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364863" cy="36364863"/>
  <p:notesSz cx="6858000" cy="9144000"/>
  <p:defaultTextStyle>
    <a:defPPr>
      <a:defRPr lang="en-US"/>
    </a:defPPr>
    <a:lvl1pPr marL="0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77974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55948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33922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11896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389870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467844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545818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23792" algn="l" defTabSz="4155948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B89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62" autoAdjust="0"/>
  </p:normalViewPr>
  <p:slideViewPr>
    <p:cSldViewPr snapToGrid="0" showGuides="1">
      <p:cViewPr>
        <p:scale>
          <a:sx n="23" d="100"/>
          <a:sy n="23" d="100"/>
        </p:scale>
        <p:origin x="-667" y="-58"/>
      </p:cViewPr>
      <p:guideLst>
        <p:guide orient="horz" pos="11454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7365" y="11296680"/>
            <a:ext cx="30910134" cy="77948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4730" y="20606756"/>
            <a:ext cx="25455404" cy="929324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55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33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11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89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67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45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23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71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02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364526" y="1456283"/>
            <a:ext cx="8182094" cy="31027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18243" y="1456283"/>
            <a:ext cx="23940201" cy="310279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372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6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2573" y="23367794"/>
            <a:ext cx="30910134" cy="7222466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2573" y="15412983"/>
            <a:ext cx="30910134" cy="7954811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77974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5594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339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1189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3898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46784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54581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237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746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8243" y="8485137"/>
            <a:ext cx="16061148" cy="23999129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485472" y="8485137"/>
            <a:ext cx="16061148" cy="23999129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70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8243" y="8140008"/>
            <a:ext cx="16067463" cy="339236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77974" indent="0">
              <a:buNone/>
              <a:defRPr sz="9100" b="1"/>
            </a:lvl2pPr>
            <a:lvl3pPr marL="4155948" indent="0">
              <a:buNone/>
              <a:defRPr sz="8200" b="1"/>
            </a:lvl3pPr>
            <a:lvl4pPr marL="6233922" indent="0">
              <a:buNone/>
              <a:defRPr sz="7300" b="1"/>
            </a:lvl4pPr>
            <a:lvl5pPr marL="8311896" indent="0">
              <a:buNone/>
              <a:defRPr sz="7300" b="1"/>
            </a:lvl5pPr>
            <a:lvl6pPr marL="10389870" indent="0">
              <a:buNone/>
              <a:defRPr sz="7300" b="1"/>
            </a:lvl6pPr>
            <a:lvl7pPr marL="12467844" indent="0">
              <a:buNone/>
              <a:defRPr sz="7300" b="1"/>
            </a:lvl7pPr>
            <a:lvl8pPr marL="14545818" indent="0">
              <a:buNone/>
              <a:defRPr sz="7300" b="1"/>
            </a:lvl8pPr>
            <a:lvl9pPr marL="1662379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8243" y="11532375"/>
            <a:ext cx="16067463" cy="2095188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472847" y="8140008"/>
            <a:ext cx="16073775" cy="3392368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77974" indent="0">
              <a:buNone/>
              <a:defRPr sz="9100" b="1"/>
            </a:lvl2pPr>
            <a:lvl3pPr marL="4155948" indent="0">
              <a:buNone/>
              <a:defRPr sz="8200" b="1"/>
            </a:lvl3pPr>
            <a:lvl4pPr marL="6233922" indent="0">
              <a:buNone/>
              <a:defRPr sz="7300" b="1"/>
            </a:lvl4pPr>
            <a:lvl5pPr marL="8311896" indent="0">
              <a:buNone/>
              <a:defRPr sz="7300" b="1"/>
            </a:lvl5pPr>
            <a:lvl6pPr marL="10389870" indent="0">
              <a:buNone/>
              <a:defRPr sz="7300" b="1"/>
            </a:lvl6pPr>
            <a:lvl7pPr marL="12467844" indent="0">
              <a:buNone/>
              <a:defRPr sz="7300" b="1"/>
            </a:lvl7pPr>
            <a:lvl8pPr marL="14545818" indent="0">
              <a:buNone/>
              <a:defRPr sz="7300" b="1"/>
            </a:lvl8pPr>
            <a:lvl9pPr marL="1662379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472847" y="11532375"/>
            <a:ext cx="16073775" cy="2095188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788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856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824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8245" y="1447860"/>
            <a:ext cx="11963789" cy="616182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7651" y="1447863"/>
            <a:ext cx="20328969" cy="31036403"/>
          </a:xfrm>
        </p:spPr>
        <p:txBody>
          <a:bodyPr/>
          <a:lstStyle>
            <a:lvl1pPr>
              <a:defRPr sz="145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8245" y="7609687"/>
            <a:ext cx="11963789" cy="24874579"/>
          </a:xfrm>
        </p:spPr>
        <p:txBody>
          <a:bodyPr/>
          <a:lstStyle>
            <a:lvl1pPr marL="0" indent="0">
              <a:buNone/>
              <a:defRPr sz="6400"/>
            </a:lvl1pPr>
            <a:lvl2pPr marL="2077974" indent="0">
              <a:buNone/>
              <a:defRPr sz="5500"/>
            </a:lvl2pPr>
            <a:lvl3pPr marL="4155948" indent="0">
              <a:buNone/>
              <a:defRPr sz="4500"/>
            </a:lvl3pPr>
            <a:lvl4pPr marL="6233922" indent="0">
              <a:buNone/>
              <a:defRPr sz="4100"/>
            </a:lvl4pPr>
            <a:lvl5pPr marL="8311896" indent="0">
              <a:buNone/>
              <a:defRPr sz="4100"/>
            </a:lvl5pPr>
            <a:lvl6pPr marL="10389870" indent="0">
              <a:buNone/>
              <a:defRPr sz="4100"/>
            </a:lvl6pPr>
            <a:lvl7pPr marL="12467844" indent="0">
              <a:buNone/>
              <a:defRPr sz="4100"/>
            </a:lvl7pPr>
            <a:lvl8pPr marL="14545818" indent="0">
              <a:buNone/>
              <a:defRPr sz="4100"/>
            </a:lvl8pPr>
            <a:lvl9pPr marL="1662379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55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7768" y="25455404"/>
            <a:ext cx="21818918" cy="300515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7768" y="3249268"/>
            <a:ext cx="21818918" cy="21818918"/>
          </a:xfrm>
        </p:spPr>
        <p:txBody>
          <a:bodyPr/>
          <a:lstStyle>
            <a:lvl1pPr marL="0" indent="0">
              <a:buNone/>
              <a:defRPr sz="14500"/>
            </a:lvl1pPr>
            <a:lvl2pPr marL="2077974" indent="0">
              <a:buNone/>
              <a:defRPr sz="12700"/>
            </a:lvl2pPr>
            <a:lvl3pPr marL="4155948" indent="0">
              <a:buNone/>
              <a:defRPr sz="10900"/>
            </a:lvl3pPr>
            <a:lvl4pPr marL="6233922" indent="0">
              <a:buNone/>
              <a:defRPr sz="9100"/>
            </a:lvl4pPr>
            <a:lvl5pPr marL="8311896" indent="0">
              <a:buNone/>
              <a:defRPr sz="9100"/>
            </a:lvl5pPr>
            <a:lvl6pPr marL="10389870" indent="0">
              <a:buNone/>
              <a:defRPr sz="9100"/>
            </a:lvl6pPr>
            <a:lvl7pPr marL="12467844" indent="0">
              <a:buNone/>
              <a:defRPr sz="9100"/>
            </a:lvl7pPr>
            <a:lvl8pPr marL="14545818" indent="0">
              <a:buNone/>
              <a:defRPr sz="9100"/>
            </a:lvl8pPr>
            <a:lvl9pPr marL="16623792" indent="0">
              <a:buNone/>
              <a:defRPr sz="91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7768" y="28460559"/>
            <a:ext cx="21818918" cy="4267818"/>
          </a:xfrm>
        </p:spPr>
        <p:txBody>
          <a:bodyPr/>
          <a:lstStyle>
            <a:lvl1pPr marL="0" indent="0">
              <a:buNone/>
              <a:defRPr sz="6400"/>
            </a:lvl1pPr>
            <a:lvl2pPr marL="2077974" indent="0">
              <a:buNone/>
              <a:defRPr sz="5500"/>
            </a:lvl2pPr>
            <a:lvl3pPr marL="4155948" indent="0">
              <a:buNone/>
              <a:defRPr sz="4500"/>
            </a:lvl3pPr>
            <a:lvl4pPr marL="6233922" indent="0">
              <a:buNone/>
              <a:defRPr sz="4100"/>
            </a:lvl4pPr>
            <a:lvl5pPr marL="8311896" indent="0">
              <a:buNone/>
              <a:defRPr sz="4100"/>
            </a:lvl5pPr>
            <a:lvl6pPr marL="10389870" indent="0">
              <a:buNone/>
              <a:defRPr sz="4100"/>
            </a:lvl6pPr>
            <a:lvl7pPr marL="12467844" indent="0">
              <a:buNone/>
              <a:defRPr sz="4100"/>
            </a:lvl7pPr>
            <a:lvl8pPr marL="14545818" indent="0">
              <a:buNone/>
              <a:defRPr sz="4100"/>
            </a:lvl8pPr>
            <a:lvl9pPr marL="1662379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59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8243" y="1456280"/>
            <a:ext cx="32728377" cy="6060811"/>
          </a:xfrm>
          <a:prstGeom prst="rect">
            <a:avLst/>
          </a:prstGeom>
        </p:spPr>
        <p:txBody>
          <a:bodyPr vert="horz" lIns="415595" tIns="207797" rIns="415595" bIns="20779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8243" y="8485137"/>
            <a:ext cx="32728377" cy="23999129"/>
          </a:xfrm>
          <a:prstGeom prst="rect">
            <a:avLst/>
          </a:prstGeom>
        </p:spPr>
        <p:txBody>
          <a:bodyPr vert="horz" lIns="415595" tIns="207797" rIns="415595" bIns="20779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8243" y="33704843"/>
            <a:ext cx="8485135" cy="1936092"/>
          </a:xfrm>
          <a:prstGeom prst="rect">
            <a:avLst/>
          </a:prstGeom>
        </p:spPr>
        <p:txBody>
          <a:bodyPr vert="horz" lIns="415595" tIns="207797" rIns="415595" bIns="20779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C83A9-6FEA-4C85-ABD8-AB93B81B95A1}" type="datetimeFigureOut">
              <a:rPr lang="en-CA" smtClean="0"/>
              <a:t>08/02/2016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24662" y="33704843"/>
            <a:ext cx="11515540" cy="1936092"/>
          </a:xfrm>
          <a:prstGeom prst="rect">
            <a:avLst/>
          </a:prstGeom>
        </p:spPr>
        <p:txBody>
          <a:bodyPr vert="horz" lIns="415595" tIns="207797" rIns="415595" bIns="20779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061485" y="33704843"/>
            <a:ext cx="8485135" cy="1936092"/>
          </a:xfrm>
          <a:prstGeom prst="rect">
            <a:avLst/>
          </a:prstGeom>
        </p:spPr>
        <p:txBody>
          <a:bodyPr vert="horz" lIns="415595" tIns="207797" rIns="415595" bIns="20779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4A1-8F14-4823-A960-8EC220B7E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183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55948" rtl="0" eaLnBrk="1" latinLnBrk="0" hangingPunct="1">
        <a:spcBef>
          <a:spcPct val="0"/>
        </a:spcBef>
        <a:buNone/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8481" indent="-1558481" algn="l" defTabSz="4155948" rtl="0" eaLnBrk="1" latinLnBrk="0" hangingPunct="1">
        <a:spcBef>
          <a:spcPct val="20000"/>
        </a:spcBef>
        <a:buFont typeface="Arial" pitchFamily="34" charset="0"/>
        <a:buChar char="•"/>
        <a:defRPr sz="14500" kern="1200">
          <a:solidFill>
            <a:schemeClr val="tx1"/>
          </a:solidFill>
          <a:latin typeface="+mn-lt"/>
          <a:ea typeface="+mn-ea"/>
          <a:cs typeface="+mn-cs"/>
        </a:defRPr>
      </a:lvl1pPr>
      <a:lvl2pPr marL="3376708" indent="-1298734" algn="l" defTabSz="4155948" rtl="0" eaLnBrk="1" latinLnBrk="0" hangingPunct="1">
        <a:spcBef>
          <a:spcPct val="20000"/>
        </a:spcBef>
        <a:buFont typeface="Arial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194935" indent="-1038987" algn="l" defTabSz="4155948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272909" indent="-1038987" algn="l" defTabSz="4155948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50883" indent="-1038987" algn="l" defTabSz="4155948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8857" indent="-1038987" algn="l" defTabSz="415594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06831" indent="-1038987" algn="l" defTabSz="415594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584805" indent="-1038987" algn="l" defTabSz="415594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662779" indent="-1038987" algn="l" defTabSz="4155948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77974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55948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33922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11896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389870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467844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545818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23792" algn="l" defTabSz="415594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8821950" y="5025264"/>
            <a:ext cx="27000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3500" baseline="30000" dirty="0" smtClean="0">
                <a:latin typeface="Arial" charset="0"/>
              </a:rPr>
              <a:t>1</a:t>
            </a:r>
            <a:r>
              <a:rPr lang="en-US" sz="3500" dirty="0" smtClean="0">
                <a:latin typeface="Arial" charset="0"/>
              </a:rPr>
              <a:t> Department of Pathology and Laboratory Medicine, London Health Sciences Centre</a:t>
            </a:r>
          </a:p>
          <a:p>
            <a:pPr algn="r" eaLnBrk="1" hangingPunct="1"/>
            <a:r>
              <a:rPr lang="en-US" sz="3500" baseline="30000" dirty="0" smtClean="0">
                <a:latin typeface="Arial" charset="0"/>
              </a:rPr>
              <a:t>2</a:t>
            </a:r>
            <a:r>
              <a:rPr lang="en-US" sz="3500" dirty="0" smtClean="0">
                <a:latin typeface="Arial" charset="0"/>
              </a:rPr>
              <a:t> Department of Pathology and Laboratory Medicine, </a:t>
            </a:r>
            <a:r>
              <a:rPr lang="en-US" sz="3500" dirty="0">
                <a:latin typeface="Arial" charset="0"/>
              </a:rPr>
              <a:t>Schulich School of Medicine &amp; Dentistry, Western University</a:t>
            </a:r>
            <a:r>
              <a:rPr lang="en-US" sz="3500" dirty="0" smtClean="0">
                <a:latin typeface="Arial" charset="0"/>
              </a:rPr>
              <a:t>, </a:t>
            </a:r>
            <a:r>
              <a:rPr lang="en-US" sz="3500" dirty="0">
                <a:latin typeface="Arial" charset="0"/>
              </a:rPr>
              <a:t>Canada</a:t>
            </a: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12712997" y="595953"/>
            <a:ext cx="23108953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US" sz="7500" b="1" dirty="0">
                <a:latin typeface="Arial" charset="0"/>
              </a:rPr>
              <a:t>Title of Research </a:t>
            </a:r>
            <a:r>
              <a:rPr lang="en-US" sz="7500" b="1" dirty="0" smtClean="0">
                <a:latin typeface="Arial" charset="0"/>
              </a:rPr>
              <a:t>Poster.  Line1</a:t>
            </a:r>
          </a:p>
          <a:p>
            <a:pPr algn="r" eaLnBrk="1" hangingPunct="1"/>
            <a:r>
              <a:rPr lang="en-US" sz="7500" b="1" dirty="0" smtClean="0">
                <a:latin typeface="Arial" charset="0"/>
              </a:rPr>
              <a:t>Line 2</a:t>
            </a:r>
            <a:endParaRPr lang="en-US" sz="7500" b="1" dirty="0">
              <a:latin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821950" y="3420791"/>
            <a:ext cx="27000000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r" eaLnBrk="1" hangingPunct="1"/>
            <a:r>
              <a:rPr lang="en-CA" sz="5500" dirty="0">
                <a:latin typeface="Arial" charset="0"/>
              </a:rPr>
              <a:t>Name N. One</a:t>
            </a:r>
            <a:r>
              <a:rPr lang="en-CA" sz="5500" baseline="30000" dirty="0">
                <a:latin typeface="Arial" charset="0"/>
              </a:rPr>
              <a:t>1</a:t>
            </a:r>
            <a:r>
              <a:rPr lang="en-CA" sz="5500" dirty="0">
                <a:latin typeface="Arial" charset="0"/>
              </a:rPr>
              <a:t>, Name N. Two</a:t>
            </a:r>
            <a:r>
              <a:rPr lang="en-CA" sz="5500" baseline="30000" dirty="0">
                <a:latin typeface="Arial" charset="0"/>
              </a:rPr>
              <a:t>2</a:t>
            </a:r>
            <a:r>
              <a:rPr lang="en-CA" sz="5500" dirty="0">
                <a:latin typeface="Arial" charset="0"/>
              </a:rPr>
              <a:t>, Name N. Three</a:t>
            </a:r>
            <a:r>
              <a:rPr lang="en-CA" sz="5500" baseline="30000" dirty="0">
                <a:latin typeface="Arial" charset="0"/>
              </a:rPr>
              <a:t>1</a:t>
            </a:r>
            <a:r>
              <a:rPr lang="en-CA" sz="5500" dirty="0">
                <a:latin typeface="Arial" charset="0"/>
              </a:rPr>
              <a:t> </a:t>
            </a:r>
            <a:endParaRPr lang="en-US" sz="5500" dirty="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3033" y="6958290"/>
            <a:ext cx="126014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  ABSTRACT</a:t>
            </a:r>
            <a:endParaRPr lang="en-US" sz="3500" b="1" dirty="0"/>
          </a:p>
        </p:txBody>
      </p:sp>
      <p:sp>
        <p:nvSpPr>
          <p:cNvPr id="13" name="Rectangle 12"/>
          <p:cNvSpPr/>
          <p:nvPr/>
        </p:nvSpPr>
        <p:spPr>
          <a:xfrm>
            <a:off x="13858288" y="6958290"/>
            <a:ext cx="219600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  RESULTS/ DATA</a:t>
            </a:r>
            <a:endParaRPr lang="en-US" sz="3500" b="1" dirty="0"/>
          </a:p>
        </p:txBody>
      </p:sp>
      <p:sp>
        <p:nvSpPr>
          <p:cNvPr id="14" name="Rectangle 13"/>
          <p:cNvSpPr/>
          <p:nvPr/>
        </p:nvSpPr>
        <p:spPr>
          <a:xfrm>
            <a:off x="543033" y="16638022"/>
            <a:ext cx="126014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  HYPOTHESIS &amp; OBJECTIVES</a:t>
            </a:r>
            <a:endParaRPr lang="en-US" sz="3500" b="1" dirty="0"/>
          </a:p>
        </p:txBody>
      </p:sp>
      <p:sp>
        <p:nvSpPr>
          <p:cNvPr id="15" name="Rectangle 14"/>
          <p:cNvSpPr/>
          <p:nvPr/>
        </p:nvSpPr>
        <p:spPr>
          <a:xfrm>
            <a:off x="23216888" y="29656469"/>
            <a:ext cx="126014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ACKNOWLEDGEMENTS</a:t>
            </a:r>
            <a:endParaRPr lang="en-US" sz="3500" b="1" dirty="0"/>
          </a:p>
        </p:txBody>
      </p:sp>
      <p:sp>
        <p:nvSpPr>
          <p:cNvPr id="16" name="Rectangle 15"/>
          <p:cNvSpPr/>
          <p:nvPr/>
        </p:nvSpPr>
        <p:spPr>
          <a:xfrm>
            <a:off x="23216888" y="23095569"/>
            <a:ext cx="126014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CONCLUDING REMARKS</a:t>
            </a:r>
            <a:endParaRPr lang="en-US" sz="3500" b="1" dirty="0"/>
          </a:p>
        </p:txBody>
      </p:sp>
      <p:sp>
        <p:nvSpPr>
          <p:cNvPr id="17" name="Rectangle 16"/>
          <p:cNvSpPr/>
          <p:nvPr/>
        </p:nvSpPr>
        <p:spPr>
          <a:xfrm>
            <a:off x="543033" y="28713895"/>
            <a:ext cx="12601400" cy="720000"/>
          </a:xfrm>
          <a:prstGeom prst="rect">
            <a:avLst/>
          </a:prstGeom>
          <a:solidFill>
            <a:srgbClr val="396B8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3891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500" b="1" dirty="0" smtClean="0"/>
              <a:t>SIGNIFICANCE OF THE STUDY</a:t>
            </a:r>
            <a:endParaRPr lang="en-US" sz="35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43033" y="8000483"/>
            <a:ext cx="12561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Abstract (32 </a:t>
            </a:r>
            <a:r>
              <a:rPr lang="en-CA" sz="3200" dirty="0" err="1" smtClean="0"/>
              <a:t>pt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543033" y="17640398"/>
            <a:ext cx="12561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Hypothesis &amp; Specific Aims/Objectives (32 </a:t>
            </a:r>
            <a:r>
              <a:rPr lang="en-CA" sz="3200" dirty="0" err="1" smtClean="0"/>
              <a:t>pt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43033" y="29865943"/>
            <a:ext cx="12561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Significance of the study (32 </a:t>
            </a:r>
            <a:r>
              <a:rPr lang="en-CA" sz="3200" dirty="0" err="1" smtClean="0"/>
              <a:t>pt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14075652" y="8545441"/>
            <a:ext cx="125614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i="1" dirty="0" smtClean="0"/>
              <a:t>Figure caption (font 28 </a:t>
            </a:r>
            <a:r>
              <a:rPr lang="en-CA" sz="2800" i="1" dirty="0" err="1" smtClean="0"/>
              <a:t>pt</a:t>
            </a:r>
            <a:r>
              <a:rPr lang="en-CA" sz="2800" i="1" dirty="0" smtClean="0"/>
              <a:t>)</a:t>
            </a:r>
          </a:p>
          <a:p>
            <a:r>
              <a:rPr lang="en-CA" sz="2800" i="1" dirty="0" smtClean="0"/>
              <a:t>Figure 1: </a:t>
            </a:r>
            <a:endParaRPr lang="en-CA" sz="28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3155575" y="24175689"/>
            <a:ext cx="12561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Concluding remarks (32 </a:t>
            </a:r>
            <a:r>
              <a:rPr lang="en-CA" sz="3200" dirty="0" err="1" smtClean="0"/>
              <a:t>pt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23204958" y="30664581"/>
            <a:ext cx="12561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Acknowledgements (32 </a:t>
            </a:r>
            <a:r>
              <a:rPr lang="en-CA" sz="3200" dirty="0" err="1" smtClean="0"/>
              <a:t>pt</a:t>
            </a:r>
            <a:r>
              <a:rPr lang="en-CA" sz="3200" dirty="0" smtClean="0"/>
              <a:t>)</a:t>
            </a:r>
            <a:endParaRPr lang="en-CA" sz="3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78" y="595953"/>
            <a:ext cx="116395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-45938" y="35660878"/>
            <a:ext cx="36410801" cy="683917"/>
            <a:chOff x="-45938" y="35660878"/>
            <a:chExt cx="36410801" cy="683917"/>
          </a:xfrm>
        </p:grpSpPr>
        <p:sp>
          <p:nvSpPr>
            <p:cNvPr id="36" name="Rectangle 35"/>
            <p:cNvSpPr/>
            <p:nvPr/>
          </p:nvSpPr>
          <p:spPr>
            <a:xfrm>
              <a:off x="-45938" y="35660878"/>
              <a:ext cx="36410801" cy="366482"/>
            </a:xfrm>
            <a:prstGeom prst="rect">
              <a:avLst/>
            </a:prstGeom>
            <a:solidFill>
              <a:srgbClr val="EAB200"/>
            </a:solidFill>
            <a:ln>
              <a:noFill/>
            </a:ln>
            <a:effectLst>
              <a:outerShdw blurRad="50800" dist="38100" dir="16200000" sx="106000" sy="106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-45938" y="35934837"/>
              <a:ext cx="36410801" cy="409958"/>
            </a:xfrm>
            <a:prstGeom prst="rect">
              <a:avLst/>
            </a:prstGeom>
            <a:solidFill>
              <a:srgbClr val="396B89"/>
            </a:solidFill>
            <a:ln>
              <a:noFill/>
            </a:ln>
            <a:effectLst>
              <a:outerShdw blurRad="50800" dist="50800" dir="5400000" algn="ctr" rotWithShape="0">
                <a:srgbClr val="396B89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38912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smtClean="0"/>
                <a:t> 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2660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60</TotalTime>
  <Words>114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Zia A Khan</dc:creator>
  <cp:lastModifiedBy>isadmin</cp:lastModifiedBy>
  <cp:revision>10</cp:revision>
  <dcterms:created xsi:type="dcterms:W3CDTF">2013-01-11T14:24:33Z</dcterms:created>
  <dcterms:modified xsi:type="dcterms:W3CDTF">2016-02-08T16:26:32Z</dcterms:modified>
</cp:coreProperties>
</file>