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4"/>
  </p:sldMasterIdLst>
  <p:sldIdLst>
    <p:sldId id="257" r:id="rId5"/>
  </p:sldIdLst>
  <p:sldSz cx="43891200" cy="32918400"/>
  <p:notesSz cx="20104100" cy="143637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6600" userDrawn="1">
          <p15:clr>
            <a:srgbClr val="A4A3A4"/>
          </p15:clr>
        </p15:guide>
        <p15:guide id="2" pos="4716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0429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13818DC-3AB0-7ACE-0B10-743C82230B79}" v="12" dt="2024-10-09T14:58:57.410"/>
    <p1510:client id="{464F54C1-52DE-7B69-454F-B3FF46DC8899}" v="3" dt="2024-10-09T15:09:34.506"/>
    <p1510:client id="{9419D1DE-BCE2-41D0-B86C-58B684A0A698}" v="21" dt="2024-10-09T15:16:24.357"/>
  </p1510:revLst>
</p1510:revInfo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22" d="100"/>
          <a:sy n="22" d="100"/>
        </p:scale>
        <p:origin x="1692" y="60"/>
      </p:cViewPr>
      <p:guideLst>
        <p:guide orient="horz" pos="6600"/>
        <p:guide pos="4716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enise Philpott" userId="S::denise.philpott@lhsc.on.ca::90a293ea-f519-48a9-b54d-942f0e26dff6" providerId="AD" clId="Web-{313818DC-3AB0-7ACE-0B10-743C82230B79}"/>
    <pc:docChg chg="modSld">
      <pc:chgData name="Denise Philpott" userId="S::denise.philpott@lhsc.on.ca::90a293ea-f519-48a9-b54d-942f0e26dff6" providerId="AD" clId="Web-{313818DC-3AB0-7ACE-0B10-743C82230B79}" dt="2024-10-09T14:58:57.410" v="8"/>
      <pc:docMkLst>
        <pc:docMk/>
      </pc:docMkLst>
      <pc:sldChg chg="addSp delSp modSp">
        <pc:chgData name="Denise Philpott" userId="S::denise.philpott@lhsc.on.ca::90a293ea-f519-48a9-b54d-942f0e26dff6" providerId="AD" clId="Web-{313818DC-3AB0-7ACE-0B10-743C82230B79}" dt="2024-10-09T14:58:57.410" v="8"/>
        <pc:sldMkLst>
          <pc:docMk/>
          <pc:sldMk cId="566691077" sldId="257"/>
        </pc:sldMkLst>
        <pc:spChg chg="add del">
          <ac:chgData name="Denise Philpott" userId="S::denise.philpott@lhsc.on.ca::90a293ea-f519-48a9-b54d-942f0e26dff6" providerId="AD" clId="Web-{313818DC-3AB0-7ACE-0B10-743C82230B79}" dt="2024-10-09T14:58:57.410" v="8"/>
          <ac:spMkLst>
            <pc:docMk/>
            <pc:sldMk cId="566691077" sldId="257"/>
            <ac:spMk id="2" creationId="{C8897FD7-17A1-0210-D11B-F6E654D984FA}"/>
          </ac:spMkLst>
        </pc:spChg>
        <pc:spChg chg="add del">
          <ac:chgData name="Denise Philpott" userId="S::denise.philpott@lhsc.on.ca::90a293ea-f519-48a9-b54d-942f0e26dff6" providerId="AD" clId="Web-{313818DC-3AB0-7ACE-0B10-743C82230B79}" dt="2024-10-09T14:58:07.331" v="4"/>
          <ac:spMkLst>
            <pc:docMk/>
            <pc:sldMk cId="566691077" sldId="257"/>
            <ac:spMk id="57" creationId="{BB18FE6A-CBF4-0234-E6E6-ED0F33FB9D99}"/>
          </ac:spMkLst>
        </pc:spChg>
        <pc:picChg chg="add del mod ord">
          <ac:chgData name="Denise Philpott" userId="S::denise.philpott@lhsc.on.ca::90a293ea-f519-48a9-b54d-942f0e26dff6" providerId="AD" clId="Web-{313818DC-3AB0-7ACE-0B10-743C82230B79}" dt="2024-10-09T14:56:58.893" v="2"/>
          <ac:picMkLst>
            <pc:docMk/>
            <pc:sldMk cId="566691077" sldId="257"/>
            <ac:picMk id="16" creationId="{825BCFD6-62DA-B060-8772-45BF39BBDE7F}"/>
          </ac:picMkLst>
        </pc:picChg>
        <pc:picChg chg="add del mod ord">
          <ac:chgData name="Denise Philpott" userId="S::denise.philpott@lhsc.on.ca::90a293ea-f519-48a9-b54d-942f0e26dff6" providerId="AD" clId="Web-{313818DC-3AB0-7ACE-0B10-743C82230B79}" dt="2024-10-09T14:58:33.113" v="6"/>
          <ac:picMkLst>
            <pc:docMk/>
            <pc:sldMk cId="566691077" sldId="257"/>
            <ac:picMk id="54" creationId="{856306D1-BE48-9212-6F02-E8F088F83B36}"/>
          </ac:picMkLst>
        </pc:picChg>
        <pc:picChg chg="add del mod ord">
          <ac:chgData name="Denise Philpott" userId="S::denise.philpott@lhsc.on.ca::90a293ea-f519-48a9-b54d-942f0e26dff6" providerId="AD" clId="Web-{313818DC-3AB0-7ACE-0B10-743C82230B79}" dt="2024-10-09T14:58:57.410" v="8"/>
          <ac:picMkLst>
            <pc:docMk/>
            <pc:sldMk cId="566691077" sldId="257"/>
            <ac:picMk id="61" creationId="{A406CD06-78BD-B9E3-2D38-7065EA499CFF}"/>
          </ac:picMkLst>
        </pc:picChg>
      </pc:sldChg>
    </pc:docChg>
  </pc:docChgLst>
  <pc:docChgLst>
    <pc:chgData name="Denise Philpott" userId="S::denise.philpott@lhsc.on.ca::90a293ea-f519-48a9-b54d-942f0e26dff6" providerId="AD" clId="Web-{464F54C1-52DE-7B69-454F-B3FF46DC8899}"/>
    <pc:docChg chg="modSld">
      <pc:chgData name="Denise Philpott" userId="S::denise.philpott@lhsc.on.ca::90a293ea-f519-48a9-b54d-942f0e26dff6" providerId="AD" clId="Web-{464F54C1-52DE-7B69-454F-B3FF46DC8899}" dt="2024-10-09T15:09:34.506" v="1"/>
      <pc:docMkLst>
        <pc:docMk/>
      </pc:docMkLst>
      <pc:sldChg chg="addSp delSp modSp">
        <pc:chgData name="Denise Philpott" userId="S::denise.philpott@lhsc.on.ca::90a293ea-f519-48a9-b54d-942f0e26dff6" providerId="AD" clId="Web-{464F54C1-52DE-7B69-454F-B3FF46DC8899}" dt="2024-10-09T15:09:34.506" v="1"/>
        <pc:sldMkLst>
          <pc:docMk/>
          <pc:sldMk cId="566691077" sldId="257"/>
        </pc:sldMkLst>
        <pc:spChg chg="add del">
          <ac:chgData name="Denise Philpott" userId="S::denise.philpott@lhsc.on.ca::90a293ea-f519-48a9-b54d-942f0e26dff6" providerId="AD" clId="Web-{464F54C1-52DE-7B69-454F-B3FF46DC8899}" dt="2024-10-09T15:09:34.506" v="1"/>
          <ac:spMkLst>
            <pc:docMk/>
            <pc:sldMk cId="566691077" sldId="257"/>
            <ac:spMk id="2" creationId="{C8897FD7-17A1-0210-D11B-F6E654D984FA}"/>
          </ac:spMkLst>
        </pc:spChg>
        <pc:picChg chg="add del mod ord">
          <ac:chgData name="Denise Philpott" userId="S::denise.philpott@lhsc.on.ca::90a293ea-f519-48a9-b54d-942f0e26dff6" providerId="AD" clId="Web-{464F54C1-52DE-7B69-454F-B3FF46DC8899}" dt="2024-10-09T15:09:34.506" v="1"/>
          <ac:picMkLst>
            <pc:docMk/>
            <pc:sldMk cId="566691077" sldId="257"/>
            <ac:picMk id="16" creationId="{36ABF61B-221F-C5E2-4217-46DECC220892}"/>
          </ac:picMkLst>
        </pc:picChg>
      </pc:sldChg>
    </pc:docChg>
  </pc:docChgLst>
  <pc:docChgLst>
    <pc:chgData name="Denise Philpott" userId="90a293ea-f519-48a9-b54d-942f0e26dff6" providerId="ADAL" clId="{9419D1DE-BCE2-41D0-B86C-58B684A0A698}"/>
    <pc:docChg chg="undo custSel modSld modMainMaster">
      <pc:chgData name="Denise Philpott" userId="90a293ea-f519-48a9-b54d-942f0e26dff6" providerId="ADAL" clId="{9419D1DE-BCE2-41D0-B86C-58B684A0A698}" dt="2024-10-09T15:16:24.357" v="20"/>
      <pc:docMkLst>
        <pc:docMk/>
      </pc:docMkLst>
      <pc:sldChg chg="addSp delSp modSp mod">
        <pc:chgData name="Denise Philpott" userId="90a293ea-f519-48a9-b54d-942f0e26dff6" providerId="ADAL" clId="{9419D1DE-BCE2-41D0-B86C-58B684A0A698}" dt="2024-10-09T15:16:24.357" v="20"/>
        <pc:sldMkLst>
          <pc:docMk/>
          <pc:sldMk cId="566691077" sldId="257"/>
        </pc:sldMkLst>
        <pc:spChg chg="add del">
          <ac:chgData name="Denise Philpott" userId="90a293ea-f519-48a9-b54d-942f0e26dff6" providerId="ADAL" clId="{9419D1DE-BCE2-41D0-B86C-58B684A0A698}" dt="2024-10-09T15:13:45.436" v="5" actId="478"/>
          <ac:spMkLst>
            <pc:docMk/>
            <pc:sldMk cId="566691077" sldId="257"/>
            <ac:spMk id="2" creationId="{C8897FD7-17A1-0210-D11B-F6E654D984FA}"/>
          </ac:spMkLst>
        </pc:spChg>
        <pc:spChg chg="mod">
          <ac:chgData name="Denise Philpott" userId="90a293ea-f519-48a9-b54d-942f0e26dff6" providerId="ADAL" clId="{9419D1DE-BCE2-41D0-B86C-58B684A0A698}" dt="2024-10-09T15:15:52.703" v="18" actId="1076"/>
          <ac:spMkLst>
            <pc:docMk/>
            <pc:sldMk cId="566691077" sldId="257"/>
            <ac:spMk id="58" creationId="{8DF3C8FC-6848-63FE-8111-8E766E6859CF}"/>
          </ac:spMkLst>
        </pc:spChg>
        <pc:spChg chg="mod">
          <ac:chgData name="Denise Philpott" userId="90a293ea-f519-48a9-b54d-942f0e26dff6" providerId="ADAL" clId="{9419D1DE-BCE2-41D0-B86C-58B684A0A698}" dt="2024-10-09T15:15:52.703" v="18" actId="1076"/>
          <ac:spMkLst>
            <pc:docMk/>
            <pc:sldMk cId="566691077" sldId="257"/>
            <ac:spMk id="59" creationId="{32D59CBD-081E-9A9F-FAC7-4A7F998BC532}"/>
          </ac:spMkLst>
        </pc:spChg>
        <pc:spChg chg="mod">
          <ac:chgData name="Denise Philpott" userId="90a293ea-f519-48a9-b54d-942f0e26dff6" providerId="ADAL" clId="{9419D1DE-BCE2-41D0-B86C-58B684A0A698}" dt="2024-10-09T15:15:52.703" v="18" actId="1076"/>
          <ac:spMkLst>
            <pc:docMk/>
            <pc:sldMk cId="566691077" sldId="257"/>
            <ac:spMk id="60" creationId="{8A2C376C-57A5-A2F7-CD23-A249EDC476AB}"/>
          </ac:spMkLst>
        </pc:spChg>
        <pc:spChg chg="add del">
          <ac:chgData name="Denise Philpott" userId="90a293ea-f519-48a9-b54d-942f0e26dff6" providerId="ADAL" clId="{9419D1DE-BCE2-41D0-B86C-58B684A0A698}" dt="2024-10-09T15:15:46.275" v="17" actId="478"/>
          <ac:spMkLst>
            <pc:docMk/>
            <pc:sldMk cId="566691077" sldId="257"/>
            <ac:spMk id="62" creationId="{CEC25A5E-C3CC-249B-E7C8-BAD2126DFF2B}"/>
          </ac:spMkLst>
        </pc:spChg>
        <pc:spChg chg="add mod">
          <ac:chgData name="Denise Philpott" userId="90a293ea-f519-48a9-b54d-942f0e26dff6" providerId="ADAL" clId="{9419D1DE-BCE2-41D0-B86C-58B684A0A698}" dt="2024-10-09T15:16:24.357" v="20"/>
          <ac:spMkLst>
            <pc:docMk/>
            <pc:sldMk cId="566691077" sldId="257"/>
            <ac:spMk id="63" creationId="{40B093D8-DF41-3506-198E-8C4A7F72A53E}"/>
          </ac:spMkLst>
        </pc:spChg>
        <pc:picChg chg="add mod">
          <ac:chgData name="Denise Philpott" userId="90a293ea-f519-48a9-b54d-942f0e26dff6" providerId="ADAL" clId="{9419D1DE-BCE2-41D0-B86C-58B684A0A698}" dt="2024-10-09T15:13:39.673" v="4"/>
          <ac:picMkLst>
            <pc:docMk/>
            <pc:sldMk cId="566691077" sldId="257"/>
            <ac:picMk id="57" creationId="{35C33B8E-C96D-9BD8-7461-1EE6A39609ED}"/>
          </ac:picMkLst>
        </pc:picChg>
      </pc:sldChg>
      <pc:sldMasterChg chg="addSp modSp mod">
        <pc:chgData name="Denise Philpott" userId="90a293ea-f519-48a9-b54d-942f0e26dff6" providerId="ADAL" clId="{9419D1DE-BCE2-41D0-B86C-58B684A0A698}" dt="2024-10-09T15:16:08.058" v="19" actId="1076"/>
        <pc:sldMasterMkLst>
          <pc:docMk/>
          <pc:sldMasterMk cId="0" sldId="2147483648"/>
        </pc:sldMasterMkLst>
        <pc:picChg chg="add mod">
          <ac:chgData name="Denise Philpott" userId="90a293ea-f519-48a9-b54d-942f0e26dff6" providerId="ADAL" clId="{9419D1DE-BCE2-41D0-B86C-58B684A0A698}" dt="2024-10-09T15:16:08.058" v="19" actId="1076"/>
          <ac:picMkLst>
            <pc:docMk/>
            <pc:sldMasterMk cId="0" sldId="2147483648"/>
            <ac:picMk id="4" creationId="{1B9D7598-2FA5-71B3-0C05-8F69EDADF841}"/>
          </ac:picMkLst>
        </pc:pic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11">
            <a:extLst>
              <a:ext uri="{FF2B5EF4-FFF2-40B4-BE49-F238E27FC236}">
                <a16:creationId xmlns:a16="http://schemas.microsoft.com/office/drawing/2014/main" id="{CB93A4FC-2964-29AD-A026-8C770E78E013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1964028" y="11569466"/>
            <a:ext cx="8983417" cy="7159971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12" name="Chart Placeholder 11">
            <a:extLst>
              <a:ext uri="{FF2B5EF4-FFF2-40B4-BE49-F238E27FC236}">
                <a16:creationId xmlns:a16="http://schemas.microsoft.com/office/drawing/2014/main" id="{D929C5F5-FE08-7C0B-E416-4DBCF01AA832}"/>
              </a:ext>
            </a:extLst>
          </p:cNvPr>
          <p:cNvSpPr>
            <a:spLocks noGrp="1"/>
          </p:cNvSpPr>
          <p:nvPr>
            <p:ph type="chart" sz="quarter" idx="11"/>
          </p:nvPr>
        </p:nvSpPr>
        <p:spPr>
          <a:xfrm>
            <a:off x="22950691" y="15735202"/>
            <a:ext cx="9018075" cy="5089837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13" name="Chart Placeholder 11">
            <a:extLst>
              <a:ext uri="{FF2B5EF4-FFF2-40B4-BE49-F238E27FC236}">
                <a16:creationId xmlns:a16="http://schemas.microsoft.com/office/drawing/2014/main" id="{D19556E9-8A89-3CDA-906E-623CCEC6F2F2}"/>
              </a:ext>
            </a:extLst>
          </p:cNvPr>
          <p:cNvSpPr>
            <a:spLocks noGrp="1"/>
          </p:cNvSpPr>
          <p:nvPr>
            <p:ph type="chart" sz="quarter" idx="12"/>
          </p:nvPr>
        </p:nvSpPr>
        <p:spPr>
          <a:xfrm>
            <a:off x="22950691" y="24666975"/>
            <a:ext cx="9018075" cy="5089837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14" name="Chart Placeholder 11">
            <a:extLst>
              <a:ext uri="{FF2B5EF4-FFF2-40B4-BE49-F238E27FC236}">
                <a16:creationId xmlns:a16="http://schemas.microsoft.com/office/drawing/2014/main" id="{09F4663A-0492-8D20-C21B-F85890553E31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34378206" y="11576745"/>
            <a:ext cx="3038835" cy="5089837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15" name="Title 59">
            <a:extLst>
              <a:ext uri="{FF2B5EF4-FFF2-40B4-BE49-F238E27FC236}">
                <a16:creationId xmlns:a16="http://schemas.microsoft.com/office/drawing/2014/main" id="{94B15B9E-08DB-AAC8-EF5A-D977B6F1F1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15303" y="1098063"/>
            <a:ext cx="16254717" cy="78483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815303" y="1098064"/>
            <a:ext cx="16254717" cy="1622752"/>
          </a:xfrm>
        </p:spPr>
        <p:txBody>
          <a:bodyPr lIns="0" tIns="0" rIns="0" bIns="0"/>
          <a:lstStyle>
            <a:lvl1pPr>
              <a:defRPr sz="10546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2" y="7901634"/>
            <a:ext cx="10983891" cy="18038177"/>
          </a:xfrm>
          <a:custGeom>
            <a:avLst/>
            <a:gdLst/>
            <a:ahLst/>
            <a:cxnLst/>
            <a:rect l="l" t="t" r="r" b="b"/>
            <a:pathLst>
              <a:path w="5031105" h="7870825">
                <a:moveTo>
                  <a:pt x="5031040" y="0"/>
                </a:moveTo>
                <a:lnTo>
                  <a:pt x="0" y="0"/>
                </a:lnTo>
                <a:lnTo>
                  <a:pt x="0" y="7870565"/>
                </a:lnTo>
                <a:lnTo>
                  <a:pt x="5031040" y="7870565"/>
                </a:lnTo>
                <a:lnTo>
                  <a:pt x="5031040" y="0"/>
                </a:lnTo>
                <a:close/>
              </a:path>
            </a:pathLst>
          </a:custGeom>
          <a:solidFill>
            <a:srgbClr val="EAEDF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21967513" y="7901634"/>
            <a:ext cx="10983891" cy="25008961"/>
          </a:xfrm>
          <a:custGeom>
            <a:avLst/>
            <a:gdLst/>
            <a:ahLst/>
            <a:cxnLst/>
            <a:rect l="l" t="t" r="r" b="b"/>
            <a:pathLst>
              <a:path w="5031105" h="10912475">
                <a:moveTo>
                  <a:pt x="5031040" y="0"/>
                </a:moveTo>
                <a:lnTo>
                  <a:pt x="0" y="0"/>
                </a:lnTo>
                <a:lnTo>
                  <a:pt x="0" y="10912252"/>
                </a:lnTo>
                <a:lnTo>
                  <a:pt x="5031040" y="10912252"/>
                </a:lnTo>
                <a:lnTo>
                  <a:pt x="5031040" y="0"/>
                </a:lnTo>
                <a:close/>
              </a:path>
            </a:pathLst>
          </a:custGeom>
          <a:solidFill>
            <a:srgbClr val="EAEDF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g object 18"/>
          <p:cNvSpPr/>
          <p:nvPr/>
        </p:nvSpPr>
        <p:spPr>
          <a:xfrm>
            <a:off x="10983751" y="7901634"/>
            <a:ext cx="10983891" cy="25008961"/>
          </a:xfrm>
          <a:custGeom>
            <a:avLst/>
            <a:gdLst/>
            <a:ahLst/>
            <a:cxnLst/>
            <a:rect l="l" t="t" r="r" b="b"/>
            <a:pathLst>
              <a:path w="5031105" h="10912475">
                <a:moveTo>
                  <a:pt x="5031045" y="0"/>
                </a:moveTo>
                <a:lnTo>
                  <a:pt x="0" y="0"/>
                </a:lnTo>
                <a:lnTo>
                  <a:pt x="0" y="10912252"/>
                </a:lnTo>
                <a:lnTo>
                  <a:pt x="5031045" y="10912252"/>
                </a:lnTo>
                <a:lnTo>
                  <a:pt x="5031045" y="0"/>
                </a:lnTo>
                <a:close/>
              </a:path>
            </a:pathLst>
          </a:custGeom>
          <a:solidFill>
            <a:srgbClr val="F6EFE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g object 19"/>
          <p:cNvSpPr/>
          <p:nvPr/>
        </p:nvSpPr>
        <p:spPr>
          <a:xfrm>
            <a:off x="3" y="0"/>
            <a:ext cx="30531141" cy="7902162"/>
          </a:xfrm>
          <a:custGeom>
            <a:avLst/>
            <a:gdLst/>
            <a:ahLst/>
            <a:cxnLst/>
            <a:rect l="l" t="t" r="r" b="b"/>
            <a:pathLst>
              <a:path w="13984605" h="3448050">
                <a:moveTo>
                  <a:pt x="13984515" y="0"/>
                </a:moveTo>
                <a:lnTo>
                  <a:pt x="0" y="0"/>
                </a:lnTo>
                <a:lnTo>
                  <a:pt x="0" y="3447818"/>
                </a:lnTo>
                <a:lnTo>
                  <a:pt x="13984515" y="3447818"/>
                </a:lnTo>
                <a:lnTo>
                  <a:pt x="13984515" y="0"/>
                </a:lnTo>
                <a:close/>
              </a:path>
            </a:pathLst>
          </a:custGeom>
          <a:solidFill>
            <a:srgbClr val="1F43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bg object 20"/>
          <p:cNvSpPr/>
          <p:nvPr/>
        </p:nvSpPr>
        <p:spPr>
          <a:xfrm>
            <a:off x="27266474" y="-1"/>
            <a:ext cx="16624866" cy="7902162"/>
          </a:xfrm>
          <a:custGeom>
            <a:avLst/>
            <a:gdLst/>
            <a:ahLst/>
            <a:cxnLst/>
            <a:rect l="l" t="t" r="r" b="b"/>
            <a:pathLst>
              <a:path w="7614919" h="3448050">
                <a:moveTo>
                  <a:pt x="7614856" y="0"/>
                </a:moveTo>
                <a:lnTo>
                  <a:pt x="0" y="0"/>
                </a:lnTo>
                <a:lnTo>
                  <a:pt x="720222" y="2844545"/>
                </a:lnTo>
                <a:lnTo>
                  <a:pt x="733876" y="2892252"/>
                </a:lnTo>
                <a:lnTo>
                  <a:pt x="750271" y="2938561"/>
                </a:lnTo>
                <a:lnTo>
                  <a:pt x="769304" y="2983392"/>
                </a:lnTo>
                <a:lnTo>
                  <a:pt x="790872" y="3026665"/>
                </a:lnTo>
                <a:lnTo>
                  <a:pt x="814873" y="3068300"/>
                </a:lnTo>
                <a:lnTo>
                  <a:pt x="841203" y="3108217"/>
                </a:lnTo>
                <a:lnTo>
                  <a:pt x="869760" y="3146336"/>
                </a:lnTo>
                <a:lnTo>
                  <a:pt x="900440" y="3182576"/>
                </a:lnTo>
                <a:lnTo>
                  <a:pt x="933141" y="3216857"/>
                </a:lnTo>
                <a:lnTo>
                  <a:pt x="967759" y="3249100"/>
                </a:lnTo>
                <a:lnTo>
                  <a:pt x="1004192" y="3279223"/>
                </a:lnTo>
                <a:lnTo>
                  <a:pt x="1042336" y="3307148"/>
                </a:lnTo>
                <a:lnTo>
                  <a:pt x="1082089" y="3332793"/>
                </a:lnTo>
                <a:lnTo>
                  <a:pt x="1123348" y="3356080"/>
                </a:lnTo>
                <a:lnTo>
                  <a:pt x="1166010" y="3376926"/>
                </a:lnTo>
                <a:lnTo>
                  <a:pt x="1209971" y="3395253"/>
                </a:lnTo>
                <a:lnTo>
                  <a:pt x="1255130" y="3410981"/>
                </a:lnTo>
                <a:lnTo>
                  <a:pt x="1301382" y="3424028"/>
                </a:lnTo>
                <a:lnTo>
                  <a:pt x="1348625" y="3434316"/>
                </a:lnTo>
                <a:lnTo>
                  <a:pt x="1396757" y="3441764"/>
                </a:lnTo>
                <a:lnTo>
                  <a:pt x="1445673" y="3446291"/>
                </a:lnTo>
                <a:lnTo>
                  <a:pt x="1495272" y="3447818"/>
                </a:lnTo>
                <a:lnTo>
                  <a:pt x="7614856" y="3447818"/>
                </a:lnTo>
                <a:lnTo>
                  <a:pt x="761485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815303" y="1098063"/>
            <a:ext cx="16254717" cy="78483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51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7" name="object 6">
            <a:extLst>
              <a:ext uri="{FF2B5EF4-FFF2-40B4-BE49-F238E27FC236}">
                <a16:creationId xmlns:a16="http://schemas.microsoft.com/office/drawing/2014/main" id="{1AA1DAF9-C090-3AB3-E53F-C786BC70FF84}"/>
              </a:ext>
            </a:extLst>
          </p:cNvPr>
          <p:cNvSpPr/>
          <p:nvPr userDrawn="1"/>
        </p:nvSpPr>
        <p:spPr>
          <a:xfrm>
            <a:off x="32907451" y="7901620"/>
            <a:ext cx="10983891" cy="14076909"/>
          </a:xfrm>
          <a:custGeom>
            <a:avLst/>
            <a:gdLst/>
            <a:ahLst/>
            <a:cxnLst/>
            <a:rect l="l" t="t" r="r" b="b"/>
            <a:pathLst>
              <a:path w="5031105" h="6142355">
                <a:moveTo>
                  <a:pt x="5031040" y="0"/>
                </a:moveTo>
                <a:lnTo>
                  <a:pt x="0" y="0"/>
                </a:lnTo>
                <a:lnTo>
                  <a:pt x="0" y="6142191"/>
                </a:lnTo>
                <a:lnTo>
                  <a:pt x="5031040" y="6142191"/>
                </a:lnTo>
                <a:lnTo>
                  <a:pt x="5031040" y="0"/>
                </a:lnTo>
                <a:close/>
              </a:path>
            </a:pathLst>
          </a:custGeom>
          <a:solidFill>
            <a:srgbClr val="F6EFE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7">
            <a:extLst>
              <a:ext uri="{FF2B5EF4-FFF2-40B4-BE49-F238E27FC236}">
                <a16:creationId xmlns:a16="http://schemas.microsoft.com/office/drawing/2014/main" id="{75DBC84B-CE86-8A4C-1593-E86604D4CF6A}"/>
              </a:ext>
            </a:extLst>
          </p:cNvPr>
          <p:cNvSpPr/>
          <p:nvPr userDrawn="1"/>
        </p:nvSpPr>
        <p:spPr>
          <a:xfrm>
            <a:off x="32907451" y="27359948"/>
            <a:ext cx="10983891" cy="5527147"/>
          </a:xfrm>
          <a:custGeom>
            <a:avLst/>
            <a:gdLst/>
            <a:ahLst/>
            <a:cxnLst/>
            <a:rect l="l" t="t" r="r" b="b"/>
            <a:pathLst>
              <a:path w="5031105" h="2411730">
                <a:moveTo>
                  <a:pt x="5031040" y="0"/>
                </a:moveTo>
                <a:lnTo>
                  <a:pt x="0" y="0"/>
                </a:lnTo>
                <a:lnTo>
                  <a:pt x="0" y="2411644"/>
                </a:lnTo>
                <a:lnTo>
                  <a:pt x="5031040" y="2411644"/>
                </a:lnTo>
                <a:lnTo>
                  <a:pt x="5031040" y="0"/>
                </a:lnTo>
                <a:close/>
              </a:path>
            </a:pathLst>
          </a:custGeom>
          <a:solidFill>
            <a:srgbClr val="A7BCDE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4" name="Picture 3" descr="A blue and yellow logo&#10;&#10;Description automatically generated">
            <a:extLst>
              <a:ext uri="{FF2B5EF4-FFF2-40B4-BE49-F238E27FC236}">
                <a16:creationId xmlns:a16="http://schemas.microsoft.com/office/drawing/2014/main" id="{1B9D7598-2FA5-71B3-0C05-8F69EDADF841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603559" y="561351"/>
            <a:ext cx="11472340" cy="4252892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3" r:id="rId2"/>
  </p:sldLayoutIdLst>
  <p:txStyles>
    <p:titleStyle>
      <a:lvl1pPr>
        <a:defRPr sz="5359"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945340">
        <a:defRPr>
          <a:latin typeface="+mn-lt"/>
          <a:ea typeface="+mn-ea"/>
          <a:cs typeface="+mn-cs"/>
        </a:defRPr>
      </a:lvl2pPr>
      <a:lvl3pPr marL="1890683">
        <a:defRPr>
          <a:latin typeface="+mn-lt"/>
          <a:ea typeface="+mn-ea"/>
          <a:cs typeface="+mn-cs"/>
        </a:defRPr>
      </a:lvl3pPr>
      <a:lvl4pPr marL="2836022">
        <a:defRPr>
          <a:latin typeface="+mn-lt"/>
          <a:ea typeface="+mn-ea"/>
          <a:cs typeface="+mn-cs"/>
        </a:defRPr>
      </a:lvl4pPr>
      <a:lvl5pPr marL="3781363">
        <a:defRPr>
          <a:latin typeface="+mn-lt"/>
          <a:ea typeface="+mn-ea"/>
          <a:cs typeface="+mn-cs"/>
        </a:defRPr>
      </a:lvl5pPr>
      <a:lvl6pPr marL="4726704">
        <a:defRPr>
          <a:latin typeface="+mn-lt"/>
          <a:ea typeface="+mn-ea"/>
          <a:cs typeface="+mn-cs"/>
        </a:defRPr>
      </a:lvl6pPr>
      <a:lvl7pPr marL="5672044">
        <a:defRPr>
          <a:latin typeface="+mn-lt"/>
          <a:ea typeface="+mn-ea"/>
          <a:cs typeface="+mn-cs"/>
        </a:defRPr>
      </a:lvl7pPr>
      <a:lvl8pPr marL="6617386">
        <a:defRPr>
          <a:latin typeface="+mn-lt"/>
          <a:ea typeface="+mn-ea"/>
          <a:cs typeface="+mn-cs"/>
        </a:defRPr>
      </a:lvl8pPr>
      <a:lvl9pPr marL="7562727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945340">
        <a:defRPr>
          <a:latin typeface="+mn-lt"/>
          <a:ea typeface="+mn-ea"/>
          <a:cs typeface="+mn-cs"/>
        </a:defRPr>
      </a:lvl2pPr>
      <a:lvl3pPr marL="1890683">
        <a:defRPr>
          <a:latin typeface="+mn-lt"/>
          <a:ea typeface="+mn-ea"/>
          <a:cs typeface="+mn-cs"/>
        </a:defRPr>
      </a:lvl3pPr>
      <a:lvl4pPr marL="2836022">
        <a:defRPr>
          <a:latin typeface="+mn-lt"/>
          <a:ea typeface="+mn-ea"/>
          <a:cs typeface="+mn-cs"/>
        </a:defRPr>
      </a:lvl4pPr>
      <a:lvl5pPr marL="3781363">
        <a:defRPr>
          <a:latin typeface="+mn-lt"/>
          <a:ea typeface="+mn-ea"/>
          <a:cs typeface="+mn-cs"/>
        </a:defRPr>
      </a:lvl5pPr>
      <a:lvl6pPr marL="4726704">
        <a:defRPr>
          <a:latin typeface="+mn-lt"/>
          <a:ea typeface="+mn-ea"/>
          <a:cs typeface="+mn-cs"/>
        </a:defRPr>
      </a:lvl6pPr>
      <a:lvl7pPr marL="5672044">
        <a:defRPr>
          <a:latin typeface="+mn-lt"/>
          <a:ea typeface="+mn-ea"/>
          <a:cs typeface="+mn-cs"/>
        </a:defRPr>
      </a:lvl7pPr>
      <a:lvl8pPr marL="6617386">
        <a:defRPr>
          <a:latin typeface="+mn-lt"/>
          <a:ea typeface="+mn-ea"/>
          <a:cs typeface="+mn-cs"/>
        </a:defRPr>
      </a:lvl8pPr>
      <a:lvl9pPr marL="7562727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email@email.com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" name="object 21">
            <a:extLst>
              <a:ext uri="{FF2B5EF4-FFF2-40B4-BE49-F238E27FC236}">
                <a16:creationId xmlns:a16="http://schemas.microsoft.com/office/drawing/2014/main" id="{D107A9D2-E8F0-B212-40E1-3FAB4FA271C7}"/>
              </a:ext>
            </a:extLst>
          </p:cNvPr>
          <p:cNvGrpSpPr/>
          <p:nvPr/>
        </p:nvGrpSpPr>
        <p:grpSpPr>
          <a:xfrm>
            <a:off x="2238067" y="10226829"/>
            <a:ext cx="8248474" cy="1072748"/>
            <a:chOff x="521229" y="11059211"/>
            <a:chExt cx="3989070" cy="518795"/>
          </a:xfrm>
        </p:grpSpPr>
        <p:sp>
          <p:nvSpPr>
            <p:cNvPr id="23" name="object 22">
              <a:extLst>
                <a:ext uri="{FF2B5EF4-FFF2-40B4-BE49-F238E27FC236}">
                  <a16:creationId xmlns:a16="http://schemas.microsoft.com/office/drawing/2014/main" id="{A703177C-AEF1-983A-4C91-AE44168171AC}"/>
                </a:ext>
              </a:extLst>
            </p:cNvPr>
            <p:cNvSpPr/>
            <p:nvPr/>
          </p:nvSpPr>
          <p:spPr>
            <a:xfrm>
              <a:off x="523769" y="11061751"/>
              <a:ext cx="3983990" cy="513715"/>
            </a:xfrm>
            <a:custGeom>
              <a:avLst/>
              <a:gdLst/>
              <a:ahLst/>
              <a:cxnLst/>
              <a:rect l="l" t="t" r="r" b="b"/>
              <a:pathLst>
                <a:path w="3983990" h="513715">
                  <a:moveTo>
                    <a:pt x="3952998" y="0"/>
                  </a:moveTo>
                  <a:lnTo>
                    <a:pt x="120769" y="0"/>
                  </a:lnTo>
                  <a:lnTo>
                    <a:pt x="110158" y="1862"/>
                  </a:lnTo>
                  <a:lnTo>
                    <a:pt x="101050" y="7049"/>
                  </a:lnTo>
                  <a:lnTo>
                    <a:pt x="94176" y="14962"/>
                  </a:lnTo>
                  <a:lnTo>
                    <a:pt x="90269" y="25000"/>
                  </a:lnTo>
                  <a:lnTo>
                    <a:pt x="0" y="476051"/>
                  </a:lnTo>
                  <a:lnTo>
                    <a:pt x="381" y="489987"/>
                  </a:lnTo>
                  <a:lnTo>
                    <a:pt x="6447" y="501876"/>
                  </a:lnTo>
                  <a:lnTo>
                    <a:pt x="16915" y="510155"/>
                  </a:lnTo>
                  <a:lnTo>
                    <a:pt x="30505" y="513262"/>
                  </a:lnTo>
                  <a:lnTo>
                    <a:pt x="3862734" y="513262"/>
                  </a:lnTo>
                  <a:lnTo>
                    <a:pt x="3893239" y="488257"/>
                  </a:lnTo>
                  <a:lnTo>
                    <a:pt x="3983503" y="37211"/>
                  </a:lnTo>
                  <a:lnTo>
                    <a:pt x="3983122" y="23275"/>
                  </a:lnTo>
                  <a:lnTo>
                    <a:pt x="3977057" y="11386"/>
                  </a:lnTo>
                  <a:lnTo>
                    <a:pt x="3966589" y="3107"/>
                  </a:lnTo>
                  <a:lnTo>
                    <a:pt x="3952998" y="0"/>
                  </a:lnTo>
                  <a:close/>
                </a:path>
              </a:pathLst>
            </a:custGeom>
            <a:solidFill>
              <a:srgbClr val="1F4398"/>
            </a:solidFill>
            <a:ln>
              <a:noFill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" name="object 23">
              <a:extLst>
                <a:ext uri="{FF2B5EF4-FFF2-40B4-BE49-F238E27FC236}">
                  <a16:creationId xmlns:a16="http://schemas.microsoft.com/office/drawing/2014/main" id="{E946FFC7-4B0D-8D7E-77EA-BD095809AE7E}"/>
                </a:ext>
              </a:extLst>
            </p:cNvPr>
            <p:cNvSpPr/>
            <p:nvPr/>
          </p:nvSpPr>
          <p:spPr>
            <a:xfrm>
              <a:off x="523769" y="11061751"/>
              <a:ext cx="3983990" cy="513715"/>
            </a:xfrm>
            <a:custGeom>
              <a:avLst/>
              <a:gdLst/>
              <a:ahLst/>
              <a:cxnLst/>
              <a:rect l="l" t="t" r="r" b="b"/>
              <a:pathLst>
                <a:path w="3983990" h="513715">
                  <a:moveTo>
                    <a:pt x="3862734" y="513262"/>
                  </a:moveTo>
                  <a:lnTo>
                    <a:pt x="30505" y="513262"/>
                  </a:lnTo>
                  <a:lnTo>
                    <a:pt x="16915" y="510155"/>
                  </a:lnTo>
                  <a:lnTo>
                    <a:pt x="6447" y="501876"/>
                  </a:lnTo>
                  <a:lnTo>
                    <a:pt x="381" y="489987"/>
                  </a:lnTo>
                  <a:lnTo>
                    <a:pt x="0" y="476051"/>
                  </a:lnTo>
                  <a:lnTo>
                    <a:pt x="90269" y="25000"/>
                  </a:lnTo>
                  <a:lnTo>
                    <a:pt x="94176" y="14962"/>
                  </a:lnTo>
                  <a:lnTo>
                    <a:pt x="101050" y="7049"/>
                  </a:lnTo>
                  <a:lnTo>
                    <a:pt x="110158" y="1862"/>
                  </a:lnTo>
                  <a:lnTo>
                    <a:pt x="120769" y="0"/>
                  </a:lnTo>
                  <a:lnTo>
                    <a:pt x="3952998" y="0"/>
                  </a:lnTo>
                  <a:lnTo>
                    <a:pt x="3966589" y="3107"/>
                  </a:lnTo>
                  <a:lnTo>
                    <a:pt x="3977057" y="11386"/>
                  </a:lnTo>
                  <a:lnTo>
                    <a:pt x="3983122" y="23275"/>
                  </a:lnTo>
                  <a:lnTo>
                    <a:pt x="3983503" y="37211"/>
                  </a:lnTo>
                  <a:lnTo>
                    <a:pt x="3893239" y="488257"/>
                  </a:lnTo>
                  <a:lnTo>
                    <a:pt x="3889330" y="498298"/>
                  </a:lnTo>
                  <a:lnTo>
                    <a:pt x="3882455" y="506212"/>
                  </a:lnTo>
                  <a:lnTo>
                    <a:pt x="3873347" y="511400"/>
                  </a:lnTo>
                  <a:lnTo>
                    <a:pt x="3862734" y="513262"/>
                  </a:lnTo>
                  <a:close/>
                </a:path>
              </a:pathLst>
            </a:custGeom>
            <a:ln w="4986">
              <a:solidFill>
                <a:srgbClr val="DEE8F6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" name="Chart Placeholder 2">
            <a:extLst>
              <a:ext uri="{FF2B5EF4-FFF2-40B4-BE49-F238E27FC236}">
                <a16:creationId xmlns:a16="http://schemas.microsoft.com/office/drawing/2014/main" id="{FCBAFC7C-EEED-3AD8-B6AE-BABACA404AFD}"/>
              </a:ext>
            </a:extLst>
          </p:cNvPr>
          <p:cNvSpPr>
            <a:spLocks noGrp="1"/>
          </p:cNvSpPr>
          <p:nvPr>
            <p:ph type="chart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hart Placeholder 3">
            <a:extLst>
              <a:ext uri="{FF2B5EF4-FFF2-40B4-BE49-F238E27FC236}">
                <a16:creationId xmlns:a16="http://schemas.microsoft.com/office/drawing/2014/main" id="{BA3A661F-BC30-BF37-C9F0-460C7A34F726}"/>
              </a:ext>
            </a:extLst>
          </p:cNvPr>
          <p:cNvSpPr>
            <a:spLocks noGrp="1"/>
          </p:cNvSpPr>
          <p:nvPr>
            <p:ph type="chart" sz="quarter" idx="12"/>
          </p:nvPr>
        </p:nvSpPr>
        <p:spPr>
          <a:xfrm>
            <a:off x="22897551" y="24302002"/>
            <a:ext cx="8541281" cy="4592334"/>
          </a:xfrm>
        </p:spPr>
        <p:txBody>
          <a:bodyPr/>
          <a:lstStyle/>
          <a:p>
            <a:endParaRPr lang="en-US"/>
          </a:p>
        </p:txBody>
      </p:sp>
      <p:sp>
        <p:nvSpPr>
          <p:cNvPr id="5" name="Chart Placeholder 4">
            <a:extLst>
              <a:ext uri="{FF2B5EF4-FFF2-40B4-BE49-F238E27FC236}">
                <a16:creationId xmlns:a16="http://schemas.microsoft.com/office/drawing/2014/main" id="{3C9A09EF-7159-41BB-0553-35549992BA5C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object 3">
            <a:extLst>
              <a:ext uri="{FF2B5EF4-FFF2-40B4-BE49-F238E27FC236}">
                <a16:creationId xmlns:a16="http://schemas.microsoft.com/office/drawing/2014/main" id="{C93D19FA-9859-8FE7-566F-BEF6BD50F374}"/>
              </a:ext>
            </a:extLst>
          </p:cNvPr>
          <p:cNvSpPr txBox="1"/>
          <p:nvPr/>
        </p:nvSpPr>
        <p:spPr>
          <a:xfrm>
            <a:off x="2879608" y="5772856"/>
            <a:ext cx="13815736" cy="1723077"/>
          </a:xfrm>
          <a:prstGeom prst="rect">
            <a:avLst/>
          </a:prstGeom>
        </p:spPr>
        <p:txBody>
          <a:bodyPr vert="horz" wrap="square" lIns="0" tIns="233721" rIns="0" bIns="0" rtlCol="0">
            <a:spAutoFit/>
          </a:bodyPr>
          <a:lstStyle/>
          <a:p>
            <a:pPr marL="26260">
              <a:spcBef>
                <a:spcPts val="1840"/>
              </a:spcBef>
            </a:pPr>
            <a:r>
              <a:rPr sz="4651" b="1">
                <a:solidFill>
                  <a:srgbClr val="FFFFFF"/>
                </a:solidFill>
                <a:latin typeface="Arial"/>
                <a:cs typeface="Arial"/>
              </a:rPr>
              <a:t>Add</a:t>
            </a:r>
            <a:r>
              <a:rPr sz="4651" b="1" spc="82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4651" b="1">
                <a:solidFill>
                  <a:srgbClr val="FFFFFF"/>
                </a:solidFill>
                <a:latin typeface="Arial"/>
                <a:cs typeface="Arial"/>
              </a:rPr>
              <a:t>authors:</a:t>
            </a:r>
            <a:r>
              <a:rPr sz="4651" b="1" spc="114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4651" b="1">
                <a:solidFill>
                  <a:srgbClr val="FFFFFF"/>
                </a:solidFill>
                <a:latin typeface="Arial"/>
                <a:cs typeface="Arial"/>
              </a:rPr>
              <a:t>click</a:t>
            </a:r>
            <a:r>
              <a:rPr sz="4651" b="1" spc="103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4651" b="1">
                <a:solidFill>
                  <a:srgbClr val="FFFFFF"/>
                </a:solidFill>
                <a:latin typeface="Arial"/>
                <a:cs typeface="Arial"/>
              </a:rPr>
              <a:t>here</a:t>
            </a:r>
            <a:r>
              <a:rPr sz="4651" b="1" spc="103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4651" b="1">
                <a:solidFill>
                  <a:srgbClr val="FFFFFF"/>
                </a:solidFill>
                <a:latin typeface="Arial"/>
                <a:cs typeface="Arial"/>
              </a:rPr>
              <a:t>to</a:t>
            </a:r>
            <a:r>
              <a:rPr sz="4651" b="1" spc="103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4651" b="1">
                <a:solidFill>
                  <a:srgbClr val="FFFFFF"/>
                </a:solidFill>
                <a:latin typeface="Arial"/>
                <a:cs typeface="Arial"/>
              </a:rPr>
              <a:t>insert</a:t>
            </a:r>
            <a:r>
              <a:rPr sz="4651" b="1" spc="114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4651" b="1" spc="-20">
                <a:solidFill>
                  <a:srgbClr val="FFFFFF"/>
                </a:solidFill>
                <a:latin typeface="Arial"/>
                <a:cs typeface="Arial"/>
              </a:rPr>
              <a:t>names...</a:t>
            </a:r>
            <a:endParaRPr sz="4651">
              <a:latin typeface="Arial"/>
              <a:cs typeface="Arial"/>
            </a:endParaRPr>
          </a:p>
          <a:p>
            <a:pPr marL="26260">
              <a:spcBef>
                <a:spcPts val="1313"/>
              </a:spcBef>
            </a:pPr>
            <a:r>
              <a:rPr sz="3929">
                <a:solidFill>
                  <a:srgbClr val="FFFFFF"/>
                </a:solidFill>
                <a:latin typeface="Arial"/>
                <a:cs typeface="Arial"/>
              </a:rPr>
              <a:t>Add</a:t>
            </a:r>
            <a:r>
              <a:rPr sz="3929" spc="-103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3929">
                <a:solidFill>
                  <a:srgbClr val="FFFFFF"/>
                </a:solidFill>
                <a:latin typeface="Arial"/>
                <a:cs typeface="Arial"/>
              </a:rPr>
              <a:t>institutions:</a:t>
            </a:r>
            <a:r>
              <a:rPr sz="3929" spc="-94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3929">
                <a:solidFill>
                  <a:srgbClr val="FFFFFF"/>
                </a:solidFill>
                <a:latin typeface="Arial"/>
                <a:cs typeface="Arial"/>
              </a:rPr>
              <a:t>click</a:t>
            </a:r>
            <a:r>
              <a:rPr sz="3929" spc="-103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3929">
                <a:solidFill>
                  <a:srgbClr val="FFFFFF"/>
                </a:solidFill>
                <a:latin typeface="Arial"/>
                <a:cs typeface="Arial"/>
              </a:rPr>
              <a:t>here</a:t>
            </a:r>
            <a:r>
              <a:rPr sz="3929" spc="-94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3929">
                <a:solidFill>
                  <a:srgbClr val="FFFFFF"/>
                </a:solidFill>
                <a:latin typeface="Arial"/>
                <a:cs typeface="Arial"/>
              </a:rPr>
              <a:t>to</a:t>
            </a:r>
            <a:r>
              <a:rPr sz="3929" spc="-94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3929">
                <a:solidFill>
                  <a:srgbClr val="FFFFFF"/>
                </a:solidFill>
                <a:latin typeface="Arial"/>
                <a:cs typeface="Arial"/>
              </a:rPr>
              <a:t>insert</a:t>
            </a:r>
            <a:r>
              <a:rPr sz="3929" spc="-103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3929" spc="-20">
                <a:solidFill>
                  <a:srgbClr val="FFFFFF"/>
                </a:solidFill>
                <a:latin typeface="Arial"/>
                <a:cs typeface="Arial"/>
              </a:rPr>
              <a:t>institution</a:t>
            </a:r>
            <a:r>
              <a:rPr sz="3929" spc="-94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3929">
                <a:solidFill>
                  <a:srgbClr val="FFFFFF"/>
                </a:solidFill>
                <a:latin typeface="Arial"/>
                <a:cs typeface="Arial"/>
              </a:rPr>
              <a:t>or</a:t>
            </a:r>
            <a:r>
              <a:rPr sz="3929" spc="-94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3929" spc="-20">
                <a:solidFill>
                  <a:srgbClr val="FFFFFF"/>
                </a:solidFill>
                <a:latin typeface="Arial"/>
                <a:cs typeface="Arial"/>
              </a:rPr>
              <a:t>organization...</a:t>
            </a:r>
            <a:endParaRPr sz="3929">
              <a:latin typeface="Arial"/>
              <a:cs typeface="Arial"/>
            </a:endParaRPr>
          </a:p>
        </p:txBody>
      </p:sp>
      <p:sp>
        <p:nvSpPr>
          <p:cNvPr id="9" name="object 8">
            <a:extLst>
              <a:ext uri="{FF2B5EF4-FFF2-40B4-BE49-F238E27FC236}">
                <a16:creationId xmlns:a16="http://schemas.microsoft.com/office/drawing/2014/main" id="{1BCBC434-16B7-0276-85BC-C73C1219F357}"/>
              </a:ext>
            </a:extLst>
          </p:cNvPr>
          <p:cNvSpPr/>
          <p:nvPr/>
        </p:nvSpPr>
        <p:spPr>
          <a:xfrm>
            <a:off x="32327887" y="26294459"/>
            <a:ext cx="10403163" cy="4986900"/>
          </a:xfrm>
          <a:custGeom>
            <a:avLst/>
            <a:gdLst/>
            <a:ahLst/>
            <a:cxnLst/>
            <a:rect l="l" t="t" r="r" b="b"/>
            <a:pathLst>
              <a:path w="5031105" h="2411730">
                <a:moveTo>
                  <a:pt x="5031040" y="2411644"/>
                </a:moveTo>
                <a:lnTo>
                  <a:pt x="0" y="2411644"/>
                </a:lnTo>
                <a:lnTo>
                  <a:pt x="0" y="0"/>
                </a:lnTo>
                <a:lnTo>
                  <a:pt x="5031040" y="0"/>
                </a:lnTo>
                <a:lnTo>
                  <a:pt x="5031040" y="2411644"/>
                </a:lnTo>
                <a:close/>
              </a:path>
            </a:pathLst>
          </a:custGeom>
          <a:ln w="4986">
            <a:solidFill>
              <a:srgbClr val="DEE8F6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9">
            <a:extLst>
              <a:ext uri="{FF2B5EF4-FFF2-40B4-BE49-F238E27FC236}">
                <a16:creationId xmlns:a16="http://schemas.microsoft.com/office/drawing/2014/main" id="{A41A81E4-8A4E-ADED-4B51-4470FD062E71}"/>
              </a:ext>
            </a:extLst>
          </p:cNvPr>
          <p:cNvSpPr/>
          <p:nvPr/>
        </p:nvSpPr>
        <p:spPr>
          <a:xfrm>
            <a:off x="33410917" y="10227059"/>
            <a:ext cx="8237970" cy="1062244"/>
          </a:xfrm>
          <a:custGeom>
            <a:avLst/>
            <a:gdLst/>
            <a:ahLst/>
            <a:cxnLst/>
            <a:rect l="l" t="t" r="r" b="b"/>
            <a:pathLst>
              <a:path w="3983990" h="513714">
                <a:moveTo>
                  <a:pt x="3952998" y="0"/>
                </a:moveTo>
                <a:lnTo>
                  <a:pt x="120769" y="0"/>
                </a:lnTo>
                <a:lnTo>
                  <a:pt x="110156" y="1861"/>
                </a:lnTo>
                <a:lnTo>
                  <a:pt x="101048" y="7047"/>
                </a:lnTo>
                <a:lnTo>
                  <a:pt x="94175" y="14960"/>
                </a:lnTo>
                <a:lnTo>
                  <a:pt x="90269" y="25000"/>
                </a:lnTo>
                <a:lnTo>
                  <a:pt x="0" y="476051"/>
                </a:lnTo>
                <a:lnTo>
                  <a:pt x="381" y="489987"/>
                </a:lnTo>
                <a:lnTo>
                  <a:pt x="6447" y="501876"/>
                </a:lnTo>
                <a:lnTo>
                  <a:pt x="16915" y="510155"/>
                </a:lnTo>
                <a:lnTo>
                  <a:pt x="30505" y="513262"/>
                </a:lnTo>
                <a:lnTo>
                  <a:pt x="3862734" y="513262"/>
                </a:lnTo>
                <a:lnTo>
                  <a:pt x="3893239" y="488257"/>
                </a:lnTo>
                <a:lnTo>
                  <a:pt x="3983503" y="37211"/>
                </a:lnTo>
                <a:lnTo>
                  <a:pt x="3983122" y="23275"/>
                </a:lnTo>
                <a:lnTo>
                  <a:pt x="3977057" y="11386"/>
                </a:lnTo>
                <a:lnTo>
                  <a:pt x="3966589" y="3107"/>
                </a:lnTo>
                <a:lnTo>
                  <a:pt x="3952998" y="0"/>
                </a:lnTo>
                <a:close/>
              </a:path>
            </a:pathLst>
          </a:custGeom>
          <a:solidFill>
            <a:srgbClr val="FFC908"/>
          </a:solidFill>
          <a:ln>
            <a:noFill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0">
            <a:extLst>
              <a:ext uri="{FF2B5EF4-FFF2-40B4-BE49-F238E27FC236}">
                <a16:creationId xmlns:a16="http://schemas.microsoft.com/office/drawing/2014/main" id="{9C1728C4-8DBE-7997-EF5C-6F6CCC8F2DFA}"/>
              </a:ext>
            </a:extLst>
          </p:cNvPr>
          <p:cNvSpPr/>
          <p:nvPr/>
        </p:nvSpPr>
        <p:spPr>
          <a:xfrm>
            <a:off x="33410917" y="10227059"/>
            <a:ext cx="8237970" cy="1062244"/>
          </a:xfrm>
          <a:custGeom>
            <a:avLst/>
            <a:gdLst/>
            <a:ahLst/>
            <a:cxnLst/>
            <a:rect l="l" t="t" r="r" b="b"/>
            <a:pathLst>
              <a:path w="3983990" h="513714">
                <a:moveTo>
                  <a:pt x="3862734" y="513262"/>
                </a:moveTo>
                <a:lnTo>
                  <a:pt x="30505" y="513262"/>
                </a:lnTo>
                <a:lnTo>
                  <a:pt x="16915" y="510155"/>
                </a:lnTo>
                <a:lnTo>
                  <a:pt x="6447" y="501876"/>
                </a:lnTo>
                <a:lnTo>
                  <a:pt x="381" y="489987"/>
                </a:lnTo>
                <a:lnTo>
                  <a:pt x="0" y="476051"/>
                </a:lnTo>
                <a:lnTo>
                  <a:pt x="90269" y="25000"/>
                </a:lnTo>
                <a:lnTo>
                  <a:pt x="94175" y="14960"/>
                </a:lnTo>
                <a:lnTo>
                  <a:pt x="101048" y="7047"/>
                </a:lnTo>
                <a:lnTo>
                  <a:pt x="110156" y="1861"/>
                </a:lnTo>
                <a:lnTo>
                  <a:pt x="120769" y="0"/>
                </a:lnTo>
                <a:lnTo>
                  <a:pt x="3952998" y="0"/>
                </a:lnTo>
                <a:lnTo>
                  <a:pt x="3966589" y="3107"/>
                </a:lnTo>
                <a:lnTo>
                  <a:pt x="3977057" y="11386"/>
                </a:lnTo>
                <a:lnTo>
                  <a:pt x="3983122" y="23275"/>
                </a:lnTo>
                <a:lnTo>
                  <a:pt x="3983503" y="37211"/>
                </a:lnTo>
                <a:lnTo>
                  <a:pt x="3893239" y="488257"/>
                </a:lnTo>
                <a:lnTo>
                  <a:pt x="3889330" y="498298"/>
                </a:lnTo>
                <a:lnTo>
                  <a:pt x="3882455" y="506212"/>
                </a:lnTo>
                <a:lnTo>
                  <a:pt x="3873347" y="511400"/>
                </a:lnTo>
                <a:lnTo>
                  <a:pt x="3862734" y="513262"/>
                </a:lnTo>
                <a:close/>
              </a:path>
            </a:pathLst>
          </a:custGeom>
          <a:ln w="4986">
            <a:solidFill>
              <a:srgbClr val="DEE8F6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1">
            <a:extLst>
              <a:ext uri="{FF2B5EF4-FFF2-40B4-BE49-F238E27FC236}">
                <a16:creationId xmlns:a16="http://schemas.microsoft.com/office/drawing/2014/main" id="{77753CC5-9EB8-FE03-57AA-1F9B6DF9F0D4}"/>
              </a:ext>
            </a:extLst>
          </p:cNvPr>
          <p:cNvSpPr txBox="1"/>
          <p:nvPr/>
        </p:nvSpPr>
        <p:spPr>
          <a:xfrm>
            <a:off x="36111152" y="10455902"/>
            <a:ext cx="2836151" cy="587247"/>
          </a:xfrm>
          <a:prstGeom prst="rect">
            <a:avLst/>
          </a:prstGeom>
        </p:spPr>
        <p:txBody>
          <a:bodyPr vert="horz" wrap="square" lIns="0" tIns="30197" rIns="0" bIns="0" rtlCol="0">
            <a:spAutoFit/>
          </a:bodyPr>
          <a:lstStyle/>
          <a:p>
            <a:pPr marL="26260">
              <a:spcBef>
                <a:spcPts val="236"/>
              </a:spcBef>
            </a:pPr>
            <a:r>
              <a:rPr sz="3618" b="1" spc="-20">
                <a:solidFill>
                  <a:srgbClr val="231F20"/>
                </a:solidFill>
                <a:latin typeface="Arial"/>
                <a:cs typeface="Arial"/>
              </a:rPr>
              <a:t>Conclusions</a:t>
            </a:r>
            <a:endParaRPr sz="3618">
              <a:latin typeface="Arial"/>
              <a:cs typeface="Arial"/>
            </a:endParaRPr>
          </a:p>
        </p:txBody>
      </p:sp>
      <p:sp>
        <p:nvSpPr>
          <p:cNvPr id="13" name="object 12">
            <a:extLst>
              <a:ext uri="{FF2B5EF4-FFF2-40B4-BE49-F238E27FC236}">
                <a16:creationId xmlns:a16="http://schemas.microsoft.com/office/drawing/2014/main" id="{0A44C1E1-D1BC-6EEF-9086-17F24620E1CC}"/>
              </a:ext>
            </a:extLst>
          </p:cNvPr>
          <p:cNvSpPr/>
          <p:nvPr/>
        </p:nvSpPr>
        <p:spPr>
          <a:xfrm>
            <a:off x="1691661" y="20291247"/>
            <a:ext cx="8098786" cy="3014724"/>
          </a:xfrm>
          <a:custGeom>
            <a:avLst/>
            <a:gdLst/>
            <a:ahLst/>
            <a:cxnLst/>
            <a:rect l="l" t="t" r="r" b="b"/>
            <a:pathLst>
              <a:path w="3916679" h="1457959">
                <a:moveTo>
                  <a:pt x="0" y="1457557"/>
                </a:moveTo>
                <a:lnTo>
                  <a:pt x="3916435" y="1457557"/>
                </a:lnTo>
                <a:lnTo>
                  <a:pt x="3916435" y="0"/>
                </a:lnTo>
                <a:lnTo>
                  <a:pt x="0" y="0"/>
                </a:lnTo>
                <a:lnTo>
                  <a:pt x="0" y="1457557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3">
            <a:extLst>
              <a:ext uri="{FF2B5EF4-FFF2-40B4-BE49-F238E27FC236}">
                <a16:creationId xmlns:a16="http://schemas.microsoft.com/office/drawing/2014/main" id="{19A73A3D-85AF-E1DB-CEDC-E648B661792F}"/>
              </a:ext>
            </a:extLst>
          </p:cNvPr>
          <p:cNvSpPr txBox="1"/>
          <p:nvPr/>
        </p:nvSpPr>
        <p:spPr>
          <a:xfrm>
            <a:off x="2270530" y="20740540"/>
            <a:ext cx="6733233" cy="2123168"/>
          </a:xfrm>
          <a:prstGeom prst="rect">
            <a:avLst/>
          </a:prstGeom>
        </p:spPr>
        <p:txBody>
          <a:bodyPr vert="horz" wrap="square" lIns="0" tIns="80095" rIns="0" bIns="0" rtlCol="0">
            <a:spAutoFit/>
          </a:bodyPr>
          <a:lstStyle/>
          <a:p>
            <a:pPr marL="26260" marR="10504">
              <a:lnSpc>
                <a:spcPts val="2915"/>
              </a:lnSpc>
              <a:spcBef>
                <a:spcPts val="631"/>
              </a:spcBef>
            </a:pPr>
            <a:r>
              <a:rPr sz="2688" b="1">
                <a:solidFill>
                  <a:srgbClr val="1F4398"/>
                </a:solidFill>
                <a:latin typeface="Arial"/>
                <a:cs typeface="Arial"/>
              </a:rPr>
              <a:t>“A callout</a:t>
            </a:r>
            <a:r>
              <a:rPr sz="2688" b="1" spc="103">
                <a:solidFill>
                  <a:srgbClr val="1F4398"/>
                </a:solidFill>
                <a:latin typeface="Arial"/>
                <a:cs typeface="Arial"/>
              </a:rPr>
              <a:t> </a:t>
            </a:r>
            <a:r>
              <a:rPr sz="2688" b="1">
                <a:solidFill>
                  <a:srgbClr val="1F4398"/>
                </a:solidFill>
                <a:latin typeface="Arial"/>
                <a:cs typeface="Arial"/>
              </a:rPr>
              <a:t>style</a:t>
            </a:r>
            <a:r>
              <a:rPr sz="2688" b="1" spc="114">
                <a:solidFill>
                  <a:srgbClr val="1F4398"/>
                </a:solidFill>
                <a:latin typeface="Arial"/>
                <a:cs typeface="Arial"/>
              </a:rPr>
              <a:t> </a:t>
            </a:r>
            <a:r>
              <a:rPr sz="2688" b="1">
                <a:solidFill>
                  <a:srgbClr val="1F4398"/>
                </a:solidFill>
                <a:latin typeface="Arial"/>
                <a:cs typeface="Arial"/>
              </a:rPr>
              <a:t>attracts</a:t>
            </a:r>
            <a:r>
              <a:rPr sz="2688" b="1" spc="103">
                <a:solidFill>
                  <a:srgbClr val="1F4398"/>
                </a:solidFill>
                <a:latin typeface="Arial"/>
                <a:cs typeface="Arial"/>
              </a:rPr>
              <a:t> </a:t>
            </a:r>
            <a:r>
              <a:rPr sz="2688" b="1">
                <a:solidFill>
                  <a:srgbClr val="1F4398"/>
                </a:solidFill>
                <a:latin typeface="Arial"/>
                <a:cs typeface="Arial"/>
              </a:rPr>
              <a:t>attention</a:t>
            </a:r>
            <a:r>
              <a:rPr sz="2688" b="1" spc="114">
                <a:solidFill>
                  <a:srgbClr val="1F4398"/>
                </a:solidFill>
                <a:latin typeface="Arial"/>
                <a:cs typeface="Arial"/>
              </a:rPr>
              <a:t> </a:t>
            </a:r>
            <a:r>
              <a:rPr sz="2688" b="1">
                <a:solidFill>
                  <a:srgbClr val="1F4398"/>
                </a:solidFill>
                <a:latin typeface="Arial"/>
                <a:cs typeface="Arial"/>
              </a:rPr>
              <a:t>to</a:t>
            </a:r>
            <a:r>
              <a:rPr sz="2688" b="1" spc="124">
                <a:solidFill>
                  <a:srgbClr val="1F4398"/>
                </a:solidFill>
                <a:latin typeface="Arial"/>
                <a:cs typeface="Arial"/>
              </a:rPr>
              <a:t> </a:t>
            </a:r>
            <a:r>
              <a:rPr sz="2688" b="1" spc="-52">
                <a:solidFill>
                  <a:srgbClr val="1F4398"/>
                </a:solidFill>
                <a:latin typeface="Arial"/>
                <a:cs typeface="Arial"/>
              </a:rPr>
              <a:t>an </a:t>
            </a:r>
            <a:r>
              <a:rPr sz="2688" b="1">
                <a:solidFill>
                  <a:srgbClr val="1F4398"/>
                </a:solidFill>
                <a:latin typeface="Arial"/>
                <a:cs typeface="Arial"/>
              </a:rPr>
              <a:t>important</a:t>
            </a:r>
            <a:r>
              <a:rPr sz="2688" b="1" spc="94">
                <a:solidFill>
                  <a:srgbClr val="1F4398"/>
                </a:solidFill>
                <a:latin typeface="Arial"/>
                <a:cs typeface="Arial"/>
              </a:rPr>
              <a:t> </a:t>
            </a:r>
            <a:r>
              <a:rPr sz="2688" b="1">
                <a:solidFill>
                  <a:srgbClr val="1F4398"/>
                </a:solidFill>
                <a:latin typeface="Arial"/>
                <a:cs typeface="Arial"/>
              </a:rPr>
              <a:t>point.</a:t>
            </a:r>
            <a:r>
              <a:rPr sz="2688" b="1" spc="949">
                <a:solidFill>
                  <a:srgbClr val="1F4398"/>
                </a:solidFill>
                <a:latin typeface="Arial"/>
                <a:cs typeface="Arial"/>
              </a:rPr>
              <a:t> </a:t>
            </a:r>
            <a:r>
              <a:rPr sz="2688" b="1">
                <a:solidFill>
                  <a:srgbClr val="1F4398"/>
                </a:solidFill>
                <a:latin typeface="Arial"/>
                <a:cs typeface="Arial"/>
              </a:rPr>
              <a:t>Quis</a:t>
            </a:r>
            <a:r>
              <a:rPr sz="2688" b="1" spc="94">
                <a:solidFill>
                  <a:srgbClr val="1F4398"/>
                </a:solidFill>
                <a:latin typeface="Arial"/>
                <a:cs typeface="Arial"/>
              </a:rPr>
              <a:t> </a:t>
            </a:r>
            <a:r>
              <a:rPr sz="2688" b="1">
                <a:solidFill>
                  <a:srgbClr val="1F4398"/>
                </a:solidFill>
                <a:latin typeface="Arial"/>
                <a:cs typeface="Arial"/>
              </a:rPr>
              <a:t>est</a:t>
            </a:r>
            <a:r>
              <a:rPr sz="2688" b="1" spc="94">
                <a:solidFill>
                  <a:srgbClr val="1F4398"/>
                </a:solidFill>
                <a:latin typeface="Arial"/>
                <a:cs typeface="Arial"/>
              </a:rPr>
              <a:t> </a:t>
            </a:r>
            <a:r>
              <a:rPr sz="2688" b="1">
                <a:solidFill>
                  <a:srgbClr val="1F4398"/>
                </a:solidFill>
                <a:latin typeface="Arial"/>
                <a:cs typeface="Arial"/>
              </a:rPr>
              <a:t>quo</a:t>
            </a:r>
            <a:r>
              <a:rPr sz="2688" b="1" spc="103">
                <a:solidFill>
                  <a:srgbClr val="1F4398"/>
                </a:solidFill>
                <a:latin typeface="Arial"/>
                <a:cs typeface="Arial"/>
              </a:rPr>
              <a:t> </a:t>
            </a:r>
            <a:r>
              <a:rPr sz="2688" b="1">
                <a:solidFill>
                  <a:srgbClr val="1F4398"/>
                </a:solidFill>
                <a:latin typeface="Arial"/>
                <a:cs typeface="Arial"/>
              </a:rPr>
              <a:t>quo</a:t>
            </a:r>
            <a:r>
              <a:rPr sz="2688" b="1" spc="103">
                <a:solidFill>
                  <a:srgbClr val="1F4398"/>
                </a:solidFill>
                <a:latin typeface="Arial"/>
                <a:cs typeface="Arial"/>
              </a:rPr>
              <a:t> </a:t>
            </a:r>
            <a:r>
              <a:rPr sz="2688" b="1" spc="-20">
                <a:solidFill>
                  <a:srgbClr val="1F4398"/>
                </a:solidFill>
                <a:latin typeface="Arial"/>
                <a:cs typeface="Arial"/>
              </a:rPr>
              <a:t>dolut </a:t>
            </a:r>
            <a:r>
              <a:rPr sz="2688" b="1">
                <a:solidFill>
                  <a:srgbClr val="1F4398"/>
                </a:solidFill>
                <a:latin typeface="Arial"/>
                <a:cs typeface="Arial"/>
              </a:rPr>
              <a:t>et</a:t>
            </a:r>
            <a:r>
              <a:rPr sz="2688" b="1" spc="72">
                <a:solidFill>
                  <a:srgbClr val="1F4398"/>
                </a:solidFill>
                <a:latin typeface="Arial"/>
                <a:cs typeface="Arial"/>
              </a:rPr>
              <a:t> </a:t>
            </a:r>
            <a:r>
              <a:rPr sz="2688" b="1">
                <a:solidFill>
                  <a:srgbClr val="1F4398"/>
                </a:solidFill>
                <a:latin typeface="Arial"/>
                <a:cs typeface="Arial"/>
              </a:rPr>
              <a:t>et</a:t>
            </a:r>
            <a:r>
              <a:rPr sz="2688" b="1" spc="72">
                <a:solidFill>
                  <a:srgbClr val="1F4398"/>
                </a:solidFill>
                <a:latin typeface="Arial"/>
                <a:cs typeface="Arial"/>
              </a:rPr>
              <a:t> </a:t>
            </a:r>
            <a:r>
              <a:rPr sz="2688" b="1">
                <a:solidFill>
                  <a:srgbClr val="1F4398"/>
                </a:solidFill>
                <a:latin typeface="Arial"/>
                <a:cs typeface="Arial"/>
              </a:rPr>
              <a:t>ut</a:t>
            </a:r>
            <a:r>
              <a:rPr sz="2688" b="1" spc="72">
                <a:solidFill>
                  <a:srgbClr val="1F4398"/>
                </a:solidFill>
                <a:latin typeface="Arial"/>
                <a:cs typeface="Arial"/>
              </a:rPr>
              <a:t> </a:t>
            </a:r>
            <a:r>
              <a:rPr sz="2688" b="1">
                <a:solidFill>
                  <a:srgbClr val="1F4398"/>
                </a:solidFill>
                <a:latin typeface="Arial"/>
                <a:cs typeface="Arial"/>
              </a:rPr>
              <a:t>lit</a:t>
            </a:r>
            <a:r>
              <a:rPr sz="2688" b="1" spc="72">
                <a:solidFill>
                  <a:srgbClr val="1F4398"/>
                </a:solidFill>
                <a:latin typeface="Arial"/>
                <a:cs typeface="Arial"/>
              </a:rPr>
              <a:t> </a:t>
            </a:r>
            <a:r>
              <a:rPr sz="2688" b="1">
                <a:solidFill>
                  <a:srgbClr val="1F4398"/>
                </a:solidFill>
                <a:latin typeface="Arial"/>
                <a:cs typeface="Arial"/>
              </a:rPr>
              <a:t>modit</a:t>
            </a:r>
            <a:r>
              <a:rPr sz="2688" b="1" spc="72">
                <a:solidFill>
                  <a:srgbClr val="1F4398"/>
                </a:solidFill>
                <a:latin typeface="Arial"/>
                <a:cs typeface="Arial"/>
              </a:rPr>
              <a:t> </a:t>
            </a:r>
            <a:r>
              <a:rPr sz="2688" b="1">
                <a:solidFill>
                  <a:srgbClr val="1F4398"/>
                </a:solidFill>
                <a:latin typeface="Arial"/>
                <a:cs typeface="Arial"/>
              </a:rPr>
              <a:t>occaeca</a:t>
            </a:r>
            <a:r>
              <a:rPr sz="2688" b="1" spc="72">
                <a:solidFill>
                  <a:srgbClr val="1F4398"/>
                </a:solidFill>
                <a:latin typeface="Arial"/>
                <a:cs typeface="Arial"/>
              </a:rPr>
              <a:t> </a:t>
            </a:r>
            <a:r>
              <a:rPr sz="2688" b="1">
                <a:solidFill>
                  <a:srgbClr val="1F4398"/>
                </a:solidFill>
                <a:latin typeface="Arial"/>
                <a:cs typeface="Arial"/>
              </a:rPr>
              <a:t>ta-</a:t>
            </a:r>
            <a:r>
              <a:rPr sz="2688" b="1" spc="897">
                <a:solidFill>
                  <a:srgbClr val="1F4398"/>
                </a:solidFill>
                <a:latin typeface="Arial"/>
                <a:cs typeface="Arial"/>
              </a:rPr>
              <a:t> </a:t>
            </a:r>
            <a:r>
              <a:rPr sz="2688" b="1">
                <a:solidFill>
                  <a:srgbClr val="1F4398"/>
                </a:solidFill>
                <a:latin typeface="Arial"/>
                <a:cs typeface="Arial"/>
              </a:rPr>
              <a:t>tius</a:t>
            </a:r>
            <a:r>
              <a:rPr sz="2688" b="1" spc="72">
                <a:solidFill>
                  <a:srgbClr val="1F4398"/>
                </a:solidFill>
                <a:latin typeface="Arial"/>
                <a:cs typeface="Arial"/>
              </a:rPr>
              <a:t> </a:t>
            </a:r>
            <a:r>
              <a:rPr sz="2688" b="1" spc="-52">
                <a:solidFill>
                  <a:srgbClr val="1F4398"/>
                </a:solidFill>
                <a:latin typeface="Arial"/>
                <a:cs typeface="Arial"/>
              </a:rPr>
              <a:t>aut </a:t>
            </a:r>
            <a:r>
              <a:rPr sz="2688" b="1">
                <a:solidFill>
                  <a:srgbClr val="1F4398"/>
                </a:solidFill>
                <a:latin typeface="Arial"/>
                <a:cs typeface="Arial"/>
              </a:rPr>
              <a:t>velecum</a:t>
            </a:r>
            <a:r>
              <a:rPr sz="2688" b="1" spc="114">
                <a:solidFill>
                  <a:srgbClr val="1F4398"/>
                </a:solidFill>
                <a:latin typeface="Arial"/>
                <a:cs typeface="Arial"/>
              </a:rPr>
              <a:t> </a:t>
            </a:r>
            <a:r>
              <a:rPr sz="2688" b="1">
                <a:solidFill>
                  <a:srgbClr val="1F4398"/>
                </a:solidFill>
                <a:latin typeface="Arial"/>
                <a:cs typeface="Arial"/>
              </a:rPr>
              <a:t>haribus,</a:t>
            </a:r>
            <a:r>
              <a:rPr sz="2688" b="1" spc="135">
                <a:solidFill>
                  <a:srgbClr val="1F4398"/>
                </a:solidFill>
                <a:latin typeface="Arial"/>
                <a:cs typeface="Arial"/>
              </a:rPr>
              <a:t> </a:t>
            </a:r>
            <a:r>
              <a:rPr sz="2688" b="1">
                <a:solidFill>
                  <a:srgbClr val="1F4398"/>
                </a:solidFill>
                <a:latin typeface="Arial"/>
                <a:cs typeface="Arial"/>
              </a:rPr>
              <a:t>non</a:t>
            </a:r>
            <a:r>
              <a:rPr sz="2688" b="1" spc="135">
                <a:solidFill>
                  <a:srgbClr val="1F4398"/>
                </a:solidFill>
                <a:latin typeface="Arial"/>
                <a:cs typeface="Arial"/>
              </a:rPr>
              <a:t> </a:t>
            </a:r>
            <a:r>
              <a:rPr sz="2688" b="1">
                <a:solidFill>
                  <a:srgbClr val="1F4398"/>
                </a:solidFill>
                <a:latin typeface="Arial"/>
                <a:cs typeface="Arial"/>
              </a:rPr>
              <a:t>conet</a:t>
            </a:r>
            <a:r>
              <a:rPr sz="2688" b="1" spc="992">
                <a:solidFill>
                  <a:srgbClr val="1F4398"/>
                </a:solidFill>
                <a:latin typeface="Arial"/>
                <a:cs typeface="Arial"/>
              </a:rPr>
              <a:t> </a:t>
            </a:r>
            <a:r>
              <a:rPr sz="2688" b="1" spc="-20">
                <a:solidFill>
                  <a:srgbClr val="1F4398"/>
                </a:solidFill>
                <a:latin typeface="Arial"/>
                <a:cs typeface="Arial"/>
              </a:rPr>
              <a:t>usant.”</a:t>
            </a:r>
            <a:endParaRPr sz="2688">
              <a:latin typeface="Arial"/>
              <a:cs typeface="Arial"/>
            </a:endParaRPr>
          </a:p>
          <a:p>
            <a:pPr marL="26260">
              <a:spcBef>
                <a:spcPts val="1138"/>
              </a:spcBef>
            </a:pPr>
            <a:r>
              <a:rPr sz="2688" b="1">
                <a:solidFill>
                  <a:srgbClr val="1F4398"/>
                </a:solidFill>
                <a:latin typeface="Arial"/>
                <a:cs typeface="Arial"/>
              </a:rPr>
              <a:t>–</a:t>
            </a:r>
            <a:r>
              <a:rPr sz="2688" b="1" spc="10">
                <a:solidFill>
                  <a:srgbClr val="1F4398"/>
                </a:solidFill>
                <a:latin typeface="Arial"/>
                <a:cs typeface="Arial"/>
              </a:rPr>
              <a:t> </a:t>
            </a:r>
            <a:r>
              <a:rPr sz="2688" b="1">
                <a:solidFill>
                  <a:srgbClr val="1F4398"/>
                </a:solidFill>
                <a:latin typeface="Arial"/>
                <a:cs typeface="Arial"/>
              </a:rPr>
              <a:t>Dr.</a:t>
            </a:r>
            <a:r>
              <a:rPr sz="2688" b="1" spc="-72">
                <a:solidFill>
                  <a:srgbClr val="1F4398"/>
                </a:solidFill>
                <a:latin typeface="Arial"/>
                <a:cs typeface="Arial"/>
              </a:rPr>
              <a:t> </a:t>
            </a:r>
            <a:r>
              <a:rPr sz="2688" b="1">
                <a:solidFill>
                  <a:srgbClr val="1F4398"/>
                </a:solidFill>
                <a:latin typeface="Arial"/>
                <a:cs typeface="Arial"/>
              </a:rPr>
              <a:t>A.</a:t>
            </a:r>
            <a:r>
              <a:rPr sz="2688" b="1" spc="31">
                <a:solidFill>
                  <a:srgbClr val="1F4398"/>
                </a:solidFill>
                <a:latin typeface="Arial"/>
                <a:cs typeface="Arial"/>
              </a:rPr>
              <a:t> </a:t>
            </a:r>
            <a:r>
              <a:rPr sz="2688" b="1" spc="-20">
                <a:solidFill>
                  <a:srgbClr val="1F4398"/>
                </a:solidFill>
                <a:latin typeface="Arial"/>
                <a:cs typeface="Arial"/>
              </a:rPr>
              <a:t>Smith</a:t>
            </a:r>
            <a:endParaRPr sz="2688">
              <a:latin typeface="Arial"/>
              <a:cs typeface="Arial"/>
            </a:endParaRPr>
          </a:p>
        </p:txBody>
      </p:sp>
      <p:sp>
        <p:nvSpPr>
          <p:cNvPr id="17" name="object 16">
            <a:extLst>
              <a:ext uri="{FF2B5EF4-FFF2-40B4-BE49-F238E27FC236}">
                <a16:creationId xmlns:a16="http://schemas.microsoft.com/office/drawing/2014/main" id="{C70BAA06-BA8A-8FAA-4BDB-A2D22D30A571}"/>
              </a:ext>
            </a:extLst>
          </p:cNvPr>
          <p:cNvSpPr/>
          <p:nvPr/>
        </p:nvSpPr>
        <p:spPr>
          <a:xfrm>
            <a:off x="2243319" y="10227059"/>
            <a:ext cx="8237970" cy="1062244"/>
          </a:xfrm>
          <a:custGeom>
            <a:avLst/>
            <a:gdLst/>
            <a:ahLst/>
            <a:cxnLst/>
            <a:rect l="l" t="t" r="r" b="b"/>
            <a:pathLst>
              <a:path w="3983990" h="513714">
                <a:moveTo>
                  <a:pt x="3862734" y="513262"/>
                </a:moveTo>
                <a:lnTo>
                  <a:pt x="30505" y="513262"/>
                </a:lnTo>
                <a:lnTo>
                  <a:pt x="16915" y="510155"/>
                </a:lnTo>
                <a:lnTo>
                  <a:pt x="6447" y="501876"/>
                </a:lnTo>
                <a:lnTo>
                  <a:pt x="381" y="489987"/>
                </a:lnTo>
                <a:lnTo>
                  <a:pt x="0" y="476051"/>
                </a:lnTo>
                <a:lnTo>
                  <a:pt x="90269" y="25000"/>
                </a:lnTo>
                <a:lnTo>
                  <a:pt x="94176" y="14960"/>
                </a:lnTo>
                <a:lnTo>
                  <a:pt x="101050" y="7047"/>
                </a:lnTo>
                <a:lnTo>
                  <a:pt x="110158" y="1861"/>
                </a:lnTo>
                <a:lnTo>
                  <a:pt x="120769" y="0"/>
                </a:lnTo>
                <a:lnTo>
                  <a:pt x="3952998" y="0"/>
                </a:lnTo>
                <a:lnTo>
                  <a:pt x="3966589" y="3107"/>
                </a:lnTo>
                <a:lnTo>
                  <a:pt x="3977057" y="11386"/>
                </a:lnTo>
                <a:lnTo>
                  <a:pt x="3983122" y="23275"/>
                </a:lnTo>
                <a:lnTo>
                  <a:pt x="3983503" y="37211"/>
                </a:lnTo>
                <a:lnTo>
                  <a:pt x="3893239" y="488257"/>
                </a:lnTo>
                <a:lnTo>
                  <a:pt x="3889330" y="498298"/>
                </a:lnTo>
                <a:lnTo>
                  <a:pt x="3882455" y="506212"/>
                </a:lnTo>
                <a:lnTo>
                  <a:pt x="3873347" y="511400"/>
                </a:lnTo>
                <a:lnTo>
                  <a:pt x="3862734" y="513262"/>
                </a:lnTo>
                <a:close/>
              </a:path>
            </a:pathLst>
          </a:custGeom>
          <a:ln w="4986">
            <a:solidFill>
              <a:srgbClr val="DEE8F6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7">
            <a:extLst>
              <a:ext uri="{FF2B5EF4-FFF2-40B4-BE49-F238E27FC236}">
                <a16:creationId xmlns:a16="http://schemas.microsoft.com/office/drawing/2014/main" id="{10D21652-6238-955F-F913-2294D9395DD6}"/>
              </a:ext>
            </a:extLst>
          </p:cNvPr>
          <p:cNvSpPr txBox="1"/>
          <p:nvPr/>
        </p:nvSpPr>
        <p:spPr>
          <a:xfrm>
            <a:off x="2475017" y="11770031"/>
            <a:ext cx="7724572" cy="3272374"/>
          </a:xfrm>
          <a:prstGeom prst="rect">
            <a:avLst/>
          </a:prstGeom>
        </p:spPr>
        <p:txBody>
          <a:bodyPr vert="horz" wrap="square" lIns="0" tIns="248161" rIns="0" bIns="0" rtlCol="0">
            <a:spAutoFit/>
          </a:bodyPr>
          <a:lstStyle/>
          <a:p>
            <a:pPr marL="26260">
              <a:spcBef>
                <a:spcPts val="1952"/>
              </a:spcBef>
            </a:pPr>
            <a:r>
              <a:rPr sz="2378" b="1">
                <a:solidFill>
                  <a:srgbClr val="231F20"/>
                </a:solidFill>
                <a:latin typeface="Arial"/>
                <a:cs typeface="Arial"/>
              </a:rPr>
              <a:t>Subheading</a:t>
            </a:r>
            <a:r>
              <a:rPr sz="2378" b="1" spc="175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378" b="1">
                <a:solidFill>
                  <a:srgbClr val="231F20"/>
                </a:solidFill>
                <a:latin typeface="Arial"/>
                <a:cs typeface="Arial"/>
              </a:rPr>
              <a:t>goes</a:t>
            </a:r>
            <a:r>
              <a:rPr sz="2378" b="1" spc="186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378" b="1" spc="-20">
                <a:solidFill>
                  <a:srgbClr val="231F20"/>
                </a:solidFill>
                <a:latin typeface="Arial"/>
                <a:cs typeface="Arial"/>
              </a:rPr>
              <a:t>here...</a:t>
            </a:r>
            <a:endParaRPr sz="2378">
              <a:latin typeface="Arial"/>
              <a:cs typeface="Arial"/>
            </a:endParaRPr>
          </a:p>
          <a:p>
            <a:pPr marL="59083" marR="10504">
              <a:spcBef>
                <a:spcPts val="1582"/>
              </a:spcBef>
            </a:pPr>
            <a:r>
              <a:rPr sz="2275" spc="-20">
                <a:solidFill>
                  <a:srgbClr val="231F20"/>
                </a:solidFill>
                <a:latin typeface="Arial"/>
                <a:cs typeface="Arial"/>
              </a:rPr>
              <a:t>Type</a:t>
            </a:r>
            <a:r>
              <a:rPr sz="2275" spc="-52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or</a:t>
            </a:r>
            <a:r>
              <a:rPr sz="2275" spc="-42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paste</a:t>
            </a:r>
            <a:r>
              <a:rPr sz="2275" spc="-42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your</a:t>
            </a:r>
            <a:r>
              <a:rPr sz="2275" spc="-42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text</a:t>
            </a:r>
            <a:r>
              <a:rPr sz="2275" spc="-31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here,</a:t>
            </a:r>
            <a:r>
              <a:rPr sz="2275" spc="-42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nesto</a:t>
            </a:r>
            <a:r>
              <a:rPr sz="2275" spc="-42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 spc="-20">
                <a:solidFill>
                  <a:srgbClr val="231F20"/>
                </a:solidFill>
                <a:latin typeface="Arial"/>
                <a:cs typeface="Arial"/>
              </a:rPr>
              <a:t>consequ</a:t>
            </a:r>
            <a:r>
              <a:rPr sz="2275" spc="-52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iaeped</a:t>
            </a:r>
            <a:r>
              <a:rPr sz="2275" spc="-42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 spc="-20">
                <a:solidFill>
                  <a:srgbClr val="231F20"/>
                </a:solidFill>
                <a:latin typeface="Arial"/>
                <a:cs typeface="Arial"/>
              </a:rPr>
              <a:t>maio.</a:t>
            </a:r>
            <a:r>
              <a:rPr sz="2275" spc="1034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Et</a:t>
            </a:r>
            <a:r>
              <a:rPr sz="2275" spc="517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expel</a:t>
            </a:r>
            <a:r>
              <a:rPr sz="2275" spc="-62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ium</a:t>
            </a:r>
            <a:r>
              <a:rPr sz="2275" spc="-52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nihilloriam</a:t>
            </a:r>
            <a:r>
              <a:rPr sz="2275" spc="-52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qui</a:t>
            </a:r>
            <a:r>
              <a:rPr sz="2275" spc="-52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delecae</a:t>
            </a:r>
            <a:r>
              <a:rPr sz="2275" spc="-62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conet</a:t>
            </a:r>
            <a:r>
              <a:rPr sz="2275" spc="-52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lani</a:t>
            </a:r>
            <a:r>
              <a:rPr sz="2275" spc="-62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reriaere,</a:t>
            </a:r>
            <a:r>
              <a:rPr sz="2275" spc="-42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 spc="-52">
                <a:solidFill>
                  <a:srgbClr val="231F20"/>
                </a:solidFill>
                <a:latin typeface="Arial"/>
                <a:cs typeface="Arial"/>
              </a:rPr>
              <a:t>que </a:t>
            </a: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ate</a:t>
            </a:r>
            <a:r>
              <a:rPr sz="2275" spc="526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 spc="-20">
                <a:solidFill>
                  <a:srgbClr val="231F20"/>
                </a:solidFill>
                <a:latin typeface="Arial"/>
                <a:cs typeface="Arial"/>
              </a:rPr>
              <a:t>doluptatqui</a:t>
            </a:r>
            <a:r>
              <a:rPr sz="2275" spc="-52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aliquae</a:t>
            </a:r>
            <a:r>
              <a:rPr sz="2275" spc="-52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ommoluptae</a:t>
            </a:r>
            <a:r>
              <a:rPr sz="2275" spc="-52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cupta</a:t>
            </a:r>
            <a:r>
              <a:rPr sz="2275" spc="-52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dolorror</a:t>
            </a:r>
            <a:r>
              <a:rPr sz="2275" spc="-31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 spc="-20">
                <a:solidFill>
                  <a:srgbClr val="231F20"/>
                </a:solidFill>
                <a:latin typeface="Arial"/>
                <a:cs typeface="Arial"/>
              </a:rPr>
              <a:t>rerchil </a:t>
            </a: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ipsum</a:t>
            </a:r>
            <a:r>
              <a:rPr sz="2275" spc="537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voloria</a:t>
            </a:r>
            <a:r>
              <a:rPr sz="2275" spc="-52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 spc="-20">
                <a:solidFill>
                  <a:srgbClr val="231F20"/>
                </a:solidFill>
                <a:latin typeface="Arial"/>
                <a:cs typeface="Arial"/>
              </a:rPr>
              <a:t>praepudipsae</a:t>
            </a:r>
            <a:r>
              <a:rPr sz="2275" spc="-52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porporum</a:t>
            </a:r>
            <a:r>
              <a:rPr sz="2275" spc="-42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ute</a:t>
            </a:r>
            <a:r>
              <a:rPr sz="2275" spc="-42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volo</a:t>
            </a:r>
            <a:r>
              <a:rPr sz="2275" spc="-52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id</a:t>
            </a:r>
            <a:r>
              <a:rPr sz="2275" spc="-52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 spc="-20">
                <a:solidFill>
                  <a:srgbClr val="231F20"/>
                </a:solidFill>
                <a:latin typeface="Arial"/>
                <a:cs typeface="Arial"/>
              </a:rPr>
              <a:t>modipis</a:t>
            </a:r>
            <a:r>
              <a:rPr sz="2275" spc="1034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di</a:t>
            </a:r>
            <a:r>
              <a:rPr sz="2275" spc="-62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omni</a:t>
            </a:r>
            <a:r>
              <a:rPr sz="2275" spc="507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doluptam</a:t>
            </a:r>
            <a:r>
              <a:rPr sz="2275" spc="-52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quiatem</a:t>
            </a:r>
            <a:r>
              <a:rPr sz="2275" spc="-52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aut</a:t>
            </a:r>
            <a:r>
              <a:rPr sz="2275" spc="-52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volupta</a:t>
            </a:r>
            <a:r>
              <a:rPr sz="2275" spc="-62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volore</a:t>
            </a:r>
            <a:r>
              <a:rPr sz="2275" spc="-62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laturi</a:t>
            </a:r>
            <a:r>
              <a:rPr sz="2275" spc="-62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 spc="-20">
                <a:solidFill>
                  <a:srgbClr val="231F20"/>
                </a:solidFill>
                <a:latin typeface="Arial"/>
                <a:cs typeface="Arial"/>
              </a:rPr>
              <a:t>officat </a:t>
            </a: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usapiene</a:t>
            </a:r>
            <a:r>
              <a:rPr sz="2275" spc="496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 spc="-20">
                <a:solidFill>
                  <a:srgbClr val="231F20"/>
                </a:solidFill>
                <a:latin typeface="Arial"/>
                <a:cs typeface="Arial"/>
              </a:rPr>
              <a:t>nonsequide</a:t>
            </a:r>
            <a:r>
              <a:rPr sz="2275" spc="-62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prem.</a:t>
            </a:r>
            <a:r>
              <a:rPr sz="2275" spc="-62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Ga.</a:t>
            </a:r>
            <a:r>
              <a:rPr sz="2275" spc="-52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Nequunt</a:t>
            </a:r>
            <a:r>
              <a:rPr sz="2275" spc="-62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officae</a:t>
            </a:r>
            <a:r>
              <a:rPr sz="2275" spc="-62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 spc="-20">
                <a:solidFill>
                  <a:srgbClr val="231F20"/>
                </a:solidFill>
                <a:latin typeface="Arial"/>
                <a:cs typeface="Arial"/>
              </a:rPr>
              <a:t>perfers </a:t>
            </a: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peditas</a:t>
            </a:r>
            <a:r>
              <a:rPr sz="2275" spc="-82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 spc="-20" err="1">
                <a:solidFill>
                  <a:srgbClr val="231F20"/>
                </a:solidFill>
                <a:latin typeface="Arial"/>
                <a:cs typeface="Arial"/>
              </a:rPr>
              <a:t>sitat</a:t>
            </a:r>
            <a:r>
              <a:rPr sz="2275" spc="-20">
                <a:solidFill>
                  <a:srgbClr val="231F20"/>
                </a:solidFill>
                <a:latin typeface="Arial"/>
                <a:cs typeface="Arial"/>
              </a:rPr>
              <a:t>.</a:t>
            </a:r>
            <a:endParaRPr lang="en-CA" sz="2275">
              <a:latin typeface="Arial"/>
              <a:cs typeface="Arial"/>
            </a:endParaRPr>
          </a:p>
        </p:txBody>
      </p:sp>
      <p:sp>
        <p:nvSpPr>
          <p:cNvPr id="19" name="object 18">
            <a:extLst>
              <a:ext uri="{FF2B5EF4-FFF2-40B4-BE49-F238E27FC236}">
                <a16:creationId xmlns:a16="http://schemas.microsoft.com/office/drawing/2014/main" id="{66509BAA-B60A-D972-7D7B-7BE540D910E3}"/>
              </a:ext>
            </a:extLst>
          </p:cNvPr>
          <p:cNvSpPr txBox="1"/>
          <p:nvPr/>
        </p:nvSpPr>
        <p:spPr>
          <a:xfrm>
            <a:off x="2508542" y="15327761"/>
            <a:ext cx="7712757" cy="3877572"/>
          </a:xfrm>
          <a:prstGeom prst="rect">
            <a:avLst/>
          </a:prstGeom>
        </p:spPr>
        <p:txBody>
          <a:bodyPr vert="horz" wrap="square" lIns="0" tIns="26261" rIns="0" bIns="0" rtlCol="0">
            <a:spAutoFit/>
          </a:bodyPr>
          <a:lstStyle/>
          <a:p>
            <a:pPr marL="26260" marR="10504">
              <a:spcBef>
                <a:spcPts val="207"/>
              </a:spcBef>
            </a:pPr>
            <a:r>
              <a:rPr lang="en-CA" sz="2275" err="1">
                <a:solidFill>
                  <a:srgbClr val="231F20"/>
                </a:solidFill>
                <a:latin typeface="Arial"/>
                <a:cs typeface="Arial"/>
              </a:rPr>
              <a:t>Harum</a:t>
            </a:r>
            <a:r>
              <a:rPr lang="en-CA" sz="2275" spc="-52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en-CA" sz="2275">
                <a:solidFill>
                  <a:srgbClr val="231F20"/>
                </a:solidFill>
                <a:latin typeface="Arial"/>
                <a:cs typeface="Arial"/>
              </a:rPr>
              <a:t>quo</a:t>
            </a:r>
            <a:r>
              <a:rPr lang="en-CA" sz="2275" spc="-52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en-CA" sz="2275" err="1">
                <a:solidFill>
                  <a:srgbClr val="231F20"/>
                </a:solidFill>
                <a:latin typeface="Arial"/>
                <a:cs typeface="Arial"/>
              </a:rPr>
              <a:t>eossitem</a:t>
            </a:r>
            <a:r>
              <a:rPr lang="en-CA" sz="2275" spc="-52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en-CA" sz="2275" err="1">
                <a:solidFill>
                  <a:srgbClr val="231F20"/>
                </a:solidFill>
                <a:latin typeface="Arial"/>
                <a:cs typeface="Arial"/>
              </a:rPr>
              <a:t>nonsequatis</a:t>
            </a:r>
            <a:r>
              <a:rPr lang="en-CA" sz="2275" spc="-42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en-CA" sz="2275" err="1">
                <a:solidFill>
                  <a:srgbClr val="231F20"/>
                </a:solidFill>
                <a:latin typeface="Arial"/>
                <a:cs typeface="Arial"/>
              </a:rPr>
              <a:t>dero</a:t>
            </a:r>
            <a:r>
              <a:rPr lang="en-CA" sz="2275" spc="-62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en-CA" sz="2275" err="1">
                <a:solidFill>
                  <a:srgbClr val="231F20"/>
                </a:solidFill>
                <a:latin typeface="Arial"/>
                <a:cs typeface="Arial"/>
              </a:rPr>
              <a:t>millament</a:t>
            </a:r>
            <a:r>
              <a:rPr lang="en-CA" sz="2275" spc="-42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en-CA" sz="2275">
                <a:solidFill>
                  <a:srgbClr val="231F20"/>
                </a:solidFill>
                <a:latin typeface="Arial"/>
                <a:cs typeface="Arial"/>
              </a:rPr>
              <a:t>ma</a:t>
            </a:r>
            <a:r>
              <a:rPr lang="en-CA" sz="2275" spc="-52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en-CA" sz="2275" spc="-20">
                <a:solidFill>
                  <a:srgbClr val="231F20"/>
                </a:solidFill>
                <a:latin typeface="Arial"/>
                <a:cs typeface="Arial"/>
              </a:rPr>
              <a:t>verum </a:t>
            </a:r>
            <a:r>
              <a:rPr lang="en-CA" sz="2275">
                <a:solidFill>
                  <a:srgbClr val="231F20"/>
                </a:solidFill>
                <a:latin typeface="Arial"/>
                <a:cs typeface="Arial"/>
              </a:rPr>
              <a:t>hic</a:t>
            </a:r>
            <a:r>
              <a:rPr lang="en-CA" sz="2275" spc="549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en-CA" sz="2275">
                <a:solidFill>
                  <a:srgbClr val="231F20"/>
                </a:solidFill>
                <a:latin typeface="Arial"/>
                <a:cs typeface="Arial"/>
              </a:rPr>
              <a:t>to</a:t>
            </a:r>
            <a:r>
              <a:rPr lang="en-CA" sz="2275" spc="-42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en-CA" sz="2275" err="1">
                <a:solidFill>
                  <a:srgbClr val="231F20"/>
                </a:solidFill>
                <a:latin typeface="Arial"/>
                <a:cs typeface="Arial"/>
              </a:rPr>
              <a:t>mo</a:t>
            </a:r>
            <a:r>
              <a:rPr lang="en-CA" sz="2275" spc="-42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en-CA" sz="2275">
                <a:solidFill>
                  <a:srgbClr val="231F20"/>
                </a:solidFill>
                <a:latin typeface="Arial"/>
                <a:cs typeface="Arial"/>
              </a:rPr>
              <a:t>maxim</a:t>
            </a:r>
            <a:r>
              <a:rPr lang="en-CA" sz="2275" spc="-31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en-CA" sz="2275" err="1">
                <a:solidFill>
                  <a:srgbClr val="231F20"/>
                </a:solidFill>
                <a:latin typeface="Arial"/>
                <a:cs typeface="Arial"/>
              </a:rPr>
              <a:t>aut</a:t>
            </a:r>
            <a:r>
              <a:rPr lang="en-CA" sz="2275" spc="-31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en-CA" sz="2275">
                <a:solidFill>
                  <a:srgbClr val="231F20"/>
                </a:solidFill>
                <a:latin typeface="Arial"/>
                <a:cs typeface="Arial"/>
              </a:rPr>
              <a:t>dolore</a:t>
            </a:r>
            <a:r>
              <a:rPr lang="en-CA" sz="2275" spc="-42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en-CA" sz="2275" err="1">
                <a:solidFill>
                  <a:srgbClr val="231F20"/>
                </a:solidFill>
                <a:latin typeface="Arial"/>
                <a:cs typeface="Arial"/>
              </a:rPr>
              <a:t>simus</a:t>
            </a:r>
            <a:r>
              <a:rPr lang="en-CA" sz="2275" spc="-31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en-CA" sz="2275" err="1">
                <a:solidFill>
                  <a:srgbClr val="231F20"/>
                </a:solidFill>
                <a:latin typeface="Arial"/>
                <a:cs typeface="Arial"/>
              </a:rPr>
              <a:t>miliatiam</a:t>
            </a:r>
            <a:r>
              <a:rPr lang="en-CA" sz="2275" spc="-31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en-CA" sz="2275" err="1">
                <a:solidFill>
                  <a:srgbClr val="231F20"/>
                </a:solidFill>
                <a:latin typeface="Arial"/>
                <a:cs typeface="Arial"/>
              </a:rPr>
              <a:t>inctem</a:t>
            </a:r>
            <a:r>
              <a:rPr lang="en-CA" sz="2275" spc="-31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en-CA" sz="2275" spc="-52">
                <a:solidFill>
                  <a:srgbClr val="231F20"/>
                </a:solidFill>
                <a:latin typeface="Arial"/>
                <a:cs typeface="Arial"/>
              </a:rPr>
              <a:t>et </a:t>
            </a:r>
            <a:r>
              <a:rPr lang="en-CA" sz="2275" err="1">
                <a:solidFill>
                  <a:srgbClr val="231F20"/>
                </a:solidFill>
                <a:latin typeface="Arial"/>
                <a:cs typeface="Arial"/>
              </a:rPr>
              <a:t>magniendanis</a:t>
            </a:r>
            <a:r>
              <a:rPr lang="en-CA" sz="2275" spc="549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en-CA" sz="2275" err="1">
                <a:solidFill>
                  <a:srgbClr val="231F20"/>
                </a:solidFill>
                <a:latin typeface="Arial"/>
                <a:cs typeface="Arial"/>
              </a:rPr>
              <a:t>porempor</a:t>
            </a:r>
            <a:r>
              <a:rPr lang="en-CA" sz="2275" spc="-31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en-CA" sz="2275">
                <a:solidFill>
                  <a:srgbClr val="231F20"/>
                </a:solidFill>
                <a:latin typeface="Arial"/>
                <a:cs typeface="Arial"/>
              </a:rPr>
              <a:t>re</a:t>
            </a:r>
            <a:r>
              <a:rPr lang="en-CA" sz="2275" spc="-42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en-CA" sz="2275" err="1">
                <a:solidFill>
                  <a:srgbClr val="231F20"/>
                </a:solidFill>
                <a:latin typeface="Arial"/>
                <a:cs typeface="Arial"/>
              </a:rPr>
              <a:t>eum</a:t>
            </a:r>
            <a:r>
              <a:rPr lang="en-CA" sz="2275">
                <a:solidFill>
                  <a:srgbClr val="231F20"/>
                </a:solidFill>
                <a:latin typeface="Arial"/>
                <a:cs typeface="Arial"/>
              </a:rPr>
              <a:t>,</a:t>
            </a:r>
            <a:r>
              <a:rPr lang="en-CA" sz="2275" spc="-31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en-CA" sz="2275" err="1">
                <a:solidFill>
                  <a:srgbClr val="231F20"/>
                </a:solidFill>
                <a:latin typeface="Arial"/>
                <a:cs typeface="Arial"/>
              </a:rPr>
              <a:t>senti</a:t>
            </a:r>
            <a:r>
              <a:rPr lang="en-CA" sz="2275" spc="-42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en-CA" sz="2275" err="1">
                <a:solidFill>
                  <a:srgbClr val="231F20"/>
                </a:solidFill>
                <a:latin typeface="Arial"/>
                <a:cs typeface="Arial"/>
              </a:rPr>
              <a:t>te</a:t>
            </a:r>
            <a:r>
              <a:rPr lang="en-CA" sz="2275" spc="-42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en-CA" sz="2275">
                <a:solidFill>
                  <a:srgbClr val="231F20"/>
                </a:solidFill>
                <a:latin typeface="Arial"/>
                <a:cs typeface="Arial"/>
              </a:rPr>
              <a:t>as</a:t>
            </a:r>
            <a:r>
              <a:rPr lang="en-CA" sz="2275" spc="-31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en-CA" sz="2275" err="1">
                <a:solidFill>
                  <a:srgbClr val="231F20"/>
                </a:solidFill>
                <a:latin typeface="Arial"/>
                <a:cs typeface="Arial"/>
              </a:rPr>
              <a:t>mos</a:t>
            </a:r>
            <a:r>
              <a:rPr lang="en-CA" sz="2275" spc="-31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en-CA" sz="2275" err="1">
                <a:solidFill>
                  <a:srgbClr val="231F20"/>
                </a:solidFill>
                <a:latin typeface="Arial"/>
                <a:cs typeface="Arial"/>
              </a:rPr>
              <a:t>nist</a:t>
            </a:r>
            <a:r>
              <a:rPr lang="en-CA" sz="2275" spc="-31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en-CA" sz="2275" spc="-52">
                <a:solidFill>
                  <a:srgbClr val="231F20"/>
                </a:solidFill>
                <a:latin typeface="Arial"/>
                <a:cs typeface="Arial"/>
              </a:rPr>
              <a:t>que </a:t>
            </a:r>
            <a:r>
              <a:rPr lang="en-CA" sz="2275" spc="-20" err="1">
                <a:solidFill>
                  <a:srgbClr val="231F20"/>
                </a:solidFill>
                <a:latin typeface="Arial"/>
                <a:cs typeface="Arial"/>
              </a:rPr>
              <a:t>volenienda</a:t>
            </a:r>
            <a:r>
              <a:rPr lang="en-CA" sz="2275" spc="-42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en-CA" sz="2275">
                <a:solidFill>
                  <a:srgbClr val="231F20"/>
                </a:solidFill>
                <a:latin typeface="Arial"/>
                <a:cs typeface="Arial"/>
              </a:rPr>
              <a:t>qui</a:t>
            </a:r>
            <a:r>
              <a:rPr lang="en-CA" sz="2275" spc="-42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en-CA" sz="2275" err="1">
                <a:solidFill>
                  <a:srgbClr val="231F20"/>
                </a:solidFill>
                <a:latin typeface="Arial"/>
                <a:cs typeface="Arial"/>
              </a:rPr>
              <a:t>cor</a:t>
            </a:r>
            <a:r>
              <a:rPr lang="en-CA" sz="2275" spc="568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en-CA" sz="2275" err="1">
                <a:solidFill>
                  <a:srgbClr val="231F20"/>
                </a:solidFill>
                <a:latin typeface="Arial"/>
                <a:cs typeface="Arial"/>
              </a:rPr>
              <a:t>acerum</a:t>
            </a:r>
            <a:r>
              <a:rPr lang="en-CA" sz="2275" spc="-2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en-CA" sz="2275">
                <a:solidFill>
                  <a:srgbClr val="231F20"/>
                </a:solidFill>
                <a:latin typeface="Arial"/>
                <a:cs typeface="Arial"/>
              </a:rPr>
              <a:t>et</a:t>
            </a:r>
            <a:r>
              <a:rPr lang="en-CA" sz="2275" spc="-31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en-CA" sz="2275" err="1">
                <a:solidFill>
                  <a:srgbClr val="231F20"/>
                </a:solidFill>
                <a:latin typeface="Arial"/>
                <a:cs typeface="Arial"/>
              </a:rPr>
              <a:t>quiduntium</a:t>
            </a:r>
            <a:r>
              <a:rPr lang="en-CA" sz="2275" spc="-2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en-CA" sz="2275">
                <a:solidFill>
                  <a:srgbClr val="231F20"/>
                </a:solidFill>
                <a:latin typeface="Arial"/>
                <a:cs typeface="Arial"/>
              </a:rPr>
              <a:t>qui</a:t>
            </a:r>
            <a:r>
              <a:rPr lang="en-CA" sz="2275" spc="-42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en-CA" sz="2275" spc="-20" err="1">
                <a:solidFill>
                  <a:srgbClr val="231F20"/>
                </a:solidFill>
                <a:latin typeface="Arial"/>
                <a:cs typeface="Arial"/>
              </a:rPr>
              <a:t>dolupta</a:t>
            </a:r>
            <a:r>
              <a:rPr lang="en-CA" sz="2275" spc="-2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en-CA" sz="2275" err="1">
                <a:solidFill>
                  <a:srgbClr val="231F20"/>
                </a:solidFill>
                <a:latin typeface="Arial"/>
                <a:cs typeface="Arial"/>
              </a:rPr>
              <a:t>tibusam</a:t>
            </a:r>
            <a:r>
              <a:rPr lang="en-CA" sz="2275" spc="-2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en-CA" sz="2275">
                <a:solidFill>
                  <a:srgbClr val="231F20"/>
                </a:solidFill>
                <a:latin typeface="Arial"/>
                <a:cs typeface="Arial"/>
              </a:rPr>
              <a:t>vid</a:t>
            </a:r>
            <a:r>
              <a:rPr lang="en-CA" sz="2275" spc="-2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en-CA" sz="2275" err="1">
                <a:solidFill>
                  <a:srgbClr val="231F20"/>
                </a:solidFill>
                <a:latin typeface="Arial"/>
                <a:cs typeface="Arial"/>
              </a:rPr>
              <a:t>ut</a:t>
            </a:r>
            <a:r>
              <a:rPr lang="en-CA" sz="2275" spc="-1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en-CA" sz="2275" err="1">
                <a:solidFill>
                  <a:srgbClr val="231F20"/>
                </a:solidFill>
                <a:latin typeface="Arial"/>
                <a:cs typeface="Arial"/>
              </a:rPr>
              <a:t>eum</a:t>
            </a:r>
            <a:r>
              <a:rPr lang="en-CA" sz="2275" spc="-2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en-CA" sz="2275" err="1">
                <a:solidFill>
                  <a:srgbClr val="231F20"/>
                </a:solidFill>
                <a:latin typeface="Arial"/>
                <a:cs typeface="Arial"/>
              </a:rPr>
              <a:t>aut</a:t>
            </a:r>
            <a:r>
              <a:rPr lang="en-CA" sz="2275" spc="-1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en-CA" sz="2275">
                <a:solidFill>
                  <a:srgbClr val="231F20"/>
                </a:solidFill>
                <a:latin typeface="Arial"/>
                <a:cs typeface="Arial"/>
              </a:rPr>
              <a:t>la</a:t>
            </a:r>
            <a:r>
              <a:rPr lang="en-CA" sz="2275" spc="-2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en-CA" sz="2275">
                <a:solidFill>
                  <a:srgbClr val="231F20"/>
                </a:solidFill>
                <a:latin typeface="Arial"/>
                <a:cs typeface="Arial"/>
              </a:rPr>
              <a:t>qui</a:t>
            </a:r>
            <a:r>
              <a:rPr lang="en-CA" sz="2275" spc="579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en-CA" sz="2275" spc="-20" err="1">
                <a:solidFill>
                  <a:srgbClr val="231F20"/>
                </a:solidFill>
                <a:latin typeface="Arial"/>
                <a:cs typeface="Arial"/>
              </a:rPr>
              <a:t>velenimincti</a:t>
            </a:r>
            <a:r>
              <a:rPr lang="en-CA" sz="2275" spc="-2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en-CA" sz="2275" err="1">
                <a:solidFill>
                  <a:srgbClr val="231F20"/>
                </a:solidFill>
                <a:latin typeface="Arial"/>
                <a:cs typeface="Arial"/>
              </a:rPr>
              <a:t>bla</a:t>
            </a:r>
            <a:r>
              <a:rPr lang="en-CA" sz="2275" spc="-31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en-CA" sz="2275" err="1">
                <a:solidFill>
                  <a:srgbClr val="231F20"/>
                </a:solidFill>
                <a:latin typeface="Arial"/>
                <a:cs typeface="Arial"/>
              </a:rPr>
              <a:t>erem</a:t>
            </a:r>
            <a:r>
              <a:rPr lang="en-CA" sz="2275" spc="-1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en-CA" sz="2275" err="1">
                <a:solidFill>
                  <a:srgbClr val="231F20"/>
                </a:solidFill>
                <a:latin typeface="Arial"/>
                <a:cs typeface="Arial"/>
              </a:rPr>
              <a:t>aut</a:t>
            </a:r>
            <a:r>
              <a:rPr lang="en-CA" sz="2275" spc="-1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en-CA" sz="2275" spc="-52" err="1">
                <a:solidFill>
                  <a:srgbClr val="231F20"/>
                </a:solidFill>
                <a:latin typeface="Arial"/>
                <a:cs typeface="Arial"/>
              </a:rPr>
              <a:t>eni</a:t>
            </a:r>
            <a:r>
              <a:rPr lang="en-CA" sz="2275" spc="-52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en-CA" sz="2275" err="1">
                <a:solidFill>
                  <a:srgbClr val="231F20"/>
                </a:solidFill>
                <a:latin typeface="Arial"/>
                <a:cs typeface="Arial"/>
              </a:rPr>
              <a:t>nust</a:t>
            </a:r>
            <a:r>
              <a:rPr lang="en-CA" sz="2275" spc="-52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en-CA" sz="2275" err="1">
                <a:solidFill>
                  <a:srgbClr val="231F20"/>
                </a:solidFill>
                <a:latin typeface="Arial"/>
                <a:cs typeface="Arial"/>
              </a:rPr>
              <a:t>doluptatis</a:t>
            </a:r>
            <a:r>
              <a:rPr lang="en-CA" sz="2275" spc="-42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en-CA" sz="2275" spc="-20" err="1">
                <a:solidFill>
                  <a:srgbClr val="231F20"/>
                </a:solidFill>
                <a:latin typeface="Arial"/>
                <a:cs typeface="Arial"/>
              </a:rPr>
              <a:t>asperovide</a:t>
            </a:r>
            <a:r>
              <a:rPr lang="en-CA" sz="2275" spc="-52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en-CA" sz="2275" err="1">
                <a:solidFill>
                  <a:srgbClr val="231F20"/>
                </a:solidFill>
                <a:latin typeface="Arial"/>
                <a:cs typeface="Arial"/>
              </a:rPr>
              <a:t>nonsed</a:t>
            </a:r>
            <a:r>
              <a:rPr lang="en-CA" sz="2275" spc="517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en-CA" sz="2275">
                <a:solidFill>
                  <a:srgbClr val="231F20"/>
                </a:solidFill>
                <a:latin typeface="Arial"/>
                <a:cs typeface="Arial"/>
              </a:rPr>
              <a:t>mod</a:t>
            </a:r>
            <a:r>
              <a:rPr lang="en-CA" sz="2275" spc="-52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en-CA" sz="2275" err="1">
                <a:solidFill>
                  <a:srgbClr val="231F20"/>
                </a:solidFill>
                <a:latin typeface="Arial"/>
                <a:cs typeface="Arial"/>
              </a:rPr>
              <a:t>molupta</a:t>
            </a:r>
            <a:r>
              <a:rPr lang="en-CA" sz="2275" spc="-52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en-CA" sz="2275" spc="-20" err="1">
                <a:solidFill>
                  <a:srgbClr val="231F20"/>
                </a:solidFill>
                <a:latin typeface="Arial"/>
                <a:cs typeface="Arial"/>
              </a:rPr>
              <a:t>tibus</a:t>
            </a:r>
            <a:r>
              <a:rPr lang="en-CA" sz="2275" spc="-20">
                <a:solidFill>
                  <a:srgbClr val="231F20"/>
                </a:solidFill>
                <a:latin typeface="Arial"/>
                <a:cs typeface="Arial"/>
              </a:rPr>
              <a:t>,</a:t>
            </a:r>
            <a:r>
              <a:rPr lang="en-CA" sz="2275" spc="1034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en-CA" sz="2275" err="1">
                <a:solidFill>
                  <a:srgbClr val="231F20"/>
                </a:solidFill>
                <a:latin typeface="Arial"/>
                <a:cs typeface="Arial"/>
              </a:rPr>
              <a:t>sequi</a:t>
            </a:r>
            <a:r>
              <a:rPr lang="en-CA" sz="2275" spc="-72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en-CA" sz="2275" err="1">
                <a:solidFill>
                  <a:srgbClr val="231F20"/>
                </a:solidFill>
                <a:latin typeface="Arial"/>
                <a:cs typeface="Arial"/>
              </a:rPr>
              <a:t>odicate</a:t>
            </a:r>
            <a:r>
              <a:rPr lang="en-CA" sz="2275" spc="-72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en-CA" sz="2275" err="1">
                <a:solidFill>
                  <a:srgbClr val="231F20"/>
                </a:solidFill>
                <a:latin typeface="Arial"/>
                <a:cs typeface="Arial"/>
              </a:rPr>
              <a:t>cus</a:t>
            </a:r>
            <a:r>
              <a:rPr lang="en-CA" sz="2275" spc="-62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en-CA" sz="2275">
                <a:solidFill>
                  <a:srgbClr val="231F20"/>
                </a:solidFill>
                <a:latin typeface="Arial"/>
                <a:cs typeface="Arial"/>
              </a:rPr>
              <a:t>se</a:t>
            </a:r>
            <a:r>
              <a:rPr lang="en-CA" sz="2275" spc="-72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en-CA" sz="2275" err="1">
                <a:solidFill>
                  <a:srgbClr val="231F20"/>
                </a:solidFill>
                <a:latin typeface="Arial"/>
                <a:cs typeface="Arial"/>
              </a:rPr>
              <a:t>sequasi</a:t>
            </a:r>
            <a:r>
              <a:rPr lang="en-CA" sz="2275" spc="-72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en-CA" sz="2275" err="1">
                <a:solidFill>
                  <a:srgbClr val="231F20"/>
                </a:solidFill>
                <a:latin typeface="Arial"/>
                <a:cs typeface="Arial"/>
              </a:rPr>
              <a:t>mporeptatur</a:t>
            </a:r>
            <a:r>
              <a:rPr lang="en-CA" sz="2275" spc="507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en-CA" sz="2275">
                <a:solidFill>
                  <a:srgbClr val="231F20"/>
                </a:solidFill>
                <a:latin typeface="Arial"/>
                <a:cs typeface="Arial"/>
              </a:rPr>
              <a:t>repro</a:t>
            </a:r>
            <a:r>
              <a:rPr lang="en-CA" sz="2275" spc="-72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en-CA" sz="2275" spc="-20" err="1">
                <a:solidFill>
                  <a:srgbClr val="231F20"/>
                </a:solidFill>
                <a:latin typeface="Arial"/>
                <a:cs typeface="Arial"/>
              </a:rPr>
              <a:t>dolores</a:t>
            </a:r>
            <a:r>
              <a:rPr lang="en-CA" sz="2275" spc="-2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en-CA" sz="2275" spc="-20" err="1">
                <a:solidFill>
                  <a:srgbClr val="231F20"/>
                </a:solidFill>
                <a:latin typeface="Arial"/>
                <a:cs typeface="Arial"/>
              </a:rPr>
              <a:t>voluptatqui</a:t>
            </a:r>
            <a:r>
              <a:rPr lang="en-CA" sz="2275" spc="-62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en-CA" sz="2275" spc="-20" err="1">
                <a:solidFill>
                  <a:srgbClr val="231F20"/>
                </a:solidFill>
                <a:latin typeface="Arial"/>
                <a:cs typeface="Arial"/>
              </a:rPr>
              <a:t>comnihictur</a:t>
            </a:r>
            <a:r>
              <a:rPr lang="en-CA" sz="2275" spc="-20">
                <a:solidFill>
                  <a:srgbClr val="231F20"/>
                </a:solidFill>
                <a:latin typeface="Arial"/>
                <a:cs typeface="Arial"/>
              </a:rPr>
              <a:t>?</a:t>
            </a:r>
            <a:r>
              <a:rPr lang="en-CA" sz="2275" spc="-52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en-CA" sz="2275" err="1">
                <a:solidFill>
                  <a:srgbClr val="231F20"/>
                </a:solidFill>
                <a:latin typeface="Arial"/>
                <a:cs typeface="Arial"/>
              </a:rPr>
              <a:t>Conet</a:t>
            </a:r>
            <a:r>
              <a:rPr lang="en-CA" sz="2275" spc="-42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en-CA" sz="2275" err="1">
                <a:solidFill>
                  <a:srgbClr val="231F20"/>
                </a:solidFill>
                <a:latin typeface="Arial"/>
                <a:cs typeface="Arial"/>
              </a:rPr>
              <a:t>officimint</a:t>
            </a:r>
            <a:r>
              <a:rPr lang="en-CA" sz="2275" spc="-42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en-CA" sz="2275" err="1">
                <a:solidFill>
                  <a:srgbClr val="231F20"/>
                </a:solidFill>
                <a:latin typeface="Arial"/>
                <a:cs typeface="Arial"/>
              </a:rPr>
              <a:t>volum</a:t>
            </a:r>
            <a:r>
              <a:rPr lang="en-CA" sz="2275" spc="526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en-CA" sz="2275" err="1">
                <a:solidFill>
                  <a:srgbClr val="231F20"/>
                </a:solidFill>
                <a:latin typeface="Arial"/>
                <a:cs typeface="Arial"/>
              </a:rPr>
              <a:t>hario</a:t>
            </a:r>
            <a:r>
              <a:rPr lang="en-CA" sz="2275" spc="-52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en-CA" sz="2275" spc="-20" err="1">
                <a:solidFill>
                  <a:srgbClr val="231F20"/>
                </a:solidFill>
                <a:latin typeface="Arial"/>
                <a:cs typeface="Arial"/>
              </a:rPr>
              <a:t>officit</a:t>
            </a:r>
            <a:r>
              <a:rPr lang="en-CA" sz="2275" spc="-20">
                <a:solidFill>
                  <a:srgbClr val="231F20"/>
                </a:solidFill>
                <a:latin typeface="Arial"/>
                <a:cs typeface="Arial"/>
              </a:rPr>
              <a:t>, </a:t>
            </a:r>
            <a:r>
              <a:rPr lang="en-CA" sz="2275" spc="-20" err="1">
                <a:solidFill>
                  <a:srgbClr val="231F20"/>
                </a:solidFill>
                <a:latin typeface="Arial"/>
                <a:cs typeface="Arial"/>
              </a:rPr>
              <a:t>voluptae</a:t>
            </a:r>
            <a:r>
              <a:rPr lang="en-CA" sz="2275" spc="-42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en-CA" sz="2275" err="1">
                <a:solidFill>
                  <a:srgbClr val="231F20"/>
                </a:solidFill>
                <a:latin typeface="Arial"/>
                <a:cs typeface="Arial"/>
              </a:rPr>
              <a:t>ius</a:t>
            </a:r>
            <a:r>
              <a:rPr lang="en-CA" sz="2275" spc="-31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en-CA" sz="2275" err="1">
                <a:solidFill>
                  <a:srgbClr val="231F20"/>
                </a:solidFill>
                <a:latin typeface="Arial"/>
                <a:cs typeface="Arial"/>
              </a:rPr>
              <a:t>doluptis</a:t>
            </a:r>
            <a:r>
              <a:rPr lang="en-CA" sz="2275" spc="-2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en-CA" sz="2275" err="1">
                <a:solidFill>
                  <a:srgbClr val="231F20"/>
                </a:solidFill>
                <a:latin typeface="Arial"/>
                <a:cs typeface="Arial"/>
              </a:rPr>
              <a:t>quam</a:t>
            </a:r>
            <a:r>
              <a:rPr lang="en-CA" sz="2275" spc="-31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en-CA" sz="2275" err="1">
                <a:solidFill>
                  <a:srgbClr val="231F20"/>
                </a:solidFill>
                <a:latin typeface="Arial"/>
                <a:cs typeface="Arial"/>
              </a:rPr>
              <a:t>quam</a:t>
            </a:r>
            <a:r>
              <a:rPr lang="en-CA" sz="2275" spc="-2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en-CA" sz="2275" err="1">
                <a:solidFill>
                  <a:srgbClr val="231F20"/>
                </a:solidFill>
                <a:latin typeface="Arial"/>
                <a:cs typeface="Arial"/>
              </a:rPr>
              <a:t>facepro</a:t>
            </a:r>
            <a:r>
              <a:rPr lang="en-CA" sz="2275" spc="-42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en-CA" sz="2275" err="1">
                <a:solidFill>
                  <a:srgbClr val="231F20"/>
                </a:solidFill>
                <a:latin typeface="Arial"/>
                <a:cs typeface="Arial"/>
              </a:rPr>
              <a:t>blaccus</a:t>
            </a:r>
            <a:r>
              <a:rPr lang="en-CA" sz="2275" spc="568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en-CA" sz="2275">
                <a:solidFill>
                  <a:srgbClr val="231F20"/>
                </a:solidFill>
                <a:latin typeface="Arial"/>
                <a:cs typeface="Arial"/>
              </a:rPr>
              <a:t>mi,</a:t>
            </a:r>
            <a:r>
              <a:rPr lang="en-CA" sz="2275" spc="-31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en-CA" sz="2275" spc="-52" err="1">
                <a:solidFill>
                  <a:srgbClr val="231F20"/>
                </a:solidFill>
                <a:latin typeface="Arial"/>
                <a:cs typeface="Arial"/>
              </a:rPr>
              <a:t>aut</a:t>
            </a:r>
            <a:r>
              <a:rPr lang="en-CA" sz="2275" spc="-52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en-CA" sz="2275">
                <a:solidFill>
                  <a:srgbClr val="231F20"/>
                </a:solidFill>
                <a:latin typeface="Arial"/>
                <a:cs typeface="Arial"/>
              </a:rPr>
              <a:t>moles</a:t>
            </a:r>
            <a:r>
              <a:rPr lang="en-CA" sz="2275" spc="-52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en-CA" sz="2275" err="1">
                <a:solidFill>
                  <a:srgbClr val="231F20"/>
                </a:solidFill>
                <a:latin typeface="Arial"/>
                <a:cs typeface="Arial"/>
              </a:rPr>
              <a:t>escillit</a:t>
            </a:r>
            <a:r>
              <a:rPr lang="en-CA" sz="2275" spc="-52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en-CA" sz="2275" err="1">
                <a:solidFill>
                  <a:srgbClr val="231F20"/>
                </a:solidFill>
                <a:latin typeface="Arial"/>
                <a:cs typeface="Arial"/>
              </a:rPr>
              <a:t>velecti</a:t>
            </a:r>
            <a:r>
              <a:rPr lang="en-CA" sz="2275" spc="-52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en-CA" sz="2275">
                <a:solidFill>
                  <a:srgbClr val="231F20"/>
                </a:solidFill>
                <a:latin typeface="Arial"/>
                <a:cs typeface="Arial"/>
              </a:rPr>
              <a:t>as</a:t>
            </a:r>
            <a:r>
              <a:rPr lang="en-CA" sz="2275" spc="-52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en-CA" sz="2275" err="1">
                <a:solidFill>
                  <a:srgbClr val="231F20"/>
                </a:solidFill>
                <a:latin typeface="Arial"/>
                <a:cs typeface="Arial"/>
              </a:rPr>
              <a:t>si</a:t>
            </a:r>
            <a:r>
              <a:rPr lang="en-CA" sz="2275" spc="-52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en-CA" sz="2275" err="1">
                <a:solidFill>
                  <a:srgbClr val="231F20"/>
                </a:solidFill>
                <a:latin typeface="Arial"/>
                <a:cs typeface="Arial"/>
              </a:rPr>
              <a:t>tet</a:t>
            </a:r>
            <a:r>
              <a:rPr lang="en-CA" sz="2275" spc="-52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en-CA" sz="2275" err="1">
                <a:solidFill>
                  <a:srgbClr val="231F20"/>
                </a:solidFill>
                <a:latin typeface="Arial"/>
                <a:cs typeface="Arial"/>
              </a:rPr>
              <a:t>eliquos</a:t>
            </a:r>
            <a:r>
              <a:rPr lang="en-CA" sz="2275" spc="-42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en-CA" sz="2275" err="1">
                <a:solidFill>
                  <a:srgbClr val="231F20"/>
                </a:solidFill>
                <a:latin typeface="Arial"/>
                <a:cs typeface="Arial"/>
              </a:rPr>
              <a:t>rempor</a:t>
            </a:r>
            <a:r>
              <a:rPr lang="en-CA" sz="2275" spc="-52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en-CA" sz="2275" spc="-42">
                <a:solidFill>
                  <a:srgbClr val="231F20"/>
                </a:solidFill>
                <a:latin typeface="Arial"/>
                <a:cs typeface="Arial"/>
              </a:rPr>
              <a:t>arum </a:t>
            </a:r>
            <a:r>
              <a:rPr lang="en-CA" sz="2275" spc="-20" err="1">
                <a:solidFill>
                  <a:srgbClr val="231F20"/>
                </a:solidFill>
                <a:latin typeface="Arial"/>
                <a:cs typeface="Arial"/>
              </a:rPr>
              <a:t>destinvendae</a:t>
            </a:r>
            <a:r>
              <a:rPr lang="en-CA" sz="2275" spc="-103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en-CA" sz="2275" err="1">
                <a:solidFill>
                  <a:srgbClr val="231F20"/>
                </a:solidFill>
                <a:latin typeface="Arial"/>
                <a:cs typeface="Arial"/>
              </a:rPr>
              <a:t>dolupta</a:t>
            </a:r>
            <a:r>
              <a:rPr lang="en-CA" sz="2275" spc="-103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en-CA" sz="2275" err="1">
                <a:solidFill>
                  <a:srgbClr val="231F20"/>
                </a:solidFill>
                <a:latin typeface="Arial"/>
                <a:cs typeface="Arial"/>
              </a:rPr>
              <a:t>eriaspi</a:t>
            </a:r>
            <a:r>
              <a:rPr lang="en-CA" sz="2275" spc="-94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en-CA" sz="2275" spc="-20" err="1">
                <a:solidFill>
                  <a:srgbClr val="231F20"/>
                </a:solidFill>
                <a:latin typeface="Arial"/>
                <a:cs typeface="Arial"/>
              </a:rPr>
              <a:t>tatibus</a:t>
            </a:r>
            <a:r>
              <a:rPr lang="en-CA" sz="2275" spc="-20">
                <a:solidFill>
                  <a:srgbClr val="231F20"/>
                </a:solidFill>
                <a:latin typeface="Arial"/>
                <a:cs typeface="Arial"/>
              </a:rPr>
              <a:t>.</a:t>
            </a:r>
            <a:endParaRPr lang="en-CA" sz="2275">
              <a:latin typeface="Arial"/>
              <a:cs typeface="Arial"/>
            </a:endParaRPr>
          </a:p>
        </p:txBody>
      </p:sp>
      <p:sp>
        <p:nvSpPr>
          <p:cNvPr id="20" name="object 19">
            <a:extLst>
              <a:ext uri="{FF2B5EF4-FFF2-40B4-BE49-F238E27FC236}">
                <a16:creationId xmlns:a16="http://schemas.microsoft.com/office/drawing/2014/main" id="{8BF2C333-DD2D-BC49-714D-2A0B45734AE1}"/>
              </a:ext>
            </a:extLst>
          </p:cNvPr>
          <p:cNvSpPr txBox="1"/>
          <p:nvPr/>
        </p:nvSpPr>
        <p:spPr>
          <a:xfrm>
            <a:off x="2508543" y="26062221"/>
            <a:ext cx="7724572" cy="4165066"/>
          </a:xfrm>
          <a:prstGeom prst="rect">
            <a:avLst/>
          </a:prstGeom>
        </p:spPr>
        <p:txBody>
          <a:bodyPr vert="horz" wrap="square" lIns="0" tIns="149685" rIns="0" bIns="0" rtlCol="0">
            <a:spAutoFit/>
          </a:bodyPr>
          <a:lstStyle/>
          <a:p>
            <a:pPr marL="393892" indent="-367632">
              <a:spcBef>
                <a:spcPts val="1179"/>
              </a:spcBef>
              <a:buAutoNum type="arabicPeriod"/>
              <a:tabLst>
                <a:tab pos="393892" algn="l"/>
              </a:tabLst>
            </a:pPr>
            <a:r>
              <a:rPr sz="2275" spc="-20">
                <a:solidFill>
                  <a:srgbClr val="231F20"/>
                </a:solidFill>
                <a:latin typeface="Arial"/>
                <a:cs typeface="Arial"/>
              </a:rPr>
              <a:t>Type</a:t>
            </a:r>
            <a:r>
              <a:rPr sz="2275" spc="-42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or</a:t>
            </a:r>
            <a:r>
              <a:rPr sz="2275" spc="-31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paste</a:t>
            </a:r>
            <a:r>
              <a:rPr sz="2275" spc="-31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your</a:t>
            </a:r>
            <a:r>
              <a:rPr sz="2275" spc="-31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text</a:t>
            </a:r>
            <a:r>
              <a:rPr sz="2275" spc="-2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here,</a:t>
            </a:r>
            <a:r>
              <a:rPr sz="2275" spc="-31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nesto</a:t>
            </a:r>
            <a:r>
              <a:rPr sz="2275" spc="-31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 spc="-20">
                <a:solidFill>
                  <a:srgbClr val="231F20"/>
                </a:solidFill>
                <a:latin typeface="Arial"/>
                <a:cs typeface="Arial"/>
              </a:rPr>
              <a:t>consequ</a:t>
            </a:r>
            <a:r>
              <a:rPr sz="2275" spc="-42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 spc="-20">
                <a:solidFill>
                  <a:srgbClr val="231F20"/>
                </a:solidFill>
                <a:latin typeface="Arial"/>
                <a:cs typeface="Arial"/>
              </a:rPr>
              <a:t>iaeped.</a:t>
            </a:r>
            <a:endParaRPr sz="2275">
              <a:latin typeface="Arial"/>
              <a:cs typeface="Arial"/>
            </a:endParaRPr>
          </a:p>
          <a:p>
            <a:pPr marL="393892" indent="-367632">
              <a:spcBef>
                <a:spcPts val="972"/>
              </a:spcBef>
              <a:buAutoNum type="arabicPeriod"/>
              <a:tabLst>
                <a:tab pos="393892" algn="l"/>
              </a:tabLst>
            </a:pP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Expel</a:t>
            </a:r>
            <a:r>
              <a:rPr sz="2275" spc="-82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ium</a:t>
            </a:r>
            <a:r>
              <a:rPr sz="2275" spc="-72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nihilloriam</a:t>
            </a:r>
            <a:r>
              <a:rPr sz="2275" spc="-72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qui</a:t>
            </a:r>
            <a:r>
              <a:rPr sz="2275" spc="-82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delecae</a:t>
            </a:r>
            <a:r>
              <a:rPr sz="2275" spc="-82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conet</a:t>
            </a:r>
            <a:r>
              <a:rPr sz="2275" spc="-72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lani</a:t>
            </a:r>
            <a:r>
              <a:rPr sz="2275" spc="-82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 spc="-20">
                <a:solidFill>
                  <a:srgbClr val="231F20"/>
                </a:solidFill>
                <a:latin typeface="Arial"/>
                <a:cs typeface="Arial"/>
              </a:rPr>
              <a:t>reriaere.</a:t>
            </a:r>
            <a:endParaRPr sz="2275">
              <a:latin typeface="Arial"/>
              <a:cs typeface="Arial"/>
            </a:endParaRPr>
          </a:p>
          <a:p>
            <a:pPr marL="393892" indent="-367632">
              <a:spcBef>
                <a:spcPts val="972"/>
              </a:spcBef>
              <a:buAutoNum type="arabicPeriod"/>
              <a:tabLst>
                <a:tab pos="393892" algn="l"/>
              </a:tabLst>
            </a:pP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Que</a:t>
            </a:r>
            <a:r>
              <a:rPr sz="2275" spc="-62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ate</a:t>
            </a:r>
            <a:r>
              <a:rPr sz="2275" spc="526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 spc="-20">
                <a:solidFill>
                  <a:srgbClr val="231F20"/>
                </a:solidFill>
                <a:latin typeface="Arial"/>
                <a:cs typeface="Arial"/>
              </a:rPr>
              <a:t>doluptatqui</a:t>
            </a:r>
            <a:r>
              <a:rPr sz="2275" spc="-52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aliquae</a:t>
            </a:r>
            <a:r>
              <a:rPr sz="2275" spc="-52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ommoluptae</a:t>
            </a:r>
            <a:r>
              <a:rPr sz="2275" spc="-52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cupta</a:t>
            </a:r>
            <a:r>
              <a:rPr sz="2275" spc="-52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 spc="-20">
                <a:solidFill>
                  <a:srgbClr val="231F20"/>
                </a:solidFill>
                <a:latin typeface="Arial"/>
                <a:cs typeface="Arial"/>
              </a:rPr>
              <a:t>dolorror</a:t>
            </a:r>
            <a:endParaRPr sz="2275">
              <a:latin typeface="Arial"/>
              <a:cs typeface="Arial"/>
            </a:endParaRPr>
          </a:p>
          <a:p>
            <a:pPr marL="211389" marR="10504" indent="-186443">
              <a:spcBef>
                <a:spcPts val="972"/>
              </a:spcBef>
              <a:buAutoNum type="arabicPeriod"/>
              <a:tabLst>
                <a:tab pos="211389" algn="l"/>
                <a:tab pos="392579" algn="l"/>
              </a:tabLst>
            </a:pP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	Rerchil</a:t>
            </a:r>
            <a:r>
              <a:rPr sz="2275" spc="-72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ipsum</a:t>
            </a:r>
            <a:r>
              <a:rPr sz="2275" spc="517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voloria</a:t>
            </a:r>
            <a:r>
              <a:rPr sz="2275" spc="-62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 spc="-20">
                <a:solidFill>
                  <a:srgbClr val="231F20"/>
                </a:solidFill>
                <a:latin typeface="Arial"/>
                <a:cs typeface="Arial"/>
              </a:rPr>
              <a:t>praepudipsae</a:t>
            </a:r>
            <a:r>
              <a:rPr sz="2275" spc="-62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porporum</a:t>
            </a:r>
            <a:r>
              <a:rPr sz="2275" spc="-52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ute</a:t>
            </a:r>
            <a:r>
              <a:rPr sz="2275" spc="-62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volo</a:t>
            </a:r>
            <a:r>
              <a:rPr sz="2275" spc="-62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 spc="-52">
                <a:solidFill>
                  <a:srgbClr val="231F20"/>
                </a:solidFill>
                <a:latin typeface="Arial"/>
                <a:cs typeface="Arial"/>
              </a:rPr>
              <a:t>id </a:t>
            </a: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modipis</a:t>
            </a:r>
            <a:r>
              <a:rPr sz="2275" spc="-42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di</a:t>
            </a:r>
            <a:r>
              <a:rPr sz="2275" spc="-52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omni</a:t>
            </a:r>
            <a:r>
              <a:rPr sz="2275" spc="526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doluptam</a:t>
            </a:r>
            <a:r>
              <a:rPr sz="2275" spc="-42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quiatem</a:t>
            </a:r>
            <a:r>
              <a:rPr sz="2275" spc="-42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aut</a:t>
            </a:r>
            <a:r>
              <a:rPr sz="2275" spc="-42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volupta</a:t>
            </a:r>
            <a:r>
              <a:rPr sz="2275" spc="-52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 spc="-20">
                <a:solidFill>
                  <a:srgbClr val="231F20"/>
                </a:solidFill>
                <a:latin typeface="Arial"/>
                <a:cs typeface="Arial"/>
              </a:rPr>
              <a:t>volore</a:t>
            </a:r>
            <a:r>
              <a:rPr sz="2275" spc="1034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laturi</a:t>
            </a:r>
            <a:r>
              <a:rPr sz="2275" spc="-62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officat</a:t>
            </a:r>
            <a:r>
              <a:rPr sz="2275" spc="-42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usapiene</a:t>
            </a:r>
            <a:r>
              <a:rPr sz="2275" spc="517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 spc="-20">
                <a:solidFill>
                  <a:srgbClr val="231F20"/>
                </a:solidFill>
                <a:latin typeface="Arial"/>
                <a:cs typeface="Arial"/>
              </a:rPr>
              <a:t>nonsequide</a:t>
            </a:r>
            <a:r>
              <a:rPr sz="2275" spc="-52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prem.</a:t>
            </a:r>
            <a:r>
              <a:rPr sz="2275" spc="-42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Ga.</a:t>
            </a:r>
            <a:r>
              <a:rPr sz="2275" spc="-52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 spc="-20">
                <a:solidFill>
                  <a:srgbClr val="231F20"/>
                </a:solidFill>
                <a:latin typeface="Arial"/>
                <a:cs typeface="Arial"/>
              </a:rPr>
              <a:t>Nequunt </a:t>
            </a: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officae</a:t>
            </a:r>
            <a:r>
              <a:rPr sz="2275" spc="-82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perfers</a:t>
            </a:r>
            <a:r>
              <a:rPr sz="2275" spc="-72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peditas</a:t>
            </a:r>
            <a:r>
              <a:rPr sz="2275" spc="-62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 spc="-20">
                <a:solidFill>
                  <a:srgbClr val="231F20"/>
                </a:solidFill>
                <a:latin typeface="Arial"/>
                <a:cs typeface="Arial"/>
              </a:rPr>
              <a:t>sitat.</a:t>
            </a:r>
            <a:endParaRPr sz="2275">
              <a:latin typeface="Arial"/>
              <a:cs typeface="Arial"/>
            </a:endParaRPr>
          </a:p>
          <a:p>
            <a:pPr marL="211389" marR="147053" indent="-186443" algn="just">
              <a:spcBef>
                <a:spcPts val="972"/>
              </a:spcBef>
              <a:buAutoNum type="arabicPeriod"/>
              <a:tabLst>
                <a:tab pos="211389" algn="l"/>
                <a:tab pos="392579" algn="l"/>
              </a:tabLst>
            </a:pP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	Conet</a:t>
            </a:r>
            <a:r>
              <a:rPr sz="2275" spc="-52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officimint</a:t>
            </a:r>
            <a:r>
              <a:rPr sz="2275" spc="-52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volum</a:t>
            </a:r>
            <a:r>
              <a:rPr sz="2275" spc="526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hario</a:t>
            </a:r>
            <a:r>
              <a:rPr sz="2275" spc="-62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officit,</a:t>
            </a:r>
            <a:r>
              <a:rPr sz="2275" spc="-52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 spc="-20">
                <a:solidFill>
                  <a:srgbClr val="231F20"/>
                </a:solidFill>
                <a:latin typeface="Arial"/>
                <a:cs typeface="Arial"/>
              </a:rPr>
              <a:t>voluptae</a:t>
            </a:r>
            <a:r>
              <a:rPr sz="2275" spc="-52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ius</a:t>
            </a:r>
            <a:r>
              <a:rPr sz="2275" spc="-52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 spc="-20">
                <a:solidFill>
                  <a:srgbClr val="231F20"/>
                </a:solidFill>
                <a:latin typeface="Arial"/>
                <a:cs typeface="Arial"/>
              </a:rPr>
              <a:t>doluptis </a:t>
            </a: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quam</a:t>
            </a:r>
            <a:r>
              <a:rPr sz="2275" spc="-31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quam</a:t>
            </a:r>
            <a:r>
              <a:rPr sz="2275" spc="-31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facepro</a:t>
            </a:r>
            <a:r>
              <a:rPr sz="2275" spc="-42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blaccus</a:t>
            </a:r>
            <a:r>
              <a:rPr sz="2275" spc="559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mi,</a:t>
            </a:r>
            <a:r>
              <a:rPr sz="2275" spc="-2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aut</a:t>
            </a:r>
            <a:r>
              <a:rPr sz="2275" spc="-31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moles</a:t>
            </a:r>
            <a:r>
              <a:rPr sz="2275" spc="-31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escillit</a:t>
            </a:r>
            <a:r>
              <a:rPr sz="2275" spc="-31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 spc="-20">
                <a:solidFill>
                  <a:srgbClr val="231F20"/>
                </a:solidFill>
                <a:latin typeface="Arial"/>
                <a:cs typeface="Arial"/>
              </a:rPr>
              <a:t>velecti </a:t>
            </a: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as</a:t>
            </a:r>
            <a:r>
              <a:rPr sz="2275" spc="-2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si</a:t>
            </a:r>
            <a:r>
              <a:rPr sz="2275" spc="-2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tet</a:t>
            </a:r>
            <a:r>
              <a:rPr sz="2275" spc="-2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eliquos</a:t>
            </a:r>
            <a:r>
              <a:rPr sz="2275" spc="-2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rempor</a:t>
            </a:r>
            <a:r>
              <a:rPr sz="2275" spc="-1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arum</a:t>
            </a:r>
            <a:r>
              <a:rPr sz="2275" spc="589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 spc="-20">
                <a:solidFill>
                  <a:srgbClr val="231F20"/>
                </a:solidFill>
                <a:latin typeface="Arial"/>
                <a:cs typeface="Arial"/>
              </a:rPr>
              <a:t>destinvendae</a:t>
            </a:r>
            <a:r>
              <a:rPr sz="2275" spc="-31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 spc="-20">
                <a:solidFill>
                  <a:srgbClr val="231F20"/>
                </a:solidFill>
                <a:latin typeface="Arial"/>
                <a:cs typeface="Arial"/>
              </a:rPr>
              <a:t>dolupta.</a:t>
            </a:r>
            <a:endParaRPr sz="2275">
              <a:latin typeface="Arial"/>
              <a:cs typeface="Arial"/>
            </a:endParaRPr>
          </a:p>
        </p:txBody>
      </p:sp>
      <p:sp>
        <p:nvSpPr>
          <p:cNvPr id="21" name="object 20">
            <a:extLst>
              <a:ext uri="{FF2B5EF4-FFF2-40B4-BE49-F238E27FC236}">
                <a16:creationId xmlns:a16="http://schemas.microsoft.com/office/drawing/2014/main" id="{069A7618-EB17-9C1C-6B0A-EC767A67FB39}"/>
              </a:ext>
            </a:extLst>
          </p:cNvPr>
          <p:cNvSpPr txBox="1"/>
          <p:nvPr/>
        </p:nvSpPr>
        <p:spPr>
          <a:xfrm>
            <a:off x="3689303" y="10455902"/>
            <a:ext cx="5346672" cy="587247"/>
          </a:xfrm>
          <a:prstGeom prst="rect">
            <a:avLst/>
          </a:prstGeom>
        </p:spPr>
        <p:txBody>
          <a:bodyPr vert="horz" wrap="square" lIns="0" tIns="30197" rIns="0" bIns="0" rtlCol="0">
            <a:spAutoFit/>
          </a:bodyPr>
          <a:lstStyle/>
          <a:p>
            <a:pPr marL="26260">
              <a:spcBef>
                <a:spcPts val="236"/>
              </a:spcBef>
            </a:pPr>
            <a:r>
              <a:rPr sz="3618" b="1">
                <a:solidFill>
                  <a:srgbClr val="FFFFFF"/>
                </a:solidFill>
                <a:latin typeface="Arial"/>
                <a:cs typeface="Arial"/>
              </a:rPr>
              <a:t>Introduction</a:t>
            </a:r>
            <a:r>
              <a:rPr sz="3618" b="1" spc="-1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3618" b="1">
                <a:solidFill>
                  <a:srgbClr val="FFFFFF"/>
                </a:solidFill>
                <a:latin typeface="Arial"/>
                <a:cs typeface="Arial"/>
              </a:rPr>
              <a:t>or</a:t>
            </a:r>
            <a:r>
              <a:rPr sz="3618" b="1" spc="-13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3618" b="1" spc="-20">
                <a:solidFill>
                  <a:srgbClr val="FFFFFF"/>
                </a:solidFill>
                <a:latin typeface="Arial"/>
                <a:cs typeface="Arial"/>
              </a:rPr>
              <a:t>Abstract</a:t>
            </a:r>
            <a:endParaRPr sz="3618">
              <a:latin typeface="Arial"/>
              <a:cs typeface="Arial"/>
            </a:endParaRPr>
          </a:p>
        </p:txBody>
      </p:sp>
      <p:grpSp>
        <p:nvGrpSpPr>
          <p:cNvPr id="26" name="object 25">
            <a:extLst>
              <a:ext uri="{FF2B5EF4-FFF2-40B4-BE49-F238E27FC236}">
                <a16:creationId xmlns:a16="http://schemas.microsoft.com/office/drawing/2014/main" id="{3D7FA433-57F8-5EEA-CC77-EA3D39BDDE47}"/>
              </a:ext>
            </a:extLst>
          </p:cNvPr>
          <p:cNvGrpSpPr/>
          <p:nvPr/>
        </p:nvGrpSpPr>
        <p:grpSpPr>
          <a:xfrm>
            <a:off x="12641099" y="10221809"/>
            <a:ext cx="8248474" cy="1072748"/>
            <a:chOff x="5552272" y="4165365"/>
            <a:chExt cx="3989070" cy="518795"/>
          </a:xfrm>
        </p:grpSpPr>
        <p:sp>
          <p:nvSpPr>
            <p:cNvPr id="27" name="object 26">
              <a:extLst>
                <a:ext uri="{FF2B5EF4-FFF2-40B4-BE49-F238E27FC236}">
                  <a16:creationId xmlns:a16="http://schemas.microsoft.com/office/drawing/2014/main" id="{0CD71A54-796A-F079-077E-F3D0040C0490}"/>
                </a:ext>
              </a:extLst>
            </p:cNvPr>
            <p:cNvSpPr/>
            <p:nvPr/>
          </p:nvSpPr>
          <p:spPr>
            <a:xfrm>
              <a:off x="5554812" y="4167905"/>
              <a:ext cx="3983990" cy="513715"/>
            </a:xfrm>
            <a:custGeom>
              <a:avLst/>
              <a:gdLst/>
              <a:ahLst/>
              <a:cxnLst/>
              <a:rect l="l" t="t" r="r" b="b"/>
              <a:pathLst>
                <a:path w="3983990" h="513714">
                  <a:moveTo>
                    <a:pt x="3952998" y="0"/>
                  </a:moveTo>
                  <a:lnTo>
                    <a:pt x="120769" y="0"/>
                  </a:lnTo>
                  <a:lnTo>
                    <a:pt x="110156" y="1861"/>
                  </a:lnTo>
                  <a:lnTo>
                    <a:pt x="101048" y="7047"/>
                  </a:lnTo>
                  <a:lnTo>
                    <a:pt x="94175" y="14960"/>
                  </a:lnTo>
                  <a:lnTo>
                    <a:pt x="90269" y="25000"/>
                  </a:lnTo>
                  <a:lnTo>
                    <a:pt x="0" y="476051"/>
                  </a:lnTo>
                  <a:lnTo>
                    <a:pt x="381" y="489987"/>
                  </a:lnTo>
                  <a:lnTo>
                    <a:pt x="6447" y="501876"/>
                  </a:lnTo>
                  <a:lnTo>
                    <a:pt x="16915" y="510155"/>
                  </a:lnTo>
                  <a:lnTo>
                    <a:pt x="30505" y="513262"/>
                  </a:lnTo>
                  <a:lnTo>
                    <a:pt x="3862734" y="513262"/>
                  </a:lnTo>
                  <a:lnTo>
                    <a:pt x="3893239" y="488257"/>
                  </a:lnTo>
                  <a:lnTo>
                    <a:pt x="3983503" y="37211"/>
                  </a:lnTo>
                  <a:lnTo>
                    <a:pt x="3983122" y="23275"/>
                  </a:lnTo>
                  <a:lnTo>
                    <a:pt x="3977057" y="11386"/>
                  </a:lnTo>
                  <a:lnTo>
                    <a:pt x="3966589" y="3107"/>
                  </a:lnTo>
                  <a:lnTo>
                    <a:pt x="3952998" y="0"/>
                  </a:lnTo>
                  <a:close/>
                </a:path>
              </a:pathLst>
            </a:custGeom>
            <a:solidFill>
              <a:srgbClr val="FFC908"/>
            </a:solidFill>
            <a:ln>
              <a:noFill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" name="object 27">
              <a:extLst>
                <a:ext uri="{FF2B5EF4-FFF2-40B4-BE49-F238E27FC236}">
                  <a16:creationId xmlns:a16="http://schemas.microsoft.com/office/drawing/2014/main" id="{C8B673BD-0385-6633-69E2-AB0BD5185459}"/>
                </a:ext>
              </a:extLst>
            </p:cNvPr>
            <p:cNvSpPr/>
            <p:nvPr/>
          </p:nvSpPr>
          <p:spPr>
            <a:xfrm>
              <a:off x="5554812" y="4167905"/>
              <a:ext cx="3983990" cy="513715"/>
            </a:xfrm>
            <a:custGeom>
              <a:avLst/>
              <a:gdLst/>
              <a:ahLst/>
              <a:cxnLst/>
              <a:rect l="l" t="t" r="r" b="b"/>
              <a:pathLst>
                <a:path w="3983990" h="513714">
                  <a:moveTo>
                    <a:pt x="3862734" y="513262"/>
                  </a:moveTo>
                  <a:lnTo>
                    <a:pt x="30505" y="513262"/>
                  </a:lnTo>
                  <a:lnTo>
                    <a:pt x="16915" y="510155"/>
                  </a:lnTo>
                  <a:lnTo>
                    <a:pt x="6447" y="501876"/>
                  </a:lnTo>
                  <a:lnTo>
                    <a:pt x="381" y="489987"/>
                  </a:lnTo>
                  <a:lnTo>
                    <a:pt x="0" y="476051"/>
                  </a:lnTo>
                  <a:lnTo>
                    <a:pt x="90269" y="25000"/>
                  </a:lnTo>
                  <a:lnTo>
                    <a:pt x="94175" y="14960"/>
                  </a:lnTo>
                  <a:lnTo>
                    <a:pt x="101048" y="7047"/>
                  </a:lnTo>
                  <a:lnTo>
                    <a:pt x="110156" y="1861"/>
                  </a:lnTo>
                  <a:lnTo>
                    <a:pt x="120769" y="0"/>
                  </a:lnTo>
                  <a:lnTo>
                    <a:pt x="3952998" y="0"/>
                  </a:lnTo>
                  <a:lnTo>
                    <a:pt x="3966589" y="3107"/>
                  </a:lnTo>
                  <a:lnTo>
                    <a:pt x="3977057" y="11386"/>
                  </a:lnTo>
                  <a:lnTo>
                    <a:pt x="3983122" y="23275"/>
                  </a:lnTo>
                  <a:lnTo>
                    <a:pt x="3983503" y="37211"/>
                  </a:lnTo>
                  <a:lnTo>
                    <a:pt x="3893239" y="488257"/>
                  </a:lnTo>
                  <a:lnTo>
                    <a:pt x="3889330" y="498298"/>
                  </a:lnTo>
                  <a:lnTo>
                    <a:pt x="3882455" y="506212"/>
                  </a:lnTo>
                  <a:lnTo>
                    <a:pt x="3873347" y="511400"/>
                  </a:lnTo>
                  <a:lnTo>
                    <a:pt x="3862734" y="513262"/>
                  </a:lnTo>
                  <a:close/>
                </a:path>
              </a:pathLst>
            </a:custGeom>
            <a:ln w="4986">
              <a:solidFill>
                <a:srgbClr val="DEE8F6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9" name="object 28">
            <a:extLst>
              <a:ext uri="{FF2B5EF4-FFF2-40B4-BE49-F238E27FC236}">
                <a16:creationId xmlns:a16="http://schemas.microsoft.com/office/drawing/2014/main" id="{5D454BC6-3241-3103-FBD2-69565893A002}"/>
              </a:ext>
            </a:extLst>
          </p:cNvPr>
          <p:cNvSpPr txBox="1"/>
          <p:nvPr/>
        </p:nvSpPr>
        <p:spPr>
          <a:xfrm>
            <a:off x="14237895" y="10455902"/>
            <a:ext cx="5053865" cy="587247"/>
          </a:xfrm>
          <a:prstGeom prst="rect">
            <a:avLst/>
          </a:prstGeom>
        </p:spPr>
        <p:txBody>
          <a:bodyPr vert="horz" wrap="square" lIns="0" tIns="30197" rIns="0" bIns="0" rtlCol="0">
            <a:spAutoFit/>
          </a:bodyPr>
          <a:lstStyle/>
          <a:p>
            <a:pPr marL="26260">
              <a:spcBef>
                <a:spcPts val="236"/>
              </a:spcBef>
            </a:pPr>
            <a:r>
              <a:rPr sz="3618" b="1">
                <a:solidFill>
                  <a:srgbClr val="231F20"/>
                </a:solidFill>
                <a:latin typeface="Arial"/>
                <a:cs typeface="Arial"/>
              </a:rPr>
              <a:t>Materials</a:t>
            </a:r>
            <a:r>
              <a:rPr sz="3618" b="1" spc="-42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3618" b="1">
                <a:solidFill>
                  <a:srgbClr val="231F20"/>
                </a:solidFill>
                <a:latin typeface="Arial"/>
                <a:cs typeface="Arial"/>
              </a:rPr>
              <a:t>and</a:t>
            </a:r>
            <a:r>
              <a:rPr sz="3618" b="1" spc="-31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3618" b="1" spc="-20">
                <a:solidFill>
                  <a:srgbClr val="231F20"/>
                </a:solidFill>
                <a:latin typeface="Arial"/>
                <a:cs typeface="Arial"/>
              </a:rPr>
              <a:t>Methods</a:t>
            </a:r>
            <a:endParaRPr sz="3618">
              <a:latin typeface="Arial"/>
              <a:cs typeface="Arial"/>
            </a:endParaRPr>
          </a:p>
        </p:txBody>
      </p:sp>
      <p:sp>
        <p:nvSpPr>
          <p:cNvPr id="30" name="object 30">
            <a:extLst>
              <a:ext uri="{FF2B5EF4-FFF2-40B4-BE49-F238E27FC236}">
                <a16:creationId xmlns:a16="http://schemas.microsoft.com/office/drawing/2014/main" id="{F1576979-A79C-C805-DCD2-11749DD6B0B1}"/>
              </a:ext>
            </a:extLst>
          </p:cNvPr>
          <p:cNvSpPr txBox="1"/>
          <p:nvPr/>
        </p:nvSpPr>
        <p:spPr>
          <a:xfrm>
            <a:off x="12910565" y="19049242"/>
            <a:ext cx="7724572" cy="3273702"/>
          </a:xfrm>
          <a:prstGeom prst="rect">
            <a:avLst/>
          </a:prstGeom>
        </p:spPr>
        <p:txBody>
          <a:bodyPr vert="horz" wrap="square" lIns="0" tIns="249476" rIns="0" bIns="0" rtlCol="0">
            <a:spAutoFit/>
          </a:bodyPr>
          <a:lstStyle/>
          <a:p>
            <a:pPr marL="26260">
              <a:spcBef>
                <a:spcPts val="1964"/>
              </a:spcBef>
            </a:pPr>
            <a:r>
              <a:rPr sz="2378" b="1">
                <a:solidFill>
                  <a:srgbClr val="231F20"/>
                </a:solidFill>
                <a:latin typeface="Arial"/>
                <a:cs typeface="Arial"/>
              </a:rPr>
              <a:t>Subheading</a:t>
            </a:r>
            <a:r>
              <a:rPr sz="2378" b="1" spc="175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378" b="1">
                <a:solidFill>
                  <a:srgbClr val="231F20"/>
                </a:solidFill>
                <a:latin typeface="Arial"/>
                <a:cs typeface="Arial"/>
              </a:rPr>
              <a:t>goes</a:t>
            </a:r>
            <a:r>
              <a:rPr sz="2378" b="1" spc="186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378" b="1" spc="-20">
                <a:solidFill>
                  <a:srgbClr val="231F20"/>
                </a:solidFill>
                <a:latin typeface="Arial"/>
                <a:cs typeface="Arial"/>
              </a:rPr>
              <a:t>here...</a:t>
            </a:r>
            <a:endParaRPr sz="2378">
              <a:latin typeface="Arial"/>
              <a:cs typeface="Arial"/>
            </a:endParaRPr>
          </a:p>
          <a:p>
            <a:pPr marL="59083" marR="10504">
              <a:spcBef>
                <a:spcPts val="1593"/>
              </a:spcBef>
            </a:pPr>
            <a:r>
              <a:rPr sz="2275" spc="-20">
                <a:solidFill>
                  <a:srgbClr val="231F20"/>
                </a:solidFill>
                <a:latin typeface="Arial"/>
                <a:cs typeface="Arial"/>
              </a:rPr>
              <a:t>Type</a:t>
            </a:r>
            <a:r>
              <a:rPr sz="2275" spc="-52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or</a:t>
            </a:r>
            <a:r>
              <a:rPr sz="2275" spc="-42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paste</a:t>
            </a:r>
            <a:r>
              <a:rPr sz="2275" spc="-42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your</a:t>
            </a:r>
            <a:r>
              <a:rPr sz="2275" spc="-42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text</a:t>
            </a:r>
            <a:r>
              <a:rPr sz="2275" spc="-31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here,</a:t>
            </a:r>
            <a:r>
              <a:rPr sz="2275" spc="-42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nesto</a:t>
            </a:r>
            <a:r>
              <a:rPr sz="2275" spc="-42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 spc="-20">
                <a:solidFill>
                  <a:srgbClr val="231F20"/>
                </a:solidFill>
                <a:latin typeface="Arial"/>
                <a:cs typeface="Arial"/>
              </a:rPr>
              <a:t>consequ</a:t>
            </a:r>
            <a:r>
              <a:rPr sz="2275" spc="-52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iaeped</a:t>
            </a:r>
            <a:r>
              <a:rPr sz="2275" spc="-42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 spc="-20">
                <a:solidFill>
                  <a:srgbClr val="231F20"/>
                </a:solidFill>
                <a:latin typeface="Arial"/>
                <a:cs typeface="Arial"/>
              </a:rPr>
              <a:t>maio.</a:t>
            </a:r>
            <a:r>
              <a:rPr sz="2275" spc="1034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Et</a:t>
            </a:r>
            <a:r>
              <a:rPr sz="2275" spc="517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expel</a:t>
            </a:r>
            <a:r>
              <a:rPr sz="2275" spc="-62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ium</a:t>
            </a:r>
            <a:r>
              <a:rPr sz="2275" spc="-52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nihilloriam</a:t>
            </a:r>
            <a:r>
              <a:rPr sz="2275" spc="-52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qui</a:t>
            </a:r>
            <a:r>
              <a:rPr sz="2275" spc="-52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delecae</a:t>
            </a:r>
            <a:r>
              <a:rPr sz="2275" spc="-62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conet</a:t>
            </a:r>
            <a:r>
              <a:rPr sz="2275" spc="-52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lani</a:t>
            </a:r>
            <a:r>
              <a:rPr sz="2275" spc="-62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reriaere,</a:t>
            </a:r>
            <a:r>
              <a:rPr sz="2275" spc="-42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 spc="-52">
                <a:solidFill>
                  <a:srgbClr val="231F20"/>
                </a:solidFill>
                <a:latin typeface="Arial"/>
                <a:cs typeface="Arial"/>
              </a:rPr>
              <a:t>que </a:t>
            </a: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ate</a:t>
            </a:r>
            <a:r>
              <a:rPr sz="2275" spc="526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 spc="-20">
                <a:solidFill>
                  <a:srgbClr val="231F20"/>
                </a:solidFill>
                <a:latin typeface="Arial"/>
                <a:cs typeface="Arial"/>
              </a:rPr>
              <a:t>doluptatqui</a:t>
            </a:r>
            <a:r>
              <a:rPr sz="2275" spc="-52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aliquae</a:t>
            </a:r>
            <a:r>
              <a:rPr sz="2275" spc="-52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ommoluptae</a:t>
            </a:r>
            <a:r>
              <a:rPr sz="2275" spc="-52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cupta</a:t>
            </a:r>
            <a:r>
              <a:rPr sz="2275" spc="-52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dolorror</a:t>
            </a:r>
            <a:r>
              <a:rPr sz="2275" spc="-31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 spc="-20">
                <a:solidFill>
                  <a:srgbClr val="231F20"/>
                </a:solidFill>
                <a:latin typeface="Arial"/>
                <a:cs typeface="Arial"/>
              </a:rPr>
              <a:t>rerchil </a:t>
            </a: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ipsum</a:t>
            </a:r>
            <a:r>
              <a:rPr sz="2275" spc="537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voloria</a:t>
            </a:r>
            <a:r>
              <a:rPr sz="2275" spc="-52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 spc="-20">
                <a:solidFill>
                  <a:srgbClr val="231F20"/>
                </a:solidFill>
                <a:latin typeface="Arial"/>
                <a:cs typeface="Arial"/>
              </a:rPr>
              <a:t>praepudipsae</a:t>
            </a:r>
            <a:r>
              <a:rPr sz="2275" spc="-52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porporum</a:t>
            </a:r>
            <a:r>
              <a:rPr sz="2275" spc="-42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ute</a:t>
            </a:r>
            <a:r>
              <a:rPr sz="2275" spc="-42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volo</a:t>
            </a:r>
            <a:r>
              <a:rPr sz="2275" spc="-52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id</a:t>
            </a:r>
            <a:r>
              <a:rPr sz="2275" spc="-52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 spc="-20">
                <a:solidFill>
                  <a:srgbClr val="231F20"/>
                </a:solidFill>
                <a:latin typeface="Arial"/>
                <a:cs typeface="Arial"/>
              </a:rPr>
              <a:t>modipis</a:t>
            </a:r>
            <a:r>
              <a:rPr sz="2275" spc="1034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di</a:t>
            </a:r>
            <a:r>
              <a:rPr sz="2275" spc="-62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omni</a:t>
            </a:r>
            <a:r>
              <a:rPr sz="2275" spc="507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doluptam</a:t>
            </a:r>
            <a:r>
              <a:rPr sz="2275" spc="-52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quiatem</a:t>
            </a:r>
            <a:r>
              <a:rPr sz="2275" spc="-52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aut</a:t>
            </a:r>
            <a:r>
              <a:rPr sz="2275" spc="-52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volupta</a:t>
            </a:r>
            <a:r>
              <a:rPr sz="2275" spc="-62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volore</a:t>
            </a:r>
            <a:r>
              <a:rPr sz="2275" spc="-62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laturi</a:t>
            </a:r>
            <a:r>
              <a:rPr sz="2275" spc="-62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 spc="-20">
                <a:solidFill>
                  <a:srgbClr val="231F20"/>
                </a:solidFill>
                <a:latin typeface="Arial"/>
                <a:cs typeface="Arial"/>
              </a:rPr>
              <a:t>officat </a:t>
            </a: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usapiene</a:t>
            </a:r>
            <a:r>
              <a:rPr sz="2275" spc="496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 spc="-20">
                <a:solidFill>
                  <a:srgbClr val="231F20"/>
                </a:solidFill>
                <a:latin typeface="Arial"/>
                <a:cs typeface="Arial"/>
              </a:rPr>
              <a:t>nonsequide</a:t>
            </a:r>
            <a:r>
              <a:rPr sz="2275" spc="-62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prem.</a:t>
            </a:r>
            <a:r>
              <a:rPr sz="2275" spc="-62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Ga.</a:t>
            </a:r>
            <a:r>
              <a:rPr sz="2275" spc="-52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Nequunt</a:t>
            </a:r>
            <a:r>
              <a:rPr sz="2275" spc="-62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officae</a:t>
            </a:r>
            <a:r>
              <a:rPr sz="2275" spc="-62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 spc="-20">
                <a:solidFill>
                  <a:srgbClr val="231F20"/>
                </a:solidFill>
                <a:latin typeface="Arial"/>
                <a:cs typeface="Arial"/>
              </a:rPr>
              <a:t>perfers </a:t>
            </a: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peditas</a:t>
            </a:r>
            <a:r>
              <a:rPr sz="2275" spc="-82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 spc="-20">
                <a:solidFill>
                  <a:srgbClr val="231F20"/>
                </a:solidFill>
                <a:latin typeface="Arial"/>
                <a:cs typeface="Arial"/>
              </a:rPr>
              <a:t>sitat.</a:t>
            </a:r>
            <a:endParaRPr sz="2275">
              <a:latin typeface="Arial"/>
              <a:cs typeface="Arial"/>
            </a:endParaRPr>
          </a:p>
        </p:txBody>
      </p:sp>
      <p:sp>
        <p:nvSpPr>
          <p:cNvPr id="31" name="object 31">
            <a:extLst>
              <a:ext uri="{FF2B5EF4-FFF2-40B4-BE49-F238E27FC236}">
                <a16:creationId xmlns:a16="http://schemas.microsoft.com/office/drawing/2014/main" id="{98E5D3D3-687E-3130-DDA0-C7AAD932CDD8}"/>
              </a:ext>
            </a:extLst>
          </p:cNvPr>
          <p:cNvSpPr txBox="1"/>
          <p:nvPr/>
        </p:nvSpPr>
        <p:spPr>
          <a:xfrm>
            <a:off x="12944093" y="22608475"/>
            <a:ext cx="7712757" cy="3877572"/>
          </a:xfrm>
          <a:prstGeom prst="rect">
            <a:avLst/>
          </a:prstGeom>
        </p:spPr>
        <p:txBody>
          <a:bodyPr vert="horz" wrap="square" lIns="0" tIns="26261" rIns="0" bIns="0" rtlCol="0">
            <a:spAutoFit/>
          </a:bodyPr>
          <a:lstStyle/>
          <a:p>
            <a:pPr marL="26260" marR="10504">
              <a:spcBef>
                <a:spcPts val="207"/>
              </a:spcBef>
            </a:pP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Harum</a:t>
            </a:r>
            <a:r>
              <a:rPr sz="2275" spc="-52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quo</a:t>
            </a:r>
            <a:r>
              <a:rPr sz="2275" spc="-52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eossitem</a:t>
            </a:r>
            <a:r>
              <a:rPr sz="2275" spc="-52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nonsequatis</a:t>
            </a:r>
            <a:r>
              <a:rPr sz="2275" spc="-42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dero</a:t>
            </a:r>
            <a:r>
              <a:rPr sz="2275" spc="-62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millament</a:t>
            </a:r>
            <a:r>
              <a:rPr sz="2275" spc="-42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ma</a:t>
            </a:r>
            <a:r>
              <a:rPr sz="2275" spc="-52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 spc="-20">
                <a:solidFill>
                  <a:srgbClr val="231F20"/>
                </a:solidFill>
                <a:latin typeface="Arial"/>
                <a:cs typeface="Arial"/>
              </a:rPr>
              <a:t>verum </a:t>
            </a: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hic</a:t>
            </a:r>
            <a:r>
              <a:rPr sz="2275" spc="549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to</a:t>
            </a:r>
            <a:r>
              <a:rPr sz="2275" spc="-42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mo</a:t>
            </a:r>
            <a:r>
              <a:rPr sz="2275" spc="-42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maxim</a:t>
            </a:r>
            <a:r>
              <a:rPr sz="2275" spc="-31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aut</a:t>
            </a:r>
            <a:r>
              <a:rPr sz="2275" spc="-31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dolore</a:t>
            </a:r>
            <a:r>
              <a:rPr sz="2275" spc="-42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simus</a:t>
            </a:r>
            <a:r>
              <a:rPr sz="2275" spc="-31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miliatiam</a:t>
            </a:r>
            <a:r>
              <a:rPr sz="2275" spc="-31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inctem</a:t>
            </a:r>
            <a:r>
              <a:rPr sz="2275" spc="-31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 spc="-52">
                <a:solidFill>
                  <a:srgbClr val="231F20"/>
                </a:solidFill>
                <a:latin typeface="Arial"/>
                <a:cs typeface="Arial"/>
              </a:rPr>
              <a:t>et </a:t>
            </a: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magniendanis</a:t>
            </a:r>
            <a:r>
              <a:rPr sz="2275" spc="549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porempor</a:t>
            </a:r>
            <a:r>
              <a:rPr sz="2275" spc="-31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re</a:t>
            </a:r>
            <a:r>
              <a:rPr sz="2275" spc="-42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eum,</a:t>
            </a:r>
            <a:r>
              <a:rPr sz="2275" spc="-31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senti</a:t>
            </a:r>
            <a:r>
              <a:rPr sz="2275" spc="-42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te</a:t>
            </a:r>
            <a:r>
              <a:rPr sz="2275" spc="-42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as</a:t>
            </a:r>
            <a:r>
              <a:rPr sz="2275" spc="-31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mos</a:t>
            </a:r>
            <a:r>
              <a:rPr sz="2275" spc="-31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nist</a:t>
            </a:r>
            <a:r>
              <a:rPr sz="2275" spc="-31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 spc="-52">
                <a:solidFill>
                  <a:srgbClr val="231F20"/>
                </a:solidFill>
                <a:latin typeface="Arial"/>
                <a:cs typeface="Arial"/>
              </a:rPr>
              <a:t>que </a:t>
            </a:r>
            <a:r>
              <a:rPr sz="2275" spc="-20">
                <a:solidFill>
                  <a:srgbClr val="231F20"/>
                </a:solidFill>
                <a:latin typeface="Arial"/>
                <a:cs typeface="Arial"/>
              </a:rPr>
              <a:t>volenienda</a:t>
            </a:r>
            <a:r>
              <a:rPr sz="2275" spc="-42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qui</a:t>
            </a:r>
            <a:r>
              <a:rPr sz="2275" spc="-42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cor</a:t>
            </a:r>
            <a:r>
              <a:rPr sz="2275" spc="568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acerum</a:t>
            </a:r>
            <a:r>
              <a:rPr sz="2275" spc="-2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et</a:t>
            </a:r>
            <a:r>
              <a:rPr sz="2275" spc="-31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quiduntium</a:t>
            </a:r>
            <a:r>
              <a:rPr sz="2275" spc="-2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qui</a:t>
            </a:r>
            <a:r>
              <a:rPr sz="2275" spc="-42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 spc="-20">
                <a:solidFill>
                  <a:srgbClr val="231F20"/>
                </a:solidFill>
                <a:latin typeface="Arial"/>
                <a:cs typeface="Arial"/>
              </a:rPr>
              <a:t>dolupta </a:t>
            </a: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tibusam</a:t>
            </a:r>
            <a:r>
              <a:rPr sz="2275" spc="-2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vid</a:t>
            </a:r>
            <a:r>
              <a:rPr sz="2275" spc="-2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ut</a:t>
            </a:r>
            <a:r>
              <a:rPr sz="2275" spc="-1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eum</a:t>
            </a:r>
            <a:r>
              <a:rPr sz="2275" spc="-2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aut</a:t>
            </a:r>
            <a:r>
              <a:rPr sz="2275" spc="-1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la</a:t>
            </a:r>
            <a:r>
              <a:rPr sz="2275" spc="-2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qui</a:t>
            </a:r>
            <a:r>
              <a:rPr sz="2275" spc="579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 spc="-20">
                <a:solidFill>
                  <a:srgbClr val="231F20"/>
                </a:solidFill>
                <a:latin typeface="Arial"/>
                <a:cs typeface="Arial"/>
              </a:rPr>
              <a:t>velenimincti </a:t>
            </a: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bla</a:t>
            </a:r>
            <a:r>
              <a:rPr sz="2275" spc="-31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erem</a:t>
            </a:r>
            <a:r>
              <a:rPr sz="2275" spc="-1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aut</a:t>
            </a:r>
            <a:r>
              <a:rPr sz="2275" spc="-1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 spc="-52">
                <a:solidFill>
                  <a:srgbClr val="231F20"/>
                </a:solidFill>
                <a:latin typeface="Arial"/>
                <a:cs typeface="Arial"/>
              </a:rPr>
              <a:t>eni </a:t>
            </a: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nust</a:t>
            </a:r>
            <a:r>
              <a:rPr sz="2275" spc="-52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doluptatis</a:t>
            </a:r>
            <a:r>
              <a:rPr sz="2275" spc="-42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 spc="-20">
                <a:solidFill>
                  <a:srgbClr val="231F20"/>
                </a:solidFill>
                <a:latin typeface="Arial"/>
                <a:cs typeface="Arial"/>
              </a:rPr>
              <a:t>asperovide</a:t>
            </a:r>
            <a:r>
              <a:rPr sz="2275" spc="-52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nonsed</a:t>
            </a:r>
            <a:r>
              <a:rPr sz="2275" spc="517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mod</a:t>
            </a:r>
            <a:r>
              <a:rPr sz="2275" spc="-52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molupta</a:t>
            </a:r>
            <a:r>
              <a:rPr sz="2275" spc="-52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 spc="-20">
                <a:solidFill>
                  <a:srgbClr val="231F20"/>
                </a:solidFill>
                <a:latin typeface="Arial"/>
                <a:cs typeface="Arial"/>
              </a:rPr>
              <a:t>tibus,</a:t>
            </a:r>
            <a:r>
              <a:rPr sz="2275" spc="1034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sequi</a:t>
            </a:r>
            <a:r>
              <a:rPr sz="2275" spc="-72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odicate</a:t>
            </a:r>
            <a:r>
              <a:rPr sz="2275" spc="-72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cus</a:t>
            </a:r>
            <a:r>
              <a:rPr sz="2275" spc="-62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se</a:t>
            </a:r>
            <a:r>
              <a:rPr sz="2275" spc="-72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sequasi</a:t>
            </a:r>
            <a:r>
              <a:rPr sz="2275" spc="-72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mporeptatur</a:t>
            </a:r>
            <a:r>
              <a:rPr sz="2275" spc="507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repro</a:t>
            </a:r>
            <a:r>
              <a:rPr sz="2275" spc="-72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 spc="-20">
                <a:solidFill>
                  <a:srgbClr val="231F20"/>
                </a:solidFill>
                <a:latin typeface="Arial"/>
                <a:cs typeface="Arial"/>
              </a:rPr>
              <a:t>dolores voluptatqui</a:t>
            </a:r>
            <a:r>
              <a:rPr sz="2275" spc="-62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 spc="-20">
                <a:solidFill>
                  <a:srgbClr val="231F20"/>
                </a:solidFill>
                <a:latin typeface="Arial"/>
                <a:cs typeface="Arial"/>
              </a:rPr>
              <a:t>comnihictur?</a:t>
            </a:r>
            <a:r>
              <a:rPr sz="2275" spc="-52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Conet</a:t>
            </a:r>
            <a:r>
              <a:rPr sz="2275" spc="-42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officimint</a:t>
            </a:r>
            <a:r>
              <a:rPr sz="2275" spc="-42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volum</a:t>
            </a:r>
            <a:r>
              <a:rPr sz="2275" spc="526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hario</a:t>
            </a:r>
            <a:r>
              <a:rPr sz="2275" spc="-52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 spc="-20">
                <a:solidFill>
                  <a:srgbClr val="231F20"/>
                </a:solidFill>
                <a:latin typeface="Arial"/>
                <a:cs typeface="Arial"/>
              </a:rPr>
              <a:t>officit, voluptae</a:t>
            </a:r>
            <a:r>
              <a:rPr sz="2275" spc="-42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ius</a:t>
            </a:r>
            <a:r>
              <a:rPr sz="2275" spc="-31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doluptis</a:t>
            </a:r>
            <a:r>
              <a:rPr sz="2275" spc="-2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quam</a:t>
            </a:r>
            <a:r>
              <a:rPr sz="2275" spc="-31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quam</a:t>
            </a:r>
            <a:r>
              <a:rPr sz="2275" spc="-2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facepro</a:t>
            </a:r>
            <a:r>
              <a:rPr sz="2275" spc="-42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blaccus</a:t>
            </a:r>
            <a:r>
              <a:rPr sz="2275" spc="568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mi,</a:t>
            </a:r>
            <a:r>
              <a:rPr sz="2275" spc="-31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 spc="-52">
                <a:solidFill>
                  <a:srgbClr val="231F20"/>
                </a:solidFill>
                <a:latin typeface="Arial"/>
                <a:cs typeface="Arial"/>
              </a:rPr>
              <a:t>aut </a:t>
            </a: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moles</a:t>
            </a:r>
            <a:r>
              <a:rPr sz="2275" spc="-52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escillit</a:t>
            </a:r>
            <a:r>
              <a:rPr sz="2275" spc="-52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velecti</a:t>
            </a:r>
            <a:r>
              <a:rPr sz="2275" spc="-52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as</a:t>
            </a:r>
            <a:r>
              <a:rPr sz="2275" spc="-52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si</a:t>
            </a:r>
            <a:r>
              <a:rPr sz="2275" spc="-52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tet</a:t>
            </a:r>
            <a:r>
              <a:rPr sz="2275" spc="-52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eliquos</a:t>
            </a:r>
            <a:r>
              <a:rPr sz="2275" spc="-42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rempor</a:t>
            </a:r>
            <a:r>
              <a:rPr sz="2275" spc="-52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 spc="-42">
                <a:solidFill>
                  <a:srgbClr val="231F20"/>
                </a:solidFill>
                <a:latin typeface="Arial"/>
                <a:cs typeface="Arial"/>
              </a:rPr>
              <a:t>arum </a:t>
            </a:r>
            <a:r>
              <a:rPr sz="2275" spc="-20">
                <a:solidFill>
                  <a:srgbClr val="231F20"/>
                </a:solidFill>
                <a:latin typeface="Arial"/>
                <a:cs typeface="Arial"/>
              </a:rPr>
              <a:t>destinvendae</a:t>
            </a:r>
            <a:r>
              <a:rPr sz="2275" spc="-103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dolupta</a:t>
            </a:r>
            <a:r>
              <a:rPr sz="2275" spc="-103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eriaspi</a:t>
            </a:r>
            <a:r>
              <a:rPr sz="2275" spc="-94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 spc="-20">
                <a:solidFill>
                  <a:srgbClr val="231F20"/>
                </a:solidFill>
                <a:latin typeface="Arial"/>
                <a:cs typeface="Arial"/>
              </a:rPr>
              <a:t>tatibus.</a:t>
            </a:r>
            <a:endParaRPr sz="2275">
              <a:latin typeface="Arial"/>
              <a:cs typeface="Arial"/>
            </a:endParaRPr>
          </a:p>
        </p:txBody>
      </p:sp>
      <p:sp>
        <p:nvSpPr>
          <p:cNvPr id="32" name="object 32">
            <a:extLst>
              <a:ext uri="{FF2B5EF4-FFF2-40B4-BE49-F238E27FC236}">
                <a16:creationId xmlns:a16="http://schemas.microsoft.com/office/drawing/2014/main" id="{B85427B4-EB09-A814-F3A1-4F6DA9F3C7F9}"/>
              </a:ext>
            </a:extLst>
          </p:cNvPr>
          <p:cNvSpPr txBox="1"/>
          <p:nvPr/>
        </p:nvSpPr>
        <p:spPr>
          <a:xfrm>
            <a:off x="12944094" y="26765536"/>
            <a:ext cx="7691747" cy="2477188"/>
          </a:xfrm>
          <a:prstGeom prst="rect">
            <a:avLst/>
          </a:prstGeom>
        </p:spPr>
        <p:txBody>
          <a:bodyPr vert="horz" wrap="square" lIns="0" tIns="26261" rIns="0" bIns="0" rtlCol="0">
            <a:spAutoFit/>
          </a:bodyPr>
          <a:lstStyle/>
          <a:p>
            <a:pPr marL="26260" marR="10504">
              <a:spcBef>
                <a:spcPts val="207"/>
              </a:spcBef>
            </a:pPr>
            <a:r>
              <a:rPr sz="2275" spc="-20">
                <a:solidFill>
                  <a:srgbClr val="231F20"/>
                </a:solidFill>
                <a:latin typeface="Arial"/>
                <a:cs typeface="Arial"/>
              </a:rPr>
              <a:t>Type</a:t>
            </a:r>
            <a:r>
              <a:rPr sz="2275" spc="-52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or</a:t>
            </a:r>
            <a:r>
              <a:rPr sz="2275" spc="-42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paste</a:t>
            </a:r>
            <a:r>
              <a:rPr sz="2275" spc="-42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your</a:t>
            </a:r>
            <a:r>
              <a:rPr sz="2275" spc="-42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text</a:t>
            </a:r>
            <a:r>
              <a:rPr sz="2275" spc="-31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here,</a:t>
            </a:r>
            <a:r>
              <a:rPr sz="2275" spc="-42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nesto</a:t>
            </a:r>
            <a:r>
              <a:rPr sz="2275" spc="-42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 spc="-20">
                <a:solidFill>
                  <a:srgbClr val="231F20"/>
                </a:solidFill>
                <a:latin typeface="Arial"/>
                <a:cs typeface="Arial"/>
              </a:rPr>
              <a:t>consequ</a:t>
            </a:r>
            <a:r>
              <a:rPr sz="2275" spc="-52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iaeped</a:t>
            </a:r>
            <a:r>
              <a:rPr sz="2275" spc="-42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 spc="-20">
                <a:solidFill>
                  <a:srgbClr val="231F20"/>
                </a:solidFill>
                <a:latin typeface="Arial"/>
                <a:cs typeface="Arial"/>
              </a:rPr>
              <a:t>maio.</a:t>
            </a:r>
            <a:r>
              <a:rPr sz="2275" spc="1034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Et</a:t>
            </a:r>
            <a:r>
              <a:rPr sz="2275" spc="517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expel</a:t>
            </a:r>
            <a:r>
              <a:rPr sz="2275" spc="-62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ium</a:t>
            </a:r>
            <a:r>
              <a:rPr sz="2275" spc="-52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nihilloriam</a:t>
            </a:r>
            <a:r>
              <a:rPr sz="2275" spc="-52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qui</a:t>
            </a:r>
            <a:r>
              <a:rPr sz="2275" spc="-52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delecae</a:t>
            </a:r>
            <a:r>
              <a:rPr sz="2275" spc="-62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conet</a:t>
            </a:r>
            <a:r>
              <a:rPr sz="2275" spc="-52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lani</a:t>
            </a:r>
            <a:r>
              <a:rPr sz="2275" spc="-62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reriaere,</a:t>
            </a:r>
            <a:r>
              <a:rPr sz="2275" spc="-42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 spc="-52">
                <a:solidFill>
                  <a:srgbClr val="231F20"/>
                </a:solidFill>
                <a:latin typeface="Arial"/>
                <a:cs typeface="Arial"/>
              </a:rPr>
              <a:t>que </a:t>
            </a: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ate</a:t>
            </a:r>
            <a:r>
              <a:rPr sz="2275" spc="526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 spc="-20">
                <a:solidFill>
                  <a:srgbClr val="231F20"/>
                </a:solidFill>
                <a:latin typeface="Arial"/>
                <a:cs typeface="Arial"/>
              </a:rPr>
              <a:t>doluptatqui</a:t>
            </a:r>
            <a:r>
              <a:rPr sz="2275" spc="-52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aliquae</a:t>
            </a:r>
            <a:r>
              <a:rPr sz="2275" spc="-52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ommoluptae</a:t>
            </a:r>
            <a:r>
              <a:rPr sz="2275" spc="-52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cupta</a:t>
            </a:r>
            <a:r>
              <a:rPr sz="2275" spc="-52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dolorror</a:t>
            </a:r>
            <a:r>
              <a:rPr sz="2275" spc="-31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 spc="-20">
                <a:solidFill>
                  <a:srgbClr val="231F20"/>
                </a:solidFill>
                <a:latin typeface="Arial"/>
                <a:cs typeface="Arial"/>
              </a:rPr>
              <a:t>rerchil </a:t>
            </a: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ipsum</a:t>
            </a:r>
            <a:r>
              <a:rPr sz="2275" spc="537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voloria</a:t>
            </a:r>
            <a:r>
              <a:rPr sz="2275" spc="-52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 spc="-20">
                <a:solidFill>
                  <a:srgbClr val="231F20"/>
                </a:solidFill>
                <a:latin typeface="Arial"/>
                <a:cs typeface="Arial"/>
              </a:rPr>
              <a:t>praepudipsae</a:t>
            </a:r>
            <a:r>
              <a:rPr sz="2275" spc="-52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porporum</a:t>
            </a:r>
            <a:r>
              <a:rPr sz="2275" spc="-42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ute</a:t>
            </a:r>
            <a:r>
              <a:rPr sz="2275" spc="-42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volo</a:t>
            </a:r>
            <a:r>
              <a:rPr sz="2275" spc="-52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id</a:t>
            </a:r>
            <a:r>
              <a:rPr sz="2275" spc="-52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 spc="-20">
                <a:solidFill>
                  <a:srgbClr val="231F20"/>
                </a:solidFill>
                <a:latin typeface="Arial"/>
                <a:cs typeface="Arial"/>
              </a:rPr>
              <a:t>modipis</a:t>
            </a:r>
            <a:r>
              <a:rPr sz="2275" spc="1034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di</a:t>
            </a:r>
            <a:r>
              <a:rPr sz="2275" spc="-62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omni</a:t>
            </a:r>
            <a:r>
              <a:rPr sz="2275" spc="507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doluptam</a:t>
            </a:r>
            <a:r>
              <a:rPr sz="2275" spc="-52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quiatem</a:t>
            </a:r>
            <a:r>
              <a:rPr sz="2275" spc="-52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aut</a:t>
            </a:r>
            <a:r>
              <a:rPr sz="2275" spc="-52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volupta</a:t>
            </a:r>
            <a:r>
              <a:rPr sz="2275" spc="-62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volore</a:t>
            </a:r>
            <a:r>
              <a:rPr sz="2275" spc="-62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laturi</a:t>
            </a:r>
            <a:r>
              <a:rPr sz="2275" spc="-62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 spc="-20">
                <a:solidFill>
                  <a:srgbClr val="231F20"/>
                </a:solidFill>
                <a:latin typeface="Arial"/>
                <a:cs typeface="Arial"/>
              </a:rPr>
              <a:t>officat </a:t>
            </a: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usapiene</a:t>
            </a:r>
            <a:r>
              <a:rPr sz="2275" spc="496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 spc="-20">
                <a:solidFill>
                  <a:srgbClr val="231F20"/>
                </a:solidFill>
                <a:latin typeface="Arial"/>
                <a:cs typeface="Arial"/>
              </a:rPr>
              <a:t>nonsequide</a:t>
            </a:r>
            <a:r>
              <a:rPr sz="2275" spc="-62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prem.</a:t>
            </a:r>
            <a:r>
              <a:rPr sz="2275" spc="-62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Ga.</a:t>
            </a:r>
            <a:r>
              <a:rPr sz="2275" spc="-52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Nequunt</a:t>
            </a:r>
            <a:r>
              <a:rPr sz="2275" spc="-62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officae</a:t>
            </a:r>
            <a:r>
              <a:rPr sz="2275" spc="-62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 spc="-20">
                <a:solidFill>
                  <a:srgbClr val="231F20"/>
                </a:solidFill>
                <a:latin typeface="Arial"/>
                <a:cs typeface="Arial"/>
              </a:rPr>
              <a:t>perfers </a:t>
            </a: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peditas</a:t>
            </a:r>
            <a:r>
              <a:rPr sz="2275" spc="-82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 spc="-20">
                <a:solidFill>
                  <a:srgbClr val="231F20"/>
                </a:solidFill>
                <a:latin typeface="Arial"/>
                <a:cs typeface="Arial"/>
              </a:rPr>
              <a:t>sitat.</a:t>
            </a:r>
            <a:endParaRPr sz="2275">
              <a:latin typeface="Arial"/>
              <a:cs typeface="Arial"/>
            </a:endParaRPr>
          </a:p>
        </p:txBody>
      </p:sp>
      <p:sp>
        <p:nvSpPr>
          <p:cNvPr id="33" name="object 33">
            <a:extLst>
              <a:ext uri="{FF2B5EF4-FFF2-40B4-BE49-F238E27FC236}">
                <a16:creationId xmlns:a16="http://schemas.microsoft.com/office/drawing/2014/main" id="{A84C3054-5A0C-C07C-DBF5-FDC24A02D2E4}"/>
              </a:ext>
            </a:extLst>
          </p:cNvPr>
          <p:cNvSpPr txBox="1"/>
          <p:nvPr/>
        </p:nvSpPr>
        <p:spPr>
          <a:xfrm>
            <a:off x="12944095" y="29536911"/>
            <a:ext cx="7418637" cy="726709"/>
          </a:xfrm>
          <a:prstGeom prst="rect">
            <a:avLst/>
          </a:prstGeom>
        </p:spPr>
        <p:txBody>
          <a:bodyPr vert="horz" wrap="square" lIns="0" tIns="26261" rIns="0" bIns="0" rtlCol="0">
            <a:spAutoFit/>
          </a:bodyPr>
          <a:lstStyle/>
          <a:p>
            <a:pPr marL="26260" marR="10504">
              <a:spcBef>
                <a:spcPts val="207"/>
              </a:spcBef>
            </a:pPr>
            <a:r>
              <a:rPr sz="2275" spc="-20">
                <a:solidFill>
                  <a:srgbClr val="231F20"/>
                </a:solidFill>
                <a:latin typeface="Arial"/>
                <a:cs typeface="Arial"/>
              </a:rPr>
              <a:t>Type</a:t>
            </a:r>
            <a:r>
              <a:rPr sz="2275" spc="-52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or</a:t>
            </a:r>
            <a:r>
              <a:rPr sz="2275" spc="-42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paste</a:t>
            </a:r>
            <a:r>
              <a:rPr sz="2275" spc="-42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your</a:t>
            </a:r>
            <a:r>
              <a:rPr sz="2275" spc="-42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text</a:t>
            </a:r>
            <a:r>
              <a:rPr sz="2275" spc="-31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here,</a:t>
            </a:r>
            <a:r>
              <a:rPr sz="2275" spc="-42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nesto</a:t>
            </a:r>
            <a:r>
              <a:rPr sz="2275" spc="-42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 spc="-20">
                <a:solidFill>
                  <a:srgbClr val="231F20"/>
                </a:solidFill>
                <a:latin typeface="Arial"/>
                <a:cs typeface="Arial"/>
              </a:rPr>
              <a:t>consequ</a:t>
            </a:r>
            <a:r>
              <a:rPr sz="2275" spc="-52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iaeped</a:t>
            </a:r>
            <a:r>
              <a:rPr sz="2275" spc="-42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 spc="-20">
                <a:solidFill>
                  <a:srgbClr val="231F20"/>
                </a:solidFill>
                <a:latin typeface="Arial"/>
                <a:cs typeface="Arial"/>
              </a:rPr>
              <a:t>maio. </a:t>
            </a: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Et</a:t>
            </a:r>
            <a:r>
              <a:rPr sz="2275" spc="507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expel</a:t>
            </a:r>
            <a:r>
              <a:rPr sz="2275" spc="-62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ium</a:t>
            </a:r>
            <a:r>
              <a:rPr sz="2275" spc="-62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nihilloriam</a:t>
            </a:r>
            <a:r>
              <a:rPr sz="2275" spc="-52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qui</a:t>
            </a:r>
            <a:r>
              <a:rPr sz="2275" spc="-62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delecae</a:t>
            </a:r>
            <a:r>
              <a:rPr sz="2275" spc="-72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conet</a:t>
            </a:r>
            <a:r>
              <a:rPr sz="2275" spc="-52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lani</a:t>
            </a:r>
            <a:r>
              <a:rPr sz="2275" spc="-62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 spc="-20">
                <a:solidFill>
                  <a:srgbClr val="231F20"/>
                </a:solidFill>
                <a:latin typeface="Arial"/>
                <a:cs typeface="Arial"/>
              </a:rPr>
              <a:t>reriaere,</a:t>
            </a:r>
            <a:endParaRPr sz="2275">
              <a:latin typeface="Arial"/>
              <a:cs typeface="Arial"/>
            </a:endParaRPr>
          </a:p>
        </p:txBody>
      </p:sp>
      <p:grpSp>
        <p:nvGrpSpPr>
          <p:cNvPr id="34" name="object 34">
            <a:extLst>
              <a:ext uri="{FF2B5EF4-FFF2-40B4-BE49-F238E27FC236}">
                <a16:creationId xmlns:a16="http://schemas.microsoft.com/office/drawing/2014/main" id="{CD53E808-9968-6C88-DA81-C62C5581CD24}"/>
              </a:ext>
            </a:extLst>
          </p:cNvPr>
          <p:cNvGrpSpPr/>
          <p:nvPr/>
        </p:nvGrpSpPr>
        <p:grpSpPr>
          <a:xfrm>
            <a:off x="23044143" y="10221809"/>
            <a:ext cx="8248474" cy="1072748"/>
            <a:chOff x="10583319" y="4165365"/>
            <a:chExt cx="3989070" cy="518795"/>
          </a:xfrm>
        </p:grpSpPr>
        <p:sp>
          <p:nvSpPr>
            <p:cNvPr id="35" name="object 35">
              <a:extLst>
                <a:ext uri="{FF2B5EF4-FFF2-40B4-BE49-F238E27FC236}">
                  <a16:creationId xmlns:a16="http://schemas.microsoft.com/office/drawing/2014/main" id="{ACD33990-065D-B65E-7014-DE6D72175673}"/>
                </a:ext>
              </a:extLst>
            </p:cNvPr>
            <p:cNvSpPr/>
            <p:nvPr/>
          </p:nvSpPr>
          <p:spPr>
            <a:xfrm>
              <a:off x="10585859" y="4167905"/>
              <a:ext cx="3983990" cy="513715"/>
            </a:xfrm>
            <a:custGeom>
              <a:avLst/>
              <a:gdLst/>
              <a:ahLst/>
              <a:cxnLst/>
              <a:rect l="l" t="t" r="r" b="b"/>
              <a:pathLst>
                <a:path w="3983990" h="513714">
                  <a:moveTo>
                    <a:pt x="3952993" y="0"/>
                  </a:moveTo>
                  <a:lnTo>
                    <a:pt x="120764" y="0"/>
                  </a:lnTo>
                  <a:lnTo>
                    <a:pt x="110153" y="1861"/>
                  </a:lnTo>
                  <a:lnTo>
                    <a:pt x="101045" y="7047"/>
                  </a:lnTo>
                  <a:lnTo>
                    <a:pt x="94171" y="14960"/>
                  </a:lnTo>
                  <a:lnTo>
                    <a:pt x="90264" y="25000"/>
                  </a:lnTo>
                  <a:lnTo>
                    <a:pt x="0" y="476051"/>
                  </a:lnTo>
                  <a:lnTo>
                    <a:pt x="379" y="489987"/>
                  </a:lnTo>
                  <a:lnTo>
                    <a:pt x="6443" y="501876"/>
                  </a:lnTo>
                  <a:lnTo>
                    <a:pt x="16910" y="510155"/>
                  </a:lnTo>
                  <a:lnTo>
                    <a:pt x="30500" y="513262"/>
                  </a:lnTo>
                  <a:lnTo>
                    <a:pt x="3862729" y="513262"/>
                  </a:lnTo>
                  <a:lnTo>
                    <a:pt x="3893234" y="488257"/>
                  </a:lnTo>
                  <a:lnTo>
                    <a:pt x="3983498" y="37211"/>
                  </a:lnTo>
                  <a:lnTo>
                    <a:pt x="3983119" y="23275"/>
                  </a:lnTo>
                  <a:lnTo>
                    <a:pt x="3977054" y="11386"/>
                  </a:lnTo>
                  <a:lnTo>
                    <a:pt x="3966585" y="3107"/>
                  </a:lnTo>
                  <a:lnTo>
                    <a:pt x="3952993" y="0"/>
                  </a:lnTo>
                  <a:close/>
                </a:path>
              </a:pathLst>
            </a:custGeom>
            <a:solidFill>
              <a:srgbClr val="1F4398"/>
            </a:solidFill>
            <a:ln>
              <a:noFill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6" name="object 36">
              <a:extLst>
                <a:ext uri="{FF2B5EF4-FFF2-40B4-BE49-F238E27FC236}">
                  <a16:creationId xmlns:a16="http://schemas.microsoft.com/office/drawing/2014/main" id="{F8A55222-EA2A-79F4-B86F-151D5DE96DF1}"/>
                </a:ext>
              </a:extLst>
            </p:cNvPr>
            <p:cNvSpPr/>
            <p:nvPr/>
          </p:nvSpPr>
          <p:spPr>
            <a:xfrm>
              <a:off x="10585859" y="4167905"/>
              <a:ext cx="3983990" cy="513715"/>
            </a:xfrm>
            <a:custGeom>
              <a:avLst/>
              <a:gdLst/>
              <a:ahLst/>
              <a:cxnLst/>
              <a:rect l="l" t="t" r="r" b="b"/>
              <a:pathLst>
                <a:path w="3983990" h="513714">
                  <a:moveTo>
                    <a:pt x="3862729" y="513262"/>
                  </a:moveTo>
                  <a:lnTo>
                    <a:pt x="30500" y="513262"/>
                  </a:lnTo>
                  <a:lnTo>
                    <a:pt x="16910" y="510155"/>
                  </a:lnTo>
                  <a:lnTo>
                    <a:pt x="6443" y="501876"/>
                  </a:lnTo>
                  <a:lnTo>
                    <a:pt x="379" y="489987"/>
                  </a:lnTo>
                  <a:lnTo>
                    <a:pt x="0" y="476051"/>
                  </a:lnTo>
                  <a:lnTo>
                    <a:pt x="90264" y="25000"/>
                  </a:lnTo>
                  <a:lnTo>
                    <a:pt x="94171" y="14960"/>
                  </a:lnTo>
                  <a:lnTo>
                    <a:pt x="101045" y="7047"/>
                  </a:lnTo>
                  <a:lnTo>
                    <a:pt x="110153" y="1861"/>
                  </a:lnTo>
                  <a:lnTo>
                    <a:pt x="120764" y="0"/>
                  </a:lnTo>
                  <a:lnTo>
                    <a:pt x="3952993" y="0"/>
                  </a:lnTo>
                  <a:lnTo>
                    <a:pt x="3966585" y="3107"/>
                  </a:lnTo>
                  <a:lnTo>
                    <a:pt x="3977054" y="11386"/>
                  </a:lnTo>
                  <a:lnTo>
                    <a:pt x="3983119" y="23275"/>
                  </a:lnTo>
                  <a:lnTo>
                    <a:pt x="3983498" y="37211"/>
                  </a:lnTo>
                  <a:lnTo>
                    <a:pt x="3893234" y="488257"/>
                  </a:lnTo>
                  <a:lnTo>
                    <a:pt x="3889325" y="498298"/>
                  </a:lnTo>
                  <a:lnTo>
                    <a:pt x="3882450" y="506212"/>
                  </a:lnTo>
                  <a:lnTo>
                    <a:pt x="3873342" y="511400"/>
                  </a:lnTo>
                  <a:lnTo>
                    <a:pt x="3862729" y="513262"/>
                  </a:lnTo>
                  <a:close/>
                </a:path>
              </a:pathLst>
            </a:custGeom>
            <a:ln w="4986">
              <a:solidFill>
                <a:srgbClr val="DEE8F6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7" name="object 37">
            <a:extLst>
              <a:ext uri="{FF2B5EF4-FFF2-40B4-BE49-F238E27FC236}">
                <a16:creationId xmlns:a16="http://schemas.microsoft.com/office/drawing/2014/main" id="{800D2B36-CD50-DCDF-B5F8-3827B63AA815}"/>
              </a:ext>
            </a:extLst>
          </p:cNvPr>
          <p:cNvSpPr txBox="1"/>
          <p:nvPr/>
        </p:nvSpPr>
        <p:spPr>
          <a:xfrm>
            <a:off x="26303629" y="10455902"/>
            <a:ext cx="1729263" cy="587247"/>
          </a:xfrm>
          <a:prstGeom prst="rect">
            <a:avLst/>
          </a:prstGeom>
        </p:spPr>
        <p:txBody>
          <a:bodyPr vert="horz" wrap="square" lIns="0" tIns="30197" rIns="0" bIns="0" rtlCol="0">
            <a:spAutoFit/>
          </a:bodyPr>
          <a:lstStyle/>
          <a:p>
            <a:pPr marL="26260">
              <a:spcBef>
                <a:spcPts val="236"/>
              </a:spcBef>
            </a:pPr>
            <a:r>
              <a:rPr sz="3618" b="1" spc="-20">
                <a:solidFill>
                  <a:srgbClr val="FFFFFF"/>
                </a:solidFill>
                <a:latin typeface="Arial"/>
                <a:cs typeface="Arial"/>
              </a:rPr>
              <a:t>Results</a:t>
            </a:r>
            <a:endParaRPr sz="3618">
              <a:latin typeface="Arial"/>
              <a:cs typeface="Arial"/>
            </a:endParaRPr>
          </a:p>
        </p:txBody>
      </p:sp>
      <p:sp>
        <p:nvSpPr>
          <p:cNvPr id="38" name="object 41">
            <a:extLst>
              <a:ext uri="{FF2B5EF4-FFF2-40B4-BE49-F238E27FC236}">
                <a16:creationId xmlns:a16="http://schemas.microsoft.com/office/drawing/2014/main" id="{674A819B-0022-758D-9639-271EBAE58857}"/>
              </a:ext>
            </a:extLst>
          </p:cNvPr>
          <p:cNvSpPr txBox="1"/>
          <p:nvPr/>
        </p:nvSpPr>
        <p:spPr>
          <a:xfrm>
            <a:off x="23317643" y="11770031"/>
            <a:ext cx="7724572" cy="3272374"/>
          </a:xfrm>
          <a:prstGeom prst="rect">
            <a:avLst/>
          </a:prstGeom>
        </p:spPr>
        <p:txBody>
          <a:bodyPr vert="horz" wrap="square" lIns="0" tIns="248161" rIns="0" bIns="0" rtlCol="0">
            <a:spAutoFit/>
          </a:bodyPr>
          <a:lstStyle/>
          <a:p>
            <a:pPr marL="26260">
              <a:spcBef>
                <a:spcPts val="1952"/>
              </a:spcBef>
            </a:pPr>
            <a:r>
              <a:rPr sz="2378" b="1">
                <a:solidFill>
                  <a:srgbClr val="231F20"/>
                </a:solidFill>
                <a:latin typeface="Arial"/>
                <a:cs typeface="Arial"/>
              </a:rPr>
              <a:t>Subheading</a:t>
            </a:r>
            <a:r>
              <a:rPr sz="2378" b="1" spc="175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378" b="1">
                <a:solidFill>
                  <a:srgbClr val="231F20"/>
                </a:solidFill>
                <a:latin typeface="Arial"/>
                <a:cs typeface="Arial"/>
              </a:rPr>
              <a:t>goes</a:t>
            </a:r>
            <a:r>
              <a:rPr sz="2378" b="1" spc="186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378" b="1" spc="-20">
                <a:solidFill>
                  <a:srgbClr val="231F20"/>
                </a:solidFill>
                <a:latin typeface="Arial"/>
                <a:cs typeface="Arial"/>
              </a:rPr>
              <a:t>here...</a:t>
            </a:r>
            <a:endParaRPr sz="2378">
              <a:latin typeface="Arial"/>
              <a:cs typeface="Arial"/>
            </a:endParaRPr>
          </a:p>
          <a:p>
            <a:pPr marL="59083" marR="10504">
              <a:spcBef>
                <a:spcPts val="1582"/>
              </a:spcBef>
            </a:pPr>
            <a:r>
              <a:rPr sz="2275" spc="-20">
                <a:solidFill>
                  <a:srgbClr val="231F20"/>
                </a:solidFill>
                <a:latin typeface="Arial"/>
                <a:cs typeface="Arial"/>
              </a:rPr>
              <a:t>Type</a:t>
            </a:r>
            <a:r>
              <a:rPr sz="2275" spc="-52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or</a:t>
            </a:r>
            <a:r>
              <a:rPr sz="2275" spc="-42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paste</a:t>
            </a:r>
            <a:r>
              <a:rPr sz="2275" spc="-42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your</a:t>
            </a:r>
            <a:r>
              <a:rPr sz="2275" spc="-42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text</a:t>
            </a:r>
            <a:r>
              <a:rPr sz="2275" spc="-31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here,</a:t>
            </a:r>
            <a:r>
              <a:rPr sz="2275" spc="-42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nesto</a:t>
            </a:r>
            <a:r>
              <a:rPr sz="2275" spc="-42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 spc="-20">
                <a:solidFill>
                  <a:srgbClr val="231F20"/>
                </a:solidFill>
                <a:latin typeface="Arial"/>
                <a:cs typeface="Arial"/>
              </a:rPr>
              <a:t>consequ</a:t>
            </a:r>
            <a:r>
              <a:rPr sz="2275" spc="-52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iaeped</a:t>
            </a:r>
            <a:r>
              <a:rPr sz="2275" spc="-42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 spc="-20">
                <a:solidFill>
                  <a:srgbClr val="231F20"/>
                </a:solidFill>
                <a:latin typeface="Arial"/>
                <a:cs typeface="Arial"/>
              </a:rPr>
              <a:t>maio.</a:t>
            </a:r>
            <a:r>
              <a:rPr sz="2275" spc="1034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Et</a:t>
            </a:r>
            <a:r>
              <a:rPr sz="2275" spc="517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expel</a:t>
            </a:r>
            <a:r>
              <a:rPr sz="2275" spc="-62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ium</a:t>
            </a:r>
            <a:r>
              <a:rPr sz="2275" spc="-52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nihilloriam</a:t>
            </a:r>
            <a:r>
              <a:rPr sz="2275" spc="-52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qui</a:t>
            </a:r>
            <a:r>
              <a:rPr sz="2275" spc="-52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delecae</a:t>
            </a:r>
            <a:r>
              <a:rPr sz="2275" spc="-62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conet</a:t>
            </a:r>
            <a:r>
              <a:rPr sz="2275" spc="-52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lani</a:t>
            </a:r>
            <a:r>
              <a:rPr sz="2275" spc="-62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reriaere,</a:t>
            </a:r>
            <a:r>
              <a:rPr sz="2275" spc="-42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 spc="-52">
                <a:solidFill>
                  <a:srgbClr val="231F20"/>
                </a:solidFill>
                <a:latin typeface="Arial"/>
                <a:cs typeface="Arial"/>
              </a:rPr>
              <a:t>que </a:t>
            </a: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ate</a:t>
            </a:r>
            <a:r>
              <a:rPr sz="2275" spc="526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 spc="-20">
                <a:solidFill>
                  <a:srgbClr val="231F20"/>
                </a:solidFill>
                <a:latin typeface="Arial"/>
                <a:cs typeface="Arial"/>
              </a:rPr>
              <a:t>doluptatqui</a:t>
            </a:r>
            <a:r>
              <a:rPr sz="2275" spc="-52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aliquae</a:t>
            </a:r>
            <a:r>
              <a:rPr sz="2275" spc="-42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ommoluptae</a:t>
            </a:r>
            <a:r>
              <a:rPr sz="2275" spc="-52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cupta</a:t>
            </a:r>
            <a:r>
              <a:rPr sz="2275" spc="-52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dolorror</a:t>
            </a:r>
            <a:r>
              <a:rPr sz="2275" spc="-31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 spc="-20">
                <a:solidFill>
                  <a:srgbClr val="231F20"/>
                </a:solidFill>
                <a:latin typeface="Arial"/>
                <a:cs typeface="Arial"/>
              </a:rPr>
              <a:t>rerchil </a:t>
            </a: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ipsum</a:t>
            </a:r>
            <a:r>
              <a:rPr sz="2275" spc="549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voloria</a:t>
            </a:r>
            <a:r>
              <a:rPr sz="2275" spc="-42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 spc="-20">
                <a:solidFill>
                  <a:srgbClr val="231F20"/>
                </a:solidFill>
                <a:latin typeface="Arial"/>
                <a:cs typeface="Arial"/>
              </a:rPr>
              <a:t>praepudipsae</a:t>
            </a:r>
            <a:r>
              <a:rPr sz="2275" spc="-42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porporum</a:t>
            </a:r>
            <a:r>
              <a:rPr sz="2275" spc="-31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ute</a:t>
            </a:r>
            <a:r>
              <a:rPr sz="2275" spc="-52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volo</a:t>
            </a:r>
            <a:r>
              <a:rPr sz="2275" spc="-42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id</a:t>
            </a:r>
            <a:r>
              <a:rPr sz="2275" spc="-42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 spc="-20">
                <a:solidFill>
                  <a:srgbClr val="231F20"/>
                </a:solidFill>
                <a:latin typeface="Arial"/>
                <a:cs typeface="Arial"/>
              </a:rPr>
              <a:t>modipis</a:t>
            </a:r>
            <a:r>
              <a:rPr sz="2275" spc="1034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di</a:t>
            </a:r>
            <a:r>
              <a:rPr sz="2275" spc="-72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omni</a:t>
            </a:r>
            <a:r>
              <a:rPr sz="2275" spc="486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doluptam</a:t>
            </a:r>
            <a:r>
              <a:rPr sz="2275" spc="-52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quiatem</a:t>
            </a:r>
            <a:r>
              <a:rPr sz="2275" spc="-62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aut</a:t>
            </a:r>
            <a:r>
              <a:rPr sz="2275" spc="-62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volupta</a:t>
            </a:r>
            <a:r>
              <a:rPr sz="2275" spc="-72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volore</a:t>
            </a:r>
            <a:r>
              <a:rPr sz="2275" spc="-62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laturi</a:t>
            </a:r>
            <a:r>
              <a:rPr sz="2275" spc="-72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 spc="-20">
                <a:solidFill>
                  <a:srgbClr val="231F20"/>
                </a:solidFill>
                <a:latin typeface="Arial"/>
                <a:cs typeface="Arial"/>
              </a:rPr>
              <a:t>officat </a:t>
            </a: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usapiene</a:t>
            </a:r>
            <a:r>
              <a:rPr sz="2275" spc="496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 spc="-20">
                <a:solidFill>
                  <a:srgbClr val="231F20"/>
                </a:solidFill>
                <a:latin typeface="Arial"/>
                <a:cs typeface="Arial"/>
              </a:rPr>
              <a:t>nonsequide</a:t>
            </a:r>
            <a:r>
              <a:rPr sz="2275" spc="-62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prem.</a:t>
            </a:r>
            <a:r>
              <a:rPr sz="2275" spc="-52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Ga.</a:t>
            </a:r>
            <a:r>
              <a:rPr sz="2275" spc="-52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Nequunt</a:t>
            </a:r>
            <a:r>
              <a:rPr sz="2275" spc="-62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officae</a:t>
            </a:r>
            <a:r>
              <a:rPr sz="2275" spc="-62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 spc="-20">
                <a:solidFill>
                  <a:srgbClr val="231F20"/>
                </a:solidFill>
                <a:latin typeface="Arial"/>
                <a:cs typeface="Arial"/>
              </a:rPr>
              <a:t>perfers </a:t>
            </a: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peditas</a:t>
            </a:r>
            <a:r>
              <a:rPr sz="2275" spc="-82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 spc="-20">
                <a:solidFill>
                  <a:srgbClr val="231F20"/>
                </a:solidFill>
                <a:latin typeface="Arial"/>
                <a:cs typeface="Arial"/>
              </a:rPr>
              <a:t>sitat.</a:t>
            </a:r>
            <a:endParaRPr sz="2275">
              <a:latin typeface="Arial"/>
              <a:cs typeface="Arial"/>
            </a:endParaRPr>
          </a:p>
        </p:txBody>
      </p:sp>
      <p:sp>
        <p:nvSpPr>
          <p:cNvPr id="39" name="object 42">
            <a:extLst>
              <a:ext uri="{FF2B5EF4-FFF2-40B4-BE49-F238E27FC236}">
                <a16:creationId xmlns:a16="http://schemas.microsoft.com/office/drawing/2014/main" id="{4966EF2D-A80A-9A62-8BC5-2EE92FF5C29F}"/>
              </a:ext>
            </a:extLst>
          </p:cNvPr>
          <p:cNvSpPr txBox="1"/>
          <p:nvPr/>
        </p:nvSpPr>
        <p:spPr>
          <a:xfrm>
            <a:off x="33659245" y="17334983"/>
            <a:ext cx="7691747" cy="2477188"/>
          </a:xfrm>
          <a:prstGeom prst="rect">
            <a:avLst/>
          </a:prstGeom>
        </p:spPr>
        <p:txBody>
          <a:bodyPr vert="horz" wrap="square" lIns="0" tIns="26261" rIns="0" bIns="0" rtlCol="0">
            <a:spAutoFit/>
          </a:bodyPr>
          <a:lstStyle/>
          <a:p>
            <a:pPr marL="26260" marR="10504">
              <a:spcBef>
                <a:spcPts val="207"/>
              </a:spcBef>
            </a:pPr>
            <a:r>
              <a:rPr sz="2275" spc="-20">
                <a:solidFill>
                  <a:srgbClr val="231F20"/>
                </a:solidFill>
                <a:latin typeface="Arial"/>
                <a:cs typeface="Arial"/>
              </a:rPr>
              <a:t>Type</a:t>
            </a:r>
            <a:r>
              <a:rPr sz="2275" spc="-52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or</a:t>
            </a:r>
            <a:r>
              <a:rPr sz="2275" spc="-42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paste</a:t>
            </a:r>
            <a:r>
              <a:rPr sz="2275" spc="-42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your</a:t>
            </a:r>
            <a:r>
              <a:rPr sz="2275" spc="-42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text</a:t>
            </a:r>
            <a:r>
              <a:rPr sz="2275" spc="-31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here,</a:t>
            </a:r>
            <a:r>
              <a:rPr sz="2275" spc="-42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nesto</a:t>
            </a:r>
            <a:r>
              <a:rPr sz="2275" spc="-42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 spc="-20">
                <a:solidFill>
                  <a:srgbClr val="231F20"/>
                </a:solidFill>
                <a:latin typeface="Arial"/>
                <a:cs typeface="Arial"/>
              </a:rPr>
              <a:t>consequ</a:t>
            </a:r>
            <a:r>
              <a:rPr sz="2275" spc="-52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iaeped</a:t>
            </a:r>
            <a:r>
              <a:rPr sz="2275" spc="-42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 spc="-20">
                <a:solidFill>
                  <a:srgbClr val="231F20"/>
                </a:solidFill>
                <a:latin typeface="Arial"/>
                <a:cs typeface="Arial"/>
              </a:rPr>
              <a:t>maio.</a:t>
            </a:r>
            <a:r>
              <a:rPr sz="2275" spc="1034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Et</a:t>
            </a:r>
            <a:r>
              <a:rPr sz="2275" spc="517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expel</a:t>
            </a:r>
            <a:r>
              <a:rPr sz="2275" spc="-62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ium</a:t>
            </a:r>
            <a:r>
              <a:rPr sz="2275" spc="-52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nihilloriam</a:t>
            </a:r>
            <a:r>
              <a:rPr sz="2275" spc="-52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qui</a:t>
            </a:r>
            <a:r>
              <a:rPr sz="2275" spc="-52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delecae</a:t>
            </a:r>
            <a:r>
              <a:rPr sz="2275" spc="-62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conet</a:t>
            </a:r>
            <a:r>
              <a:rPr sz="2275" spc="-52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lani</a:t>
            </a:r>
            <a:r>
              <a:rPr sz="2275" spc="-62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reriaere,</a:t>
            </a:r>
            <a:r>
              <a:rPr sz="2275" spc="-42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 spc="-52">
                <a:solidFill>
                  <a:srgbClr val="231F20"/>
                </a:solidFill>
                <a:latin typeface="Arial"/>
                <a:cs typeface="Arial"/>
              </a:rPr>
              <a:t>que </a:t>
            </a: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ate</a:t>
            </a:r>
            <a:r>
              <a:rPr sz="2275" spc="526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 spc="-20">
                <a:solidFill>
                  <a:srgbClr val="231F20"/>
                </a:solidFill>
                <a:latin typeface="Arial"/>
                <a:cs typeface="Arial"/>
              </a:rPr>
              <a:t>doluptatqui</a:t>
            </a:r>
            <a:r>
              <a:rPr sz="2275" spc="-52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aliquae</a:t>
            </a:r>
            <a:r>
              <a:rPr sz="2275" spc="-52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ommoluptae</a:t>
            </a:r>
            <a:r>
              <a:rPr sz="2275" spc="-52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cupta</a:t>
            </a:r>
            <a:r>
              <a:rPr sz="2275" spc="-52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dolorror</a:t>
            </a:r>
            <a:r>
              <a:rPr sz="2275" spc="-31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 spc="-20">
                <a:solidFill>
                  <a:srgbClr val="231F20"/>
                </a:solidFill>
                <a:latin typeface="Arial"/>
                <a:cs typeface="Arial"/>
              </a:rPr>
              <a:t>rerchil </a:t>
            </a: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ipsum</a:t>
            </a:r>
            <a:r>
              <a:rPr sz="2275" spc="537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voloria</a:t>
            </a:r>
            <a:r>
              <a:rPr sz="2275" spc="-52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 spc="-20">
                <a:solidFill>
                  <a:srgbClr val="231F20"/>
                </a:solidFill>
                <a:latin typeface="Arial"/>
                <a:cs typeface="Arial"/>
              </a:rPr>
              <a:t>praepudipsae</a:t>
            </a:r>
            <a:r>
              <a:rPr sz="2275" spc="-52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porporum</a:t>
            </a:r>
            <a:r>
              <a:rPr sz="2275" spc="-42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ute</a:t>
            </a:r>
            <a:r>
              <a:rPr sz="2275" spc="-42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volo</a:t>
            </a:r>
            <a:r>
              <a:rPr sz="2275" spc="-52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id</a:t>
            </a:r>
            <a:r>
              <a:rPr sz="2275" spc="-52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 spc="-20">
                <a:solidFill>
                  <a:srgbClr val="231F20"/>
                </a:solidFill>
                <a:latin typeface="Arial"/>
                <a:cs typeface="Arial"/>
              </a:rPr>
              <a:t>modipis</a:t>
            </a:r>
            <a:r>
              <a:rPr sz="2275" spc="1034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di</a:t>
            </a:r>
            <a:r>
              <a:rPr sz="2275" spc="-62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omni</a:t>
            </a:r>
            <a:r>
              <a:rPr sz="2275" spc="507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doluptam</a:t>
            </a:r>
            <a:r>
              <a:rPr sz="2275" spc="-52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quiatem</a:t>
            </a:r>
            <a:r>
              <a:rPr sz="2275" spc="-52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aut</a:t>
            </a:r>
            <a:r>
              <a:rPr sz="2275" spc="-52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volupta</a:t>
            </a:r>
            <a:r>
              <a:rPr sz="2275" spc="-62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volore</a:t>
            </a:r>
            <a:r>
              <a:rPr sz="2275" spc="-62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laturi</a:t>
            </a:r>
            <a:r>
              <a:rPr sz="2275" spc="-62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 spc="-20">
                <a:solidFill>
                  <a:srgbClr val="231F20"/>
                </a:solidFill>
                <a:latin typeface="Arial"/>
                <a:cs typeface="Arial"/>
              </a:rPr>
              <a:t>officat </a:t>
            </a: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usapiene</a:t>
            </a:r>
            <a:r>
              <a:rPr sz="2275" spc="496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 spc="-20">
                <a:solidFill>
                  <a:srgbClr val="231F20"/>
                </a:solidFill>
                <a:latin typeface="Arial"/>
                <a:cs typeface="Arial"/>
              </a:rPr>
              <a:t>nonsequide</a:t>
            </a:r>
            <a:r>
              <a:rPr sz="2275" spc="-62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prem.</a:t>
            </a:r>
            <a:r>
              <a:rPr sz="2275" spc="-62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Ga.</a:t>
            </a:r>
            <a:r>
              <a:rPr sz="2275" spc="-52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Nequunt</a:t>
            </a:r>
            <a:r>
              <a:rPr sz="2275" spc="-62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officae</a:t>
            </a:r>
            <a:r>
              <a:rPr sz="2275" spc="-62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 spc="-20">
                <a:solidFill>
                  <a:srgbClr val="231F20"/>
                </a:solidFill>
                <a:latin typeface="Arial"/>
                <a:cs typeface="Arial"/>
              </a:rPr>
              <a:t>perfers </a:t>
            </a: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peditas</a:t>
            </a:r>
            <a:r>
              <a:rPr sz="2275" spc="-82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 spc="-20">
                <a:solidFill>
                  <a:srgbClr val="231F20"/>
                </a:solidFill>
                <a:latin typeface="Arial"/>
                <a:cs typeface="Arial"/>
              </a:rPr>
              <a:t>sitat.</a:t>
            </a:r>
            <a:endParaRPr sz="2275">
              <a:latin typeface="Arial"/>
              <a:cs typeface="Arial"/>
            </a:endParaRPr>
          </a:p>
        </p:txBody>
      </p:sp>
      <p:sp>
        <p:nvSpPr>
          <p:cNvPr id="40" name="object 43">
            <a:extLst>
              <a:ext uri="{FF2B5EF4-FFF2-40B4-BE49-F238E27FC236}">
                <a16:creationId xmlns:a16="http://schemas.microsoft.com/office/drawing/2014/main" id="{F229BDE8-4944-EB79-D74A-BDB060B2ACAD}"/>
              </a:ext>
            </a:extLst>
          </p:cNvPr>
          <p:cNvSpPr txBox="1"/>
          <p:nvPr/>
        </p:nvSpPr>
        <p:spPr>
          <a:xfrm>
            <a:off x="37250326" y="11770030"/>
            <a:ext cx="3873448" cy="5022853"/>
          </a:xfrm>
          <a:prstGeom prst="rect">
            <a:avLst/>
          </a:prstGeom>
        </p:spPr>
        <p:txBody>
          <a:bodyPr vert="horz" wrap="square" lIns="0" tIns="248161" rIns="0" bIns="0" rtlCol="0">
            <a:spAutoFit/>
          </a:bodyPr>
          <a:lstStyle/>
          <a:p>
            <a:pPr marL="59083" indent="-34137">
              <a:spcBef>
                <a:spcPts val="1952"/>
              </a:spcBef>
            </a:pPr>
            <a:r>
              <a:rPr sz="2378" b="1">
                <a:solidFill>
                  <a:srgbClr val="231F20"/>
                </a:solidFill>
                <a:latin typeface="Arial"/>
                <a:cs typeface="Arial"/>
              </a:rPr>
              <a:t>Subheading</a:t>
            </a:r>
            <a:r>
              <a:rPr sz="2378" b="1" spc="175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378" b="1">
                <a:solidFill>
                  <a:srgbClr val="231F20"/>
                </a:solidFill>
                <a:latin typeface="Arial"/>
                <a:cs typeface="Arial"/>
              </a:rPr>
              <a:t>goes</a:t>
            </a:r>
            <a:r>
              <a:rPr sz="2378" b="1" spc="186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378" b="1" spc="-20">
                <a:solidFill>
                  <a:srgbClr val="231F20"/>
                </a:solidFill>
                <a:latin typeface="Arial"/>
                <a:cs typeface="Arial"/>
              </a:rPr>
              <a:t>here...</a:t>
            </a:r>
            <a:endParaRPr sz="2378">
              <a:latin typeface="Arial"/>
              <a:cs typeface="Arial"/>
            </a:endParaRPr>
          </a:p>
          <a:p>
            <a:pPr marL="59083" marR="10504">
              <a:spcBef>
                <a:spcPts val="1582"/>
              </a:spcBef>
            </a:pPr>
            <a:r>
              <a:rPr sz="2275" spc="-20">
                <a:solidFill>
                  <a:srgbClr val="231F20"/>
                </a:solidFill>
                <a:latin typeface="Arial"/>
                <a:cs typeface="Arial"/>
              </a:rPr>
              <a:t>Type</a:t>
            </a:r>
            <a:r>
              <a:rPr sz="2275" spc="-52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or</a:t>
            </a:r>
            <a:r>
              <a:rPr sz="2275" spc="-31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paste</a:t>
            </a:r>
            <a:r>
              <a:rPr sz="2275" spc="-42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your</a:t>
            </a:r>
            <a:r>
              <a:rPr sz="2275" spc="-31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text</a:t>
            </a:r>
            <a:r>
              <a:rPr sz="2275" spc="-31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 spc="-20">
                <a:solidFill>
                  <a:srgbClr val="231F20"/>
                </a:solidFill>
                <a:latin typeface="Arial"/>
                <a:cs typeface="Arial"/>
              </a:rPr>
              <a:t>here, </a:t>
            </a: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nesto</a:t>
            </a:r>
            <a:r>
              <a:rPr sz="2275" spc="-72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 spc="-20">
                <a:solidFill>
                  <a:srgbClr val="231F20"/>
                </a:solidFill>
                <a:latin typeface="Arial"/>
                <a:cs typeface="Arial"/>
              </a:rPr>
              <a:t>consequ</a:t>
            </a:r>
            <a:r>
              <a:rPr sz="2275" spc="-62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iaeped</a:t>
            </a:r>
            <a:r>
              <a:rPr sz="2275" spc="-62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 spc="-20">
                <a:solidFill>
                  <a:srgbClr val="231F20"/>
                </a:solidFill>
                <a:latin typeface="Arial"/>
                <a:cs typeface="Arial"/>
              </a:rPr>
              <a:t>maio. </a:t>
            </a: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Et</a:t>
            </a:r>
            <a:r>
              <a:rPr sz="2275" spc="517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expel</a:t>
            </a:r>
            <a:r>
              <a:rPr sz="2275" spc="-52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ium</a:t>
            </a:r>
            <a:r>
              <a:rPr sz="2275" spc="-52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nihilloriam</a:t>
            </a:r>
            <a:r>
              <a:rPr sz="2275" spc="-42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 spc="-52">
                <a:solidFill>
                  <a:srgbClr val="231F20"/>
                </a:solidFill>
                <a:latin typeface="Arial"/>
                <a:cs typeface="Arial"/>
              </a:rPr>
              <a:t>qui </a:t>
            </a: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delecae</a:t>
            </a:r>
            <a:r>
              <a:rPr sz="2275" spc="-82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conet</a:t>
            </a:r>
            <a:r>
              <a:rPr sz="2275" spc="-72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lani</a:t>
            </a:r>
            <a:r>
              <a:rPr sz="2275" spc="-82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 spc="-20">
                <a:solidFill>
                  <a:srgbClr val="231F20"/>
                </a:solidFill>
                <a:latin typeface="Arial"/>
                <a:cs typeface="Arial"/>
              </a:rPr>
              <a:t>reriaere, </a:t>
            </a: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que</a:t>
            </a:r>
            <a:r>
              <a:rPr sz="2275" spc="-31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ate</a:t>
            </a:r>
            <a:r>
              <a:rPr sz="2275" spc="579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 spc="-20">
                <a:solidFill>
                  <a:srgbClr val="231F20"/>
                </a:solidFill>
                <a:latin typeface="Arial"/>
                <a:cs typeface="Arial"/>
              </a:rPr>
              <a:t>doluptatqui</a:t>
            </a:r>
            <a:r>
              <a:rPr sz="2275" spc="-31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 spc="-20">
                <a:solidFill>
                  <a:srgbClr val="231F20"/>
                </a:solidFill>
                <a:latin typeface="Arial"/>
                <a:cs typeface="Arial"/>
              </a:rPr>
              <a:t>aliquae </a:t>
            </a: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ommoluptae</a:t>
            </a:r>
            <a:r>
              <a:rPr sz="2275" spc="-82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cupta</a:t>
            </a:r>
            <a:r>
              <a:rPr sz="2275" spc="-72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 spc="-20">
                <a:solidFill>
                  <a:srgbClr val="231F20"/>
                </a:solidFill>
                <a:latin typeface="Arial"/>
                <a:cs typeface="Arial"/>
              </a:rPr>
              <a:t>dolorror </a:t>
            </a: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rerchil</a:t>
            </a:r>
            <a:r>
              <a:rPr sz="2275" spc="-72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ipsum</a:t>
            </a:r>
            <a:r>
              <a:rPr sz="2275" spc="496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 spc="-20">
                <a:solidFill>
                  <a:srgbClr val="231F20"/>
                </a:solidFill>
                <a:latin typeface="Arial"/>
                <a:cs typeface="Arial"/>
              </a:rPr>
              <a:t>voloria praepudipsae </a:t>
            </a: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porporum </a:t>
            </a:r>
            <a:r>
              <a:rPr sz="2275" spc="-52">
                <a:solidFill>
                  <a:srgbClr val="231F20"/>
                </a:solidFill>
                <a:latin typeface="Arial"/>
                <a:cs typeface="Arial"/>
              </a:rPr>
              <a:t>ute </a:t>
            </a: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volo</a:t>
            </a:r>
            <a:r>
              <a:rPr sz="2275" spc="-62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id</a:t>
            </a:r>
            <a:r>
              <a:rPr sz="2275" spc="-62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modipis</a:t>
            </a:r>
            <a:r>
              <a:rPr sz="2275" spc="-62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di</a:t>
            </a:r>
            <a:r>
              <a:rPr sz="2275" spc="-62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 spc="-42">
                <a:solidFill>
                  <a:srgbClr val="231F20"/>
                </a:solidFill>
                <a:latin typeface="Arial"/>
                <a:cs typeface="Arial"/>
              </a:rPr>
              <a:t>omni </a:t>
            </a: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doluptam quiatem aut </a:t>
            </a:r>
            <a:r>
              <a:rPr sz="2275" spc="-20">
                <a:solidFill>
                  <a:srgbClr val="231F20"/>
                </a:solidFill>
                <a:latin typeface="Arial"/>
                <a:cs typeface="Arial"/>
              </a:rPr>
              <a:t>volupta </a:t>
            </a: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volore</a:t>
            </a:r>
            <a:r>
              <a:rPr sz="2275" spc="-103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laturi</a:t>
            </a:r>
            <a:r>
              <a:rPr sz="2275" spc="-94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officat</a:t>
            </a:r>
            <a:r>
              <a:rPr sz="2275" spc="-82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 spc="-20">
                <a:solidFill>
                  <a:srgbClr val="231F20"/>
                </a:solidFill>
                <a:latin typeface="Arial"/>
                <a:cs typeface="Arial"/>
              </a:rPr>
              <a:t>usapiene nonsequide prem.</a:t>
            </a:r>
            <a:endParaRPr sz="2275">
              <a:latin typeface="Arial"/>
              <a:cs typeface="Arial"/>
            </a:endParaRPr>
          </a:p>
        </p:txBody>
      </p:sp>
      <p:sp>
        <p:nvSpPr>
          <p:cNvPr id="41" name="object 44">
            <a:extLst>
              <a:ext uri="{FF2B5EF4-FFF2-40B4-BE49-F238E27FC236}">
                <a16:creationId xmlns:a16="http://schemas.microsoft.com/office/drawing/2014/main" id="{C77B4AF7-F445-A7C2-8618-D59EABD3FAAE}"/>
              </a:ext>
            </a:extLst>
          </p:cNvPr>
          <p:cNvSpPr txBox="1"/>
          <p:nvPr/>
        </p:nvSpPr>
        <p:spPr>
          <a:xfrm>
            <a:off x="23351055" y="21023222"/>
            <a:ext cx="7691747" cy="2477188"/>
          </a:xfrm>
          <a:prstGeom prst="rect">
            <a:avLst/>
          </a:prstGeom>
        </p:spPr>
        <p:txBody>
          <a:bodyPr vert="horz" wrap="square" lIns="0" tIns="26261" rIns="0" bIns="0" rtlCol="0">
            <a:spAutoFit/>
          </a:bodyPr>
          <a:lstStyle/>
          <a:p>
            <a:pPr marL="26260" marR="10504">
              <a:spcBef>
                <a:spcPts val="207"/>
              </a:spcBef>
            </a:pPr>
            <a:r>
              <a:rPr sz="2275" spc="-20">
                <a:solidFill>
                  <a:srgbClr val="231F20"/>
                </a:solidFill>
                <a:latin typeface="Arial"/>
                <a:cs typeface="Arial"/>
              </a:rPr>
              <a:t>Type</a:t>
            </a:r>
            <a:r>
              <a:rPr sz="2275" spc="-52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or</a:t>
            </a:r>
            <a:r>
              <a:rPr sz="2275" spc="-42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paste</a:t>
            </a:r>
            <a:r>
              <a:rPr sz="2275" spc="-42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your</a:t>
            </a:r>
            <a:r>
              <a:rPr sz="2275" spc="-42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text</a:t>
            </a:r>
            <a:r>
              <a:rPr sz="2275" spc="-31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here,</a:t>
            </a:r>
            <a:r>
              <a:rPr sz="2275" spc="-42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nesto</a:t>
            </a:r>
            <a:r>
              <a:rPr sz="2275" spc="-42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 spc="-20">
                <a:solidFill>
                  <a:srgbClr val="231F20"/>
                </a:solidFill>
                <a:latin typeface="Arial"/>
                <a:cs typeface="Arial"/>
              </a:rPr>
              <a:t>consequ</a:t>
            </a:r>
            <a:r>
              <a:rPr sz="2275" spc="-52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iaeped</a:t>
            </a:r>
            <a:r>
              <a:rPr sz="2275" spc="-42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 spc="-20">
                <a:solidFill>
                  <a:srgbClr val="231F20"/>
                </a:solidFill>
                <a:latin typeface="Arial"/>
                <a:cs typeface="Arial"/>
              </a:rPr>
              <a:t>maio.</a:t>
            </a:r>
            <a:r>
              <a:rPr sz="2275" spc="1034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Et</a:t>
            </a:r>
            <a:r>
              <a:rPr sz="2275" spc="517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expel</a:t>
            </a:r>
            <a:r>
              <a:rPr sz="2275" spc="-62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ium</a:t>
            </a:r>
            <a:r>
              <a:rPr sz="2275" spc="-52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nihilloriam</a:t>
            </a:r>
            <a:r>
              <a:rPr sz="2275" spc="-52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qui</a:t>
            </a:r>
            <a:r>
              <a:rPr sz="2275" spc="-52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delecae</a:t>
            </a:r>
            <a:r>
              <a:rPr sz="2275" spc="-62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conet</a:t>
            </a:r>
            <a:r>
              <a:rPr sz="2275" spc="-52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lani</a:t>
            </a:r>
            <a:r>
              <a:rPr sz="2275" spc="-62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reriaere,</a:t>
            </a:r>
            <a:r>
              <a:rPr sz="2275" spc="-42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 spc="-52">
                <a:solidFill>
                  <a:srgbClr val="231F20"/>
                </a:solidFill>
                <a:latin typeface="Arial"/>
                <a:cs typeface="Arial"/>
              </a:rPr>
              <a:t>que </a:t>
            </a: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ate</a:t>
            </a:r>
            <a:r>
              <a:rPr sz="2275" spc="526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 spc="-20">
                <a:solidFill>
                  <a:srgbClr val="231F20"/>
                </a:solidFill>
                <a:latin typeface="Arial"/>
                <a:cs typeface="Arial"/>
              </a:rPr>
              <a:t>doluptatqui</a:t>
            </a:r>
            <a:r>
              <a:rPr sz="2275" spc="-52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aliquae</a:t>
            </a:r>
            <a:r>
              <a:rPr sz="2275" spc="-42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ommoluptae</a:t>
            </a:r>
            <a:r>
              <a:rPr sz="2275" spc="-52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cupta</a:t>
            </a:r>
            <a:r>
              <a:rPr sz="2275" spc="-52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dolorror</a:t>
            </a:r>
            <a:r>
              <a:rPr sz="2275" spc="-31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 spc="-20">
                <a:solidFill>
                  <a:srgbClr val="231F20"/>
                </a:solidFill>
                <a:latin typeface="Arial"/>
                <a:cs typeface="Arial"/>
              </a:rPr>
              <a:t>rerchil </a:t>
            </a: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ipsum</a:t>
            </a:r>
            <a:r>
              <a:rPr sz="2275" spc="549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voloria</a:t>
            </a:r>
            <a:r>
              <a:rPr sz="2275" spc="-42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 spc="-20">
                <a:solidFill>
                  <a:srgbClr val="231F20"/>
                </a:solidFill>
                <a:latin typeface="Arial"/>
                <a:cs typeface="Arial"/>
              </a:rPr>
              <a:t>praepudipsae</a:t>
            </a:r>
            <a:r>
              <a:rPr sz="2275" spc="-42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porporum</a:t>
            </a:r>
            <a:r>
              <a:rPr sz="2275" spc="-31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ute</a:t>
            </a:r>
            <a:r>
              <a:rPr sz="2275" spc="-52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volo</a:t>
            </a:r>
            <a:r>
              <a:rPr sz="2275" spc="-42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id</a:t>
            </a:r>
            <a:r>
              <a:rPr sz="2275" spc="-42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 spc="-20">
                <a:solidFill>
                  <a:srgbClr val="231F20"/>
                </a:solidFill>
                <a:latin typeface="Arial"/>
                <a:cs typeface="Arial"/>
              </a:rPr>
              <a:t>modipis</a:t>
            </a:r>
            <a:r>
              <a:rPr sz="2275" spc="1034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di</a:t>
            </a:r>
            <a:r>
              <a:rPr sz="2275" spc="-72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omni</a:t>
            </a:r>
            <a:r>
              <a:rPr sz="2275" spc="486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doluptam</a:t>
            </a:r>
            <a:r>
              <a:rPr sz="2275" spc="-52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quiatem</a:t>
            </a:r>
            <a:r>
              <a:rPr sz="2275" spc="-62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aut</a:t>
            </a:r>
            <a:r>
              <a:rPr sz="2275" spc="-62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volupta</a:t>
            </a:r>
            <a:r>
              <a:rPr sz="2275" spc="-72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volore</a:t>
            </a:r>
            <a:r>
              <a:rPr sz="2275" spc="-62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laturi</a:t>
            </a:r>
            <a:r>
              <a:rPr sz="2275" spc="-72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 spc="-20">
                <a:solidFill>
                  <a:srgbClr val="231F20"/>
                </a:solidFill>
                <a:latin typeface="Arial"/>
                <a:cs typeface="Arial"/>
              </a:rPr>
              <a:t>officat </a:t>
            </a: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usapiene</a:t>
            </a:r>
            <a:r>
              <a:rPr sz="2275" spc="496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 spc="-20">
                <a:solidFill>
                  <a:srgbClr val="231F20"/>
                </a:solidFill>
                <a:latin typeface="Arial"/>
                <a:cs typeface="Arial"/>
              </a:rPr>
              <a:t>nonsequide</a:t>
            </a:r>
            <a:r>
              <a:rPr sz="2275" spc="-62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prem.</a:t>
            </a:r>
            <a:r>
              <a:rPr sz="2275" spc="-52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Ga.</a:t>
            </a:r>
            <a:r>
              <a:rPr sz="2275" spc="-52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Nequunt</a:t>
            </a:r>
            <a:r>
              <a:rPr sz="2275" spc="-62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officae</a:t>
            </a:r>
            <a:r>
              <a:rPr sz="2275" spc="-62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 spc="-20">
                <a:solidFill>
                  <a:srgbClr val="231F20"/>
                </a:solidFill>
                <a:latin typeface="Arial"/>
                <a:cs typeface="Arial"/>
              </a:rPr>
              <a:t>perfers </a:t>
            </a: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peditas</a:t>
            </a:r>
            <a:r>
              <a:rPr sz="2275" spc="-82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 spc="-20">
                <a:solidFill>
                  <a:srgbClr val="231F20"/>
                </a:solidFill>
                <a:latin typeface="Arial"/>
                <a:cs typeface="Arial"/>
              </a:rPr>
              <a:t>sitat.</a:t>
            </a:r>
            <a:endParaRPr sz="2275">
              <a:latin typeface="Arial"/>
              <a:cs typeface="Arial"/>
            </a:endParaRPr>
          </a:p>
        </p:txBody>
      </p:sp>
      <p:sp>
        <p:nvSpPr>
          <p:cNvPr id="42" name="object 45">
            <a:extLst>
              <a:ext uri="{FF2B5EF4-FFF2-40B4-BE49-F238E27FC236}">
                <a16:creationId xmlns:a16="http://schemas.microsoft.com/office/drawing/2014/main" id="{C6F5B02D-A04F-25F5-8986-A66D0CA89F6F}"/>
              </a:ext>
            </a:extLst>
          </p:cNvPr>
          <p:cNvSpPr txBox="1"/>
          <p:nvPr/>
        </p:nvSpPr>
        <p:spPr>
          <a:xfrm>
            <a:off x="23351056" y="29472164"/>
            <a:ext cx="7418637" cy="726709"/>
          </a:xfrm>
          <a:prstGeom prst="rect">
            <a:avLst/>
          </a:prstGeom>
        </p:spPr>
        <p:txBody>
          <a:bodyPr vert="horz" wrap="square" lIns="0" tIns="26261" rIns="0" bIns="0" rtlCol="0">
            <a:spAutoFit/>
          </a:bodyPr>
          <a:lstStyle/>
          <a:p>
            <a:pPr marL="26260" marR="10504">
              <a:spcBef>
                <a:spcPts val="207"/>
              </a:spcBef>
            </a:pPr>
            <a:r>
              <a:rPr sz="2275" spc="-20">
                <a:solidFill>
                  <a:srgbClr val="231F20"/>
                </a:solidFill>
                <a:latin typeface="Arial"/>
                <a:cs typeface="Arial"/>
              </a:rPr>
              <a:t>Type</a:t>
            </a:r>
            <a:r>
              <a:rPr sz="2275" spc="-52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or</a:t>
            </a:r>
            <a:r>
              <a:rPr sz="2275" spc="-42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paste</a:t>
            </a:r>
            <a:r>
              <a:rPr sz="2275" spc="-42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your</a:t>
            </a:r>
            <a:r>
              <a:rPr sz="2275" spc="-42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text</a:t>
            </a:r>
            <a:r>
              <a:rPr sz="2275" spc="-31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here,</a:t>
            </a:r>
            <a:r>
              <a:rPr sz="2275" spc="-42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nesto</a:t>
            </a:r>
            <a:r>
              <a:rPr sz="2275" spc="-42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 spc="-20">
                <a:solidFill>
                  <a:srgbClr val="231F20"/>
                </a:solidFill>
                <a:latin typeface="Arial"/>
                <a:cs typeface="Arial"/>
              </a:rPr>
              <a:t>consequ</a:t>
            </a:r>
            <a:r>
              <a:rPr sz="2275" spc="-52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iaeped</a:t>
            </a:r>
            <a:r>
              <a:rPr sz="2275" spc="-42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 spc="-20">
                <a:solidFill>
                  <a:srgbClr val="231F20"/>
                </a:solidFill>
                <a:latin typeface="Arial"/>
                <a:cs typeface="Arial"/>
              </a:rPr>
              <a:t>maio. </a:t>
            </a: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Et</a:t>
            </a:r>
            <a:r>
              <a:rPr sz="2275" spc="507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expel</a:t>
            </a:r>
            <a:r>
              <a:rPr sz="2275" spc="-62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ium</a:t>
            </a:r>
            <a:r>
              <a:rPr sz="2275" spc="-62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nihilloriam</a:t>
            </a:r>
            <a:r>
              <a:rPr sz="2275" spc="-52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qui</a:t>
            </a:r>
            <a:r>
              <a:rPr sz="2275" spc="-62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delecae</a:t>
            </a:r>
            <a:r>
              <a:rPr sz="2275" spc="-72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conet</a:t>
            </a:r>
            <a:r>
              <a:rPr sz="2275" spc="-52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lani</a:t>
            </a:r>
            <a:r>
              <a:rPr sz="2275" spc="-62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 spc="-20">
                <a:solidFill>
                  <a:srgbClr val="231F20"/>
                </a:solidFill>
                <a:latin typeface="Arial"/>
                <a:cs typeface="Arial"/>
              </a:rPr>
              <a:t>reriaere.</a:t>
            </a:r>
            <a:endParaRPr sz="2275">
              <a:latin typeface="Arial"/>
              <a:cs typeface="Arial"/>
            </a:endParaRPr>
          </a:p>
        </p:txBody>
      </p:sp>
      <p:sp>
        <p:nvSpPr>
          <p:cNvPr id="43" name="object 46">
            <a:extLst>
              <a:ext uri="{FF2B5EF4-FFF2-40B4-BE49-F238E27FC236}">
                <a16:creationId xmlns:a16="http://schemas.microsoft.com/office/drawing/2014/main" id="{A15AA04D-8CE6-F420-1634-18AD667CCFF5}"/>
              </a:ext>
            </a:extLst>
          </p:cNvPr>
          <p:cNvSpPr txBox="1"/>
          <p:nvPr/>
        </p:nvSpPr>
        <p:spPr>
          <a:xfrm>
            <a:off x="33659130" y="22469823"/>
            <a:ext cx="7724572" cy="2286347"/>
          </a:xfrm>
          <a:prstGeom prst="rect">
            <a:avLst/>
          </a:prstGeom>
        </p:spPr>
        <p:txBody>
          <a:bodyPr vert="horz" wrap="square" lIns="0" tIns="149685" rIns="0" bIns="0" rtlCol="0">
            <a:spAutoFit/>
          </a:bodyPr>
          <a:lstStyle/>
          <a:p>
            <a:pPr marL="393892" indent="-367632">
              <a:spcBef>
                <a:spcPts val="1179"/>
              </a:spcBef>
              <a:buAutoNum type="arabicPeriod"/>
              <a:tabLst>
                <a:tab pos="393892" algn="l"/>
              </a:tabLst>
            </a:pPr>
            <a:r>
              <a:rPr sz="2275" spc="-20">
                <a:solidFill>
                  <a:srgbClr val="231F20"/>
                </a:solidFill>
                <a:latin typeface="Arial"/>
                <a:cs typeface="Arial"/>
              </a:rPr>
              <a:t>Type</a:t>
            </a:r>
            <a:r>
              <a:rPr sz="2275" spc="-42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or</a:t>
            </a:r>
            <a:r>
              <a:rPr sz="2275" spc="-31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paste</a:t>
            </a:r>
            <a:r>
              <a:rPr sz="2275" spc="-31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your</a:t>
            </a:r>
            <a:r>
              <a:rPr sz="2275" spc="-31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text</a:t>
            </a:r>
            <a:r>
              <a:rPr sz="2275" spc="-2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here,</a:t>
            </a:r>
            <a:r>
              <a:rPr sz="2275" spc="-31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nesto</a:t>
            </a:r>
            <a:r>
              <a:rPr sz="2275" spc="-31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 spc="-20">
                <a:solidFill>
                  <a:srgbClr val="231F20"/>
                </a:solidFill>
                <a:latin typeface="Arial"/>
                <a:cs typeface="Arial"/>
              </a:rPr>
              <a:t>consequ</a:t>
            </a:r>
            <a:r>
              <a:rPr sz="2275" spc="-42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 spc="-20">
                <a:solidFill>
                  <a:srgbClr val="231F20"/>
                </a:solidFill>
                <a:latin typeface="Arial"/>
                <a:cs typeface="Arial"/>
              </a:rPr>
              <a:t>iaeped.</a:t>
            </a:r>
            <a:endParaRPr sz="2275">
              <a:latin typeface="Arial"/>
              <a:cs typeface="Arial"/>
            </a:endParaRPr>
          </a:p>
          <a:p>
            <a:pPr marL="393892" indent="-367632">
              <a:spcBef>
                <a:spcPts val="972"/>
              </a:spcBef>
              <a:buAutoNum type="arabicPeriod"/>
              <a:tabLst>
                <a:tab pos="393892" algn="l"/>
              </a:tabLst>
            </a:pP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Expel</a:t>
            </a:r>
            <a:r>
              <a:rPr sz="2275" spc="-82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ium</a:t>
            </a:r>
            <a:r>
              <a:rPr sz="2275" spc="-72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nihilloriam</a:t>
            </a:r>
            <a:r>
              <a:rPr sz="2275" spc="-72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qui</a:t>
            </a:r>
            <a:r>
              <a:rPr sz="2275" spc="-82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delecae</a:t>
            </a:r>
            <a:r>
              <a:rPr sz="2275" spc="-82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conet</a:t>
            </a:r>
            <a:r>
              <a:rPr sz="2275" spc="-72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lani</a:t>
            </a:r>
            <a:r>
              <a:rPr sz="2275" spc="-82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 spc="-20">
                <a:solidFill>
                  <a:srgbClr val="231F20"/>
                </a:solidFill>
                <a:latin typeface="Arial"/>
                <a:cs typeface="Arial"/>
              </a:rPr>
              <a:t>reriaere.</a:t>
            </a:r>
            <a:endParaRPr sz="2275">
              <a:latin typeface="Arial"/>
              <a:cs typeface="Arial"/>
            </a:endParaRPr>
          </a:p>
          <a:p>
            <a:pPr marL="393892" indent="-367632">
              <a:spcBef>
                <a:spcPts val="972"/>
              </a:spcBef>
              <a:buAutoNum type="arabicPeriod"/>
              <a:tabLst>
                <a:tab pos="393892" algn="l"/>
              </a:tabLst>
            </a:pP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Que</a:t>
            </a:r>
            <a:r>
              <a:rPr sz="2275" spc="-62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ate</a:t>
            </a:r>
            <a:r>
              <a:rPr sz="2275" spc="526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 spc="-20">
                <a:solidFill>
                  <a:srgbClr val="231F20"/>
                </a:solidFill>
                <a:latin typeface="Arial"/>
                <a:cs typeface="Arial"/>
              </a:rPr>
              <a:t>doluptatqui</a:t>
            </a:r>
            <a:r>
              <a:rPr sz="2275" spc="-52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aliquae</a:t>
            </a:r>
            <a:r>
              <a:rPr sz="2275" spc="-52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ommoluptae</a:t>
            </a:r>
            <a:r>
              <a:rPr sz="2275" spc="-52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cupta</a:t>
            </a:r>
            <a:r>
              <a:rPr sz="2275" spc="-52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 spc="-20">
                <a:solidFill>
                  <a:srgbClr val="231F20"/>
                </a:solidFill>
                <a:latin typeface="Arial"/>
                <a:cs typeface="Arial"/>
              </a:rPr>
              <a:t>dolorror</a:t>
            </a:r>
            <a:endParaRPr sz="2275">
              <a:latin typeface="Arial"/>
              <a:cs typeface="Arial"/>
            </a:endParaRPr>
          </a:p>
          <a:p>
            <a:pPr marL="211389" marR="10504" indent="-186443">
              <a:spcBef>
                <a:spcPts val="972"/>
              </a:spcBef>
              <a:buAutoNum type="arabicPeriod"/>
              <a:tabLst>
                <a:tab pos="211389" algn="l"/>
                <a:tab pos="392579" algn="l"/>
              </a:tabLst>
            </a:pP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	Rerchil</a:t>
            </a:r>
            <a:r>
              <a:rPr sz="2275" spc="-72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ipsum</a:t>
            </a:r>
            <a:r>
              <a:rPr sz="2275" spc="517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voloria</a:t>
            </a:r>
            <a:r>
              <a:rPr sz="2275" spc="-62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 spc="-20">
                <a:solidFill>
                  <a:srgbClr val="231F20"/>
                </a:solidFill>
                <a:latin typeface="Arial"/>
                <a:cs typeface="Arial"/>
              </a:rPr>
              <a:t>praepudipsae</a:t>
            </a:r>
            <a:r>
              <a:rPr sz="2275" spc="-62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porporum</a:t>
            </a:r>
            <a:r>
              <a:rPr sz="2275" spc="-52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ute</a:t>
            </a:r>
            <a:r>
              <a:rPr sz="2275" spc="-62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volo</a:t>
            </a:r>
            <a:r>
              <a:rPr sz="2275" spc="-62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 spc="-52">
                <a:solidFill>
                  <a:srgbClr val="231F20"/>
                </a:solidFill>
                <a:latin typeface="Arial"/>
                <a:cs typeface="Arial"/>
              </a:rPr>
              <a:t>id </a:t>
            </a: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modipis</a:t>
            </a:r>
            <a:r>
              <a:rPr sz="2275" spc="-42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di</a:t>
            </a:r>
            <a:r>
              <a:rPr sz="2275" spc="-52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omni</a:t>
            </a:r>
            <a:r>
              <a:rPr sz="2275" spc="526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doluptam</a:t>
            </a:r>
            <a:r>
              <a:rPr sz="2275" spc="-42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quiatem</a:t>
            </a:r>
            <a:r>
              <a:rPr sz="2275" spc="-42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aut</a:t>
            </a:r>
            <a:r>
              <a:rPr sz="2275" spc="-42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volupta</a:t>
            </a:r>
            <a:r>
              <a:rPr sz="2275" spc="-52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 spc="-20">
                <a:solidFill>
                  <a:srgbClr val="231F20"/>
                </a:solidFill>
                <a:latin typeface="Arial"/>
                <a:cs typeface="Arial"/>
              </a:rPr>
              <a:t>volore.</a:t>
            </a:r>
            <a:endParaRPr sz="2275">
              <a:latin typeface="Arial"/>
              <a:cs typeface="Arial"/>
            </a:endParaRPr>
          </a:p>
        </p:txBody>
      </p:sp>
      <p:sp>
        <p:nvSpPr>
          <p:cNvPr id="44" name="object 47">
            <a:extLst>
              <a:ext uri="{FF2B5EF4-FFF2-40B4-BE49-F238E27FC236}">
                <a16:creationId xmlns:a16="http://schemas.microsoft.com/office/drawing/2014/main" id="{198E8DFB-B810-4705-590B-0BBFAB6F2F47}"/>
              </a:ext>
            </a:extLst>
          </p:cNvPr>
          <p:cNvSpPr txBox="1"/>
          <p:nvPr/>
        </p:nvSpPr>
        <p:spPr>
          <a:xfrm>
            <a:off x="33659129" y="27600909"/>
            <a:ext cx="7691747" cy="1076805"/>
          </a:xfrm>
          <a:prstGeom prst="rect">
            <a:avLst/>
          </a:prstGeom>
        </p:spPr>
        <p:txBody>
          <a:bodyPr vert="horz" wrap="square" lIns="0" tIns="26261" rIns="0" bIns="0" rtlCol="0">
            <a:spAutoFit/>
          </a:bodyPr>
          <a:lstStyle/>
          <a:p>
            <a:pPr marL="26260" marR="10504">
              <a:spcBef>
                <a:spcPts val="207"/>
              </a:spcBef>
            </a:pPr>
            <a:r>
              <a:rPr sz="2275" spc="-20">
                <a:solidFill>
                  <a:srgbClr val="231F20"/>
                </a:solidFill>
                <a:latin typeface="Arial"/>
                <a:cs typeface="Arial"/>
              </a:rPr>
              <a:t>Type</a:t>
            </a:r>
            <a:r>
              <a:rPr sz="2275" spc="-52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or</a:t>
            </a:r>
            <a:r>
              <a:rPr sz="2275" spc="-42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paste</a:t>
            </a:r>
            <a:r>
              <a:rPr sz="2275" spc="-42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your</a:t>
            </a:r>
            <a:r>
              <a:rPr sz="2275" spc="-42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text</a:t>
            </a:r>
            <a:r>
              <a:rPr sz="2275" spc="-31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here,</a:t>
            </a:r>
            <a:r>
              <a:rPr sz="2275" spc="-42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nesto</a:t>
            </a:r>
            <a:r>
              <a:rPr sz="2275" spc="-42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 spc="-20">
                <a:solidFill>
                  <a:srgbClr val="231F20"/>
                </a:solidFill>
                <a:latin typeface="Arial"/>
                <a:cs typeface="Arial"/>
              </a:rPr>
              <a:t>consequ</a:t>
            </a:r>
            <a:r>
              <a:rPr sz="2275" spc="-52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iaeped</a:t>
            </a:r>
            <a:r>
              <a:rPr sz="2275" spc="-42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 spc="-20">
                <a:solidFill>
                  <a:srgbClr val="231F20"/>
                </a:solidFill>
                <a:latin typeface="Arial"/>
                <a:cs typeface="Arial"/>
              </a:rPr>
              <a:t>maio.</a:t>
            </a:r>
            <a:r>
              <a:rPr sz="2275" spc="1034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Et</a:t>
            </a:r>
            <a:r>
              <a:rPr sz="2275" spc="517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expel</a:t>
            </a:r>
            <a:r>
              <a:rPr sz="2275" spc="-62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ium</a:t>
            </a:r>
            <a:r>
              <a:rPr sz="2275" spc="-52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nihilloriam</a:t>
            </a:r>
            <a:r>
              <a:rPr sz="2275" spc="-52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qui</a:t>
            </a:r>
            <a:r>
              <a:rPr sz="2275" spc="-52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delecae</a:t>
            </a:r>
            <a:r>
              <a:rPr sz="2275" spc="-62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conet</a:t>
            </a:r>
            <a:r>
              <a:rPr sz="2275" spc="-52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lani</a:t>
            </a:r>
            <a:r>
              <a:rPr sz="2275" spc="-62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reriaere,</a:t>
            </a:r>
            <a:r>
              <a:rPr sz="2275" spc="-42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 spc="-52">
                <a:solidFill>
                  <a:srgbClr val="231F20"/>
                </a:solidFill>
                <a:latin typeface="Arial"/>
                <a:cs typeface="Arial"/>
              </a:rPr>
              <a:t>que </a:t>
            </a: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ate</a:t>
            </a:r>
            <a:r>
              <a:rPr sz="2275" spc="526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 spc="-20">
                <a:solidFill>
                  <a:srgbClr val="231F20"/>
                </a:solidFill>
                <a:latin typeface="Arial"/>
                <a:cs typeface="Arial"/>
              </a:rPr>
              <a:t>doluptatqui</a:t>
            </a:r>
            <a:r>
              <a:rPr sz="2275" spc="-52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aliquae</a:t>
            </a:r>
            <a:r>
              <a:rPr sz="2275" spc="-52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ommoluptae</a:t>
            </a:r>
            <a:r>
              <a:rPr sz="2275" spc="-52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cupta</a:t>
            </a:r>
            <a:r>
              <a:rPr sz="2275" spc="-52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>
                <a:solidFill>
                  <a:srgbClr val="231F20"/>
                </a:solidFill>
                <a:latin typeface="Arial"/>
                <a:cs typeface="Arial"/>
              </a:rPr>
              <a:t>dolorror</a:t>
            </a:r>
            <a:r>
              <a:rPr sz="2275" spc="-31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 spc="-20">
                <a:solidFill>
                  <a:srgbClr val="231F20"/>
                </a:solidFill>
                <a:latin typeface="Arial"/>
                <a:cs typeface="Arial"/>
              </a:rPr>
              <a:t>rerchil</a:t>
            </a:r>
            <a:endParaRPr sz="2275">
              <a:latin typeface="Arial"/>
              <a:cs typeface="Arial"/>
            </a:endParaRPr>
          </a:p>
        </p:txBody>
      </p:sp>
      <p:sp>
        <p:nvSpPr>
          <p:cNvPr id="45" name="object 48">
            <a:extLst>
              <a:ext uri="{FF2B5EF4-FFF2-40B4-BE49-F238E27FC236}">
                <a16:creationId xmlns:a16="http://schemas.microsoft.com/office/drawing/2014/main" id="{70794EBA-9B0F-038E-AF3E-07208ECC7F5A}"/>
              </a:ext>
            </a:extLst>
          </p:cNvPr>
          <p:cNvSpPr txBox="1"/>
          <p:nvPr/>
        </p:nvSpPr>
        <p:spPr>
          <a:xfrm>
            <a:off x="33659131" y="28986599"/>
            <a:ext cx="3430956" cy="972667"/>
          </a:xfrm>
          <a:prstGeom prst="rect">
            <a:avLst/>
          </a:prstGeom>
        </p:spPr>
        <p:txBody>
          <a:bodyPr vert="horz" wrap="square" lIns="0" tIns="149685" rIns="0" bIns="0" rtlCol="0">
            <a:spAutoFit/>
          </a:bodyPr>
          <a:lstStyle/>
          <a:p>
            <a:pPr marL="26260">
              <a:spcBef>
                <a:spcPts val="1179"/>
              </a:spcBef>
            </a:pPr>
            <a:r>
              <a:rPr sz="2275" b="1" spc="-20">
                <a:solidFill>
                  <a:srgbClr val="231F20"/>
                </a:solidFill>
                <a:latin typeface="Arial"/>
                <a:cs typeface="Arial"/>
              </a:rPr>
              <a:t>Tel:</a:t>
            </a:r>
            <a:r>
              <a:rPr sz="2275" b="1" spc="-31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275" b="1" spc="-20">
                <a:solidFill>
                  <a:srgbClr val="231F20"/>
                </a:solidFill>
                <a:latin typeface="Arial"/>
                <a:cs typeface="Arial"/>
              </a:rPr>
              <a:t>000-000-</a:t>
            </a:r>
            <a:r>
              <a:rPr sz="2275" b="1" spc="-42">
                <a:solidFill>
                  <a:srgbClr val="231F20"/>
                </a:solidFill>
                <a:latin typeface="Arial"/>
                <a:cs typeface="Arial"/>
              </a:rPr>
              <a:t>0000</a:t>
            </a:r>
            <a:endParaRPr sz="2275">
              <a:latin typeface="Arial"/>
              <a:cs typeface="Arial"/>
            </a:endParaRPr>
          </a:p>
          <a:p>
            <a:pPr marL="26260">
              <a:spcBef>
                <a:spcPts val="972"/>
              </a:spcBef>
            </a:pPr>
            <a:r>
              <a:rPr sz="2275" b="1">
                <a:solidFill>
                  <a:srgbClr val="231F20"/>
                </a:solidFill>
                <a:latin typeface="Arial"/>
                <a:cs typeface="Arial"/>
              </a:rPr>
              <a:t>Email: </a:t>
            </a:r>
            <a:r>
              <a:rPr sz="2275" b="1" spc="-20">
                <a:solidFill>
                  <a:srgbClr val="231F20"/>
                </a:solidFill>
                <a:latin typeface="Arial"/>
                <a:cs typeface="Arial"/>
                <a:hlinkClick r:id="rId2"/>
              </a:rPr>
              <a:t>email@email.com</a:t>
            </a:r>
            <a:endParaRPr sz="2275">
              <a:latin typeface="Arial"/>
              <a:cs typeface="Arial"/>
            </a:endParaRPr>
          </a:p>
        </p:txBody>
      </p:sp>
      <p:grpSp>
        <p:nvGrpSpPr>
          <p:cNvPr id="46" name="object 49">
            <a:extLst>
              <a:ext uri="{FF2B5EF4-FFF2-40B4-BE49-F238E27FC236}">
                <a16:creationId xmlns:a16="http://schemas.microsoft.com/office/drawing/2014/main" id="{16C00D2A-81AE-3D9B-5C11-B969CEBFCAEB}"/>
              </a:ext>
            </a:extLst>
          </p:cNvPr>
          <p:cNvGrpSpPr/>
          <p:nvPr/>
        </p:nvGrpSpPr>
        <p:grpSpPr>
          <a:xfrm>
            <a:off x="33405662" y="20902807"/>
            <a:ext cx="8248474" cy="1072748"/>
            <a:chOff x="15594285" y="9330835"/>
            <a:chExt cx="3989070" cy="518795"/>
          </a:xfrm>
        </p:grpSpPr>
        <p:sp>
          <p:nvSpPr>
            <p:cNvPr id="47" name="object 50">
              <a:extLst>
                <a:ext uri="{FF2B5EF4-FFF2-40B4-BE49-F238E27FC236}">
                  <a16:creationId xmlns:a16="http://schemas.microsoft.com/office/drawing/2014/main" id="{463DAE8D-924B-3CA9-62F8-7F8C298593BE}"/>
                </a:ext>
              </a:extLst>
            </p:cNvPr>
            <p:cNvSpPr/>
            <p:nvPr/>
          </p:nvSpPr>
          <p:spPr>
            <a:xfrm>
              <a:off x="15596825" y="9333375"/>
              <a:ext cx="3983990" cy="513715"/>
            </a:xfrm>
            <a:custGeom>
              <a:avLst/>
              <a:gdLst/>
              <a:ahLst/>
              <a:cxnLst/>
              <a:rect l="l" t="t" r="r" b="b"/>
              <a:pathLst>
                <a:path w="3983990" h="513715">
                  <a:moveTo>
                    <a:pt x="3952998" y="0"/>
                  </a:moveTo>
                  <a:lnTo>
                    <a:pt x="120769" y="0"/>
                  </a:lnTo>
                  <a:lnTo>
                    <a:pt x="110156" y="1862"/>
                  </a:lnTo>
                  <a:lnTo>
                    <a:pt x="101048" y="7049"/>
                  </a:lnTo>
                  <a:lnTo>
                    <a:pt x="94175" y="14962"/>
                  </a:lnTo>
                  <a:lnTo>
                    <a:pt x="90269" y="25000"/>
                  </a:lnTo>
                  <a:lnTo>
                    <a:pt x="0" y="476051"/>
                  </a:lnTo>
                  <a:lnTo>
                    <a:pt x="381" y="489987"/>
                  </a:lnTo>
                  <a:lnTo>
                    <a:pt x="6447" y="501876"/>
                  </a:lnTo>
                  <a:lnTo>
                    <a:pt x="16915" y="510155"/>
                  </a:lnTo>
                  <a:lnTo>
                    <a:pt x="30505" y="513262"/>
                  </a:lnTo>
                  <a:lnTo>
                    <a:pt x="3862734" y="513262"/>
                  </a:lnTo>
                  <a:lnTo>
                    <a:pt x="3893239" y="488257"/>
                  </a:lnTo>
                  <a:lnTo>
                    <a:pt x="3983503" y="37211"/>
                  </a:lnTo>
                  <a:lnTo>
                    <a:pt x="3983122" y="23275"/>
                  </a:lnTo>
                  <a:lnTo>
                    <a:pt x="3977057" y="11386"/>
                  </a:lnTo>
                  <a:lnTo>
                    <a:pt x="3966589" y="3107"/>
                  </a:lnTo>
                  <a:lnTo>
                    <a:pt x="3952998" y="0"/>
                  </a:lnTo>
                  <a:close/>
                </a:path>
              </a:pathLst>
            </a:custGeom>
            <a:solidFill>
              <a:srgbClr val="FFC908"/>
            </a:solidFill>
            <a:ln>
              <a:noFill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8" name="object 51">
              <a:extLst>
                <a:ext uri="{FF2B5EF4-FFF2-40B4-BE49-F238E27FC236}">
                  <a16:creationId xmlns:a16="http://schemas.microsoft.com/office/drawing/2014/main" id="{15D9AD79-D140-3906-D93B-881C9743698B}"/>
                </a:ext>
              </a:extLst>
            </p:cNvPr>
            <p:cNvSpPr/>
            <p:nvPr/>
          </p:nvSpPr>
          <p:spPr>
            <a:xfrm>
              <a:off x="15596825" y="9333375"/>
              <a:ext cx="3983990" cy="513715"/>
            </a:xfrm>
            <a:custGeom>
              <a:avLst/>
              <a:gdLst/>
              <a:ahLst/>
              <a:cxnLst/>
              <a:rect l="l" t="t" r="r" b="b"/>
              <a:pathLst>
                <a:path w="3983990" h="513715">
                  <a:moveTo>
                    <a:pt x="3862734" y="513262"/>
                  </a:moveTo>
                  <a:lnTo>
                    <a:pt x="30505" y="513262"/>
                  </a:lnTo>
                  <a:lnTo>
                    <a:pt x="16915" y="510155"/>
                  </a:lnTo>
                  <a:lnTo>
                    <a:pt x="6447" y="501876"/>
                  </a:lnTo>
                  <a:lnTo>
                    <a:pt x="381" y="489987"/>
                  </a:lnTo>
                  <a:lnTo>
                    <a:pt x="0" y="476051"/>
                  </a:lnTo>
                  <a:lnTo>
                    <a:pt x="90269" y="25000"/>
                  </a:lnTo>
                  <a:lnTo>
                    <a:pt x="94175" y="14962"/>
                  </a:lnTo>
                  <a:lnTo>
                    <a:pt x="101048" y="7049"/>
                  </a:lnTo>
                  <a:lnTo>
                    <a:pt x="110156" y="1862"/>
                  </a:lnTo>
                  <a:lnTo>
                    <a:pt x="120769" y="0"/>
                  </a:lnTo>
                  <a:lnTo>
                    <a:pt x="3952998" y="0"/>
                  </a:lnTo>
                  <a:lnTo>
                    <a:pt x="3966589" y="3107"/>
                  </a:lnTo>
                  <a:lnTo>
                    <a:pt x="3977057" y="11386"/>
                  </a:lnTo>
                  <a:lnTo>
                    <a:pt x="3983122" y="23275"/>
                  </a:lnTo>
                  <a:lnTo>
                    <a:pt x="3983503" y="37211"/>
                  </a:lnTo>
                  <a:lnTo>
                    <a:pt x="3893239" y="488257"/>
                  </a:lnTo>
                  <a:lnTo>
                    <a:pt x="3889330" y="498298"/>
                  </a:lnTo>
                  <a:lnTo>
                    <a:pt x="3882455" y="506212"/>
                  </a:lnTo>
                  <a:lnTo>
                    <a:pt x="3873347" y="511400"/>
                  </a:lnTo>
                  <a:lnTo>
                    <a:pt x="3862734" y="513262"/>
                  </a:lnTo>
                  <a:close/>
                </a:path>
              </a:pathLst>
            </a:custGeom>
            <a:ln w="4986">
              <a:solidFill>
                <a:srgbClr val="DEE8F6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49" name="object 52">
            <a:extLst>
              <a:ext uri="{FF2B5EF4-FFF2-40B4-BE49-F238E27FC236}">
                <a16:creationId xmlns:a16="http://schemas.microsoft.com/office/drawing/2014/main" id="{5C6080C5-C49A-997D-DC98-07B30678C545}"/>
              </a:ext>
            </a:extLst>
          </p:cNvPr>
          <p:cNvSpPr txBox="1"/>
          <p:nvPr/>
        </p:nvSpPr>
        <p:spPr>
          <a:xfrm>
            <a:off x="36252289" y="21136899"/>
            <a:ext cx="2553850" cy="587247"/>
          </a:xfrm>
          <a:prstGeom prst="rect">
            <a:avLst/>
          </a:prstGeom>
        </p:spPr>
        <p:txBody>
          <a:bodyPr vert="horz" wrap="square" lIns="0" tIns="30197" rIns="0" bIns="0" rtlCol="0">
            <a:spAutoFit/>
          </a:bodyPr>
          <a:lstStyle/>
          <a:p>
            <a:pPr marL="26260">
              <a:spcBef>
                <a:spcPts val="236"/>
              </a:spcBef>
            </a:pPr>
            <a:r>
              <a:rPr sz="3618" b="1" spc="-20">
                <a:solidFill>
                  <a:srgbClr val="231F20"/>
                </a:solidFill>
                <a:latin typeface="Arial"/>
                <a:cs typeface="Arial"/>
              </a:rPr>
              <a:t>References</a:t>
            </a:r>
            <a:endParaRPr sz="3618">
              <a:latin typeface="Arial"/>
              <a:cs typeface="Arial"/>
            </a:endParaRPr>
          </a:p>
        </p:txBody>
      </p:sp>
      <p:grpSp>
        <p:nvGrpSpPr>
          <p:cNvPr id="50" name="object 53">
            <a:extLst>
              <a:ext uri="{FF2B5EF4-FFF2-40B4-BE49-F238E27FC236}">
                <a16:creationId xmlns:a16="http://schemas.microsoft.com/office/drawing/2014/main" id="{A4230CD8-5BE4-77BD-D4C7-589ECCF68D3D}"/>
              </a:ext>
            </a:extLst>
          </p:cNvPr>
          <p:cNvGrpSpPr/>
          <p:nvPr/>
        </p:nvGrpSpPr>
        <p:grpSpPr>
          <a:xfrm>
            <a:off x="33405758" y="25908480"/>
            <a:ext cx="8248474" cy="1072748"/>
            <a:chOff x="15594331" y="11751644"/>
            <a:chExt cx="3989070" cy="518795"/>
          </a:xfrm>
        </p:grpSpPr>
        <p:sp>
          <p:nvSpPr>
            <p:cNvPr id="51" name="object 54">
              <a:extLst>
                <a:ext uri="{FF2B5EF4-FFF2-40B4-BE49-F238E27FC236}">
                  <a16:creationId xmlns:a16="http://schemas.microsoft.com/office/drawing/2014/main" id="{8FFFCA3F-D343-0DAC-939F-FF73AA707218}"/>
                </a:ext>
              </a:extLst>
            </p:cNvPr>
            <p:cNvSpPr/>
            <p:nvPr/>
          </p:nvSpPr>
          <p:spPr>
            <a:xfrm>
              <a:off x="15596824" y="11754137"/>
              <a:ext cx="3983990" cy="513715"/>
            </a:xfrm>
            <a:custGeom>
              <a:avLst/>
              <a:gdLst/>
              <a:ahLst/>
              <a:cxnLst/>
              <a:rect l="l" t="t" r="r" b="b"/>
              <a:pathLst>
                <a:path w="3983990" h="513715">
                  <a:moveTo>
                    <a:pt x="3952998" y="0"/>
                  </a:moveTo>
                  <a:lnTo>
                    <a:pt x="120769" y="0"/>
                  </a:lnTo>
                  <a:lnTo>
                    <a:pt x="110156" y="1861"/>
                  </a:lnTo>
                  <a:lnTo>
                    <a:pt x="101048" y="7047"/>
                  </a:lnTo>
                  <a:lnTo>
                    <a:pt x="94175" y="14960"/>
                  </a:lnTo>
                  <a:lnTo>
                    <a:pt x="90269" y="25000"/>
                  </a:lnTo>
                  <a:lnTo>
                    <a:pt x="0" y="476051"/>
                  </a:lnTo>
                  <a:lnTo>
                    <a:pt x="381" y="489987"/>
                  </a:lnTo>
                  <a:lnTo>
                    <a:pt x="6447" y="501876"/>
                  </a:lnTo>
                  <a:lnTo>
                    <a:pt x="16915" y="510155"/>
                  </a:lnTo>
                  <a:lnTo>
                    <a:pt x="30505" y="513262"/>
                  </a:lnTo>
                  <a:lnTo>
                    <a:pt x="3862734" y="513262"/>
                  </a:lnTo>
                  <a:lnTo>
                    <a:pt x="3893239" y="488257"/>
                  </a:lnTo>
                  <a:lnTo>
                    <a:pt x="3983503" y="37211"/>
                  </a:lnTo>
                  <a:lnTo>
                    <a:pt x="3983122" y="23275"/>
                  </a:lnTo>
                  <a:lnTo>
                    <a:pt x="3977057" y="11386"/>
                  </a:lnTo>
                  <a:lnTo>
                    <a:pt x="3966589" y="3107"/>
                  </a:lnTo>
                  <a:lnTo>
                    <a:pt x="3952998" y="0"/>
                  </a:lnTo>
                  <a:close/>
                </a:path>
              </a:pathLst>
            </a:custGeom>
            <a:solidFill>
              <a:srgbClr val="1C304A"/>
            </a:solidFill>
            <a:ln>
              <a:noFill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2" name="object 55">
              <a:extLst>
                <a:ext uri="{FF2B5EF4-FFF2-40B4-BE49-F238E27FC236}">
                  <a16:creationId xmlns:a16="http://schemas.microsoft.com/office/drawing/2014/main" id="{D7CD9BEB-771C-1F8E-AD16-E0FE6BBEB9A5}"/>
                </a:ext>
              </a:extLst>
            </p:cNvPr>
            <p:cNvSpPr/>
            <p:nvPr/>
          </p:nvSpPr>
          <p:spPr>
            <a:xfrm>
              <a:off x="15596824" y="11754137"/>
              <a:ext cx="3983990" cy="513715"/>
            </a:xfrm>
            <a:custGeom>
              <a:avLst/>
              <a:gdLst/>
              <a:ahLst/>
              <a:cxnLst/>
              <a:rect l="l" t="t" r="r" b="b"/>
              <a:pathLst>
                <a:path w="3983990" h="513715">
                  <a:moveTo>
                    <a:pt x="3862734" y="513262"/>
                  </a:moveTo>
                  <a:lnTo>
                    <a:pt x="30505" y="513262"/>
                  </a:lnTo>
                  <a:lnTo>
                    <a:pt x="16915" y="510155"/>
                  </a:lnTo>
                  <a:lnTo>
                    <a:pt x="6447" y="501876"/>
                  </a:lnTo>
                  <a:lnTo>
                    <a:pt x="381" y="489987"/>
                  </a:lnTo>
                  <a:lnTo>
                    <a:pt x="0" y="476051"/>
                  </a:lnTo>
                  <a:lnTo>
                    <a:pt x="90269" y="25000"/>
                  </a:lnTo>
                  <a:lnTo>
                    <a:pt x="94175" y="14960"/>
                  </a:lnTo>
                  <a:lnTo>
                    <a:pt x="101048" y="7047"/>
                  </a:lnTo>
                  <a:lnTo>
                    <a:pt x="110156" y="1861"/>
                  </a:lnTo>
                  <a:lnTo>
                    <a:pt x="120769" y="0"/>
                  </a:lnTo>
                  <a:lnTo>
                    <a:pt x="3952998" y="0"/>
                  </a:lnTo>
                  <a:lnTo>
                    <a:pt x="3966589" y="3107"/>
                  </a:lnTo>
                  <a:lnTo>
                    <a:pt x="3977057" y="11386"/>
                  </a:lnTo>
                  <a:lnTo>
                    <a:pt x="3983122" y="23275"/>
                  </a:lnTo>
                  <a:lnTo>
                    <a:pt x="3983503" y="37211"/>
                  </a:lnTo>
                  <a:lnTo>
                    <a:pt x="3893239" y="488257"/>
                  </a:lnTo>
                  <a:lnTo>
                    <a:pt x="3889330" y="498298"/>
                  </a:lnTo>
                  <a:lnTo>
                    <a:pt x="3882455" y="506212"/>
                  </a:lnTo>
                  <a:lnTo>
                    <a:pt x="3873347" y="511400"/>
                  </a:lnTo>
                  <a:lnTo>
                    <a:pt x="3862734" y="513262"/>
                  </a:lnTo>
                  <a:close/>
                </a:path>
              </a:pathLst>
            </a:custGeom>
            <a:ln w="4986">
              <a:solidFill>
                <a:srgbClr val="DEE8F6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3" name="object 56">
            <a:extLst>
              <a:ext uri="{FF2B5EF4-FFF2-40B4-BE49-F238E27FC236}">
                <a16:creationId xmlns:a16="http://schemas.microsoft.com/office/drawing/2014/main" id="{2FAFE7C3-C614-5FC3-CE95-ED946B132850}"/>
              </a:ext>
            </a:extLst>
          </p:cNvPr>
          <p:cNvSpPr txBox="1"/>
          <p:nvPr/>
        </p:nvSpPr>
        <p:spPr>
          <a:xfrm>
            <a:off x="34100253" y="26142472"/>
            <a:ext cx="6857971" cy="587247"/>
          </a:xfrm>
          <a:prstGeom prst="rect">
            <a:avLst/>
          </a:prstGeom>
        </p:spPr>
        <p:txBody>
          <a:bodyPr vert="horz" wrap="square" lIns="0" tIns="30197" rIns="0" bIns="0" rtlCol="0">
            <a:spAutoFit/>
          </a:bodyPr>
          <a:lstStyle/>
          <a:p>
            <a:pPr marL="26260">
              <a:spcBef>
                <a:spcPts val="236"/>
              </a:spcBef>
            </a:pPr>
            <a:r>
              <a:rPr sz="3618" b="1">
                <a:solidFill>
                  <a:srgbClr val="FFFFFF"/>
                </a:solidFill>
                <a:latin typeface="Arial"/>
                <a:cs typeface="Arial"/>
              </a:rPr>
              <a:t>Acknowledgements</a:t>
            </a:r>
            <a:r>
              <a:rPr sz="3618" b="1" spc="-103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3618" b="1">
                <a:solidFill>
                  <a:srgbClr val="FFFFFF"/>
                </a:solidFill>
                <a:latin typeface="Arial"/>
                <a:cs typeface="Arial"/>
              </a:rPr>
              <a:t>or</a:t>
            </a:r>
            <a:r>
              <a:rPr sz="3618" b="1" spc="-82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3618" b="1" spc="-20">
                <a:solidFill>
                  <a:srgbClr val="FFFFFF"/>
                </a:solidFill>
                <a:latin typeface="Arial"/>
                <a:cs typeface="Arial"/>
              </a:rPr>
              <a:t>Contact</a:t>
            </a:r>
            <a:endParaRPr sz="3618">
              <a:latin typeface="Arial"/>
              <a:cs typeface="Arial"/>
            </a:endParaRPr>
          </a:p>
        </p:txBody>
      </p:sp>
      <p:sp>
        <p:nvSpPr>
          <p:cNvPr id="55" name="Title 59">
            <a:extLst>
              <a:ext uri="{FF2B5EF4-FFF2-40B4-BE49-F238E27FC236}">
                <a16:creationId xmlns:a16="http://schemas.microsoft.com/office/drawing/2014/main" id="{353A809D-2316-F993-C656-FB7FEC1D44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79610" y="2599528"/>
            <a:ext cx="15395315" cy="1199559"/>
          </a:xfrm>
        </p:spPr>
        <p:txBody>
          <a:bodyPr/>
          <a:lstStyle/>
          <a:p>
            <a:endParaRPr lang="en-US" sz="7795"/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id="{D832572D-18D4-7243-B89A-6C2FFD942EC6}"/>
              </a:ext>
            </a:extLst>
          </p:cNvPr>
          <p:cNvSpPr/>
          <p:nvPr/>
        </p:nvSpPr>
        <p:spPr>
          <a:xfrm>
            <a:off x="1160285" y="20291247"/>
            <a:ext cx="531375" cy="3014724"/>
          </a:xfrm>
          <a:prstGeom prst="rect">
            <a:avLst/>
          </a:prstGeom>
          <a:solidFill>
            <a:srgbClr val="20429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8DF3C8FC-6848-63FE-8111-8E766E6859CF}"/>
              </a:ext>
            </a:extLst>
          </p:cNvPr>
          <p:cNvSpPr/>
          <p:nvPr/>
        </p:nvSpPr>
        <p:spPr>
          <a:xfrm>
            <a:off x="29733468" y="4427762"/>
            <a:ext cx="3399178" cy="160050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95" dirty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Placeholder for partnership logo</a:t>
            </a: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32D59CBD-081E-9A9F-FAC7-4A7F998BC532}"/>
              </a:ext>
            </a:extLst>
          </p:cNvPr>
          <p:cNvSpPr/>
          <p:nvPr/>
        </p:nvSpPr>
        <p:spPr>
          <a:xfrm>
            <a:off x="33838020" y="4441155"/>
            <a:ext cx="3399178" cy="160050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95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Placeholder for partnership logo</a:t>
            </a:r>
          </a:p>
        </p:txBody>
      </p:sp>
      <p:sp>
        <p:nvSpPr>
          <p:cNvPr id="60" name="Rectangle 59">
            <a:extLst>
              <a:ext uri="{FF2B5EF4-FFF2-40B4-BE49-F238E27FC236}">
                <a16:creationId xmlns:a16="http://schemas.microsoft.com/office/drawing/2014/main" id="{8A2C376C-57A5-A2F7-CD23-A249EDC476AB}"/>
              </a:ext>
            </a:extLst>
          </p:cNvPr>
          <p:cNvSpPr/>
          <p:nvPr/>
        </p:nvSpPr>
        <p:spPr>
          <a:xfrm>
            <a:off x="37920980" y="4441155"/>
            <a:ext cx="3399178" cy="160050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95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Placeholder for partnership logo</a:t>
            </a:r>
          </a:p>
        </p:txBody>
      </p:sp>
      <p:grpSp>
        <p:nvGrpSpPr>
          <p:cNvPr id="6" name="object 21">
            <a:extLst>
              <a:ext uri="{FF2B5EF4-FFF2-40B4-BE49-F238E27FC236}">
                <a16:creationId xmlns:a16="http://schemas.microsoft.com/office/drawing/2014/main" id="{D804095D-AFC8-D94D-D142-33075747B401}"/>
              </a:ext>
            </a:extLst>
          </p:cNvPr>
          <p:cNvGrpSpPr/>
          <p:nvPr/>
        </p:nvGrpSpPr>
        <p:grpSpPr>
          <a:xfrm>
            <a:off x="2238067" y="24489213"/>
            <a:ext cx="8248474" cy="1072748"/>
            <a:chOff x="521229" y="11059211"/>
            <a:chExt cx="3989070" cy="518795"/>
          </a:xfrm>
        </p:grpSpPr>
        <p:sp>
          <p:nvSpPr>
            <p:cNvPr id="8" name="object 22">
              <a:extLst>
                <a:ext uri="{FF2B5EF4-FFF2-40B4-BE49-F238E27FC236}">
                  <a16:creationId xmlns:a16="http://schemas.microsoft.com/office/drawing/2014/main" id="{CC32D200-76A6-2757-FB36-0A641F43E0BC}"/>
                </a:ext>
              </a:extLst>
            </p:cNvPr>
            <p:cNvSpPr/>
            <p:nvPr/>
          </p:nvSpPr>
          <p:spPr>
            <a:xfrm>
              <a:off x="523769" y="11061751"/>
              <a:ext cx="3983990" cy="513715"/>
            </a:xfrm>
            <a:custGeom>
              <a:avLst/>
              <a:gdLst/>
              <a:ahLst/>
              <a:cxnLst/>
              <a:rect l="l" t="t" r="r" b="b"/>
              <a:pathLst>
                <a:path w="3983990" h="513715">
                  <a:moveTo>
                    <a:pt x="3952998" y="0"/>
                  </a:moveTo>
                  <a:lnTo>
                    <a:pt x="120769" y="0"/>
                  </a:lnTo>
                  <a:lnTo>
                    <a:pt x="110158" y="1862"/>
                  </a:lnTo>
                  <a:lnTo>
                    <a:pt x="101050" y="7049"/>
                  </a:lnTo>
                  <a:lnTo>
                    <a:pt x="94176" y="14962"/>
                  </a:lnTo>
                  <a:lnTo>
                    <a:pt x="90269" y="25000"/>
                  </a:lnTo>
                  <a:lnTo>
                    <a:pt x="0" y="476051"/>
                  </a:lnTo>
                  <a:lnTo>
                    <a:pt x="381" y="489987"/>
                  </a:lnTo>
                  <a:lnTo>
                    <a:pt x="6447" y="501876"/>
                  </a:lnTo>
                  <a:lnTo>
                    <a:pt x="16915" y="510155"/>
                  </a:lnTo>
                  <a:lnTo>
                    <a:pt x="30505" y="513262"/>
                  </a:lnTo>
                  <a:lnTo>
                    <a:pt x="3862734" y="513262"/>
                  </a:lnTo>
                  <a:lnTo>
                    <a:pt x="3893239" y="488257"/>
                  </a:lnTo>
                  <a:lnTo>
                    <a:pt x="3983503" y="37211"/>
                  </a:lnTo>
                  <a:lnTo>
                    <a:pt x="3983122" y="23275"/>
                  </a:lnTo>
                  <a:lnTo>
                    <a:pt x="3977057" y="11386"/>
                  </a:lnTo>
                  <a:lnTo>
                    <a:pt x="3966589" y="3107"/>
                  </a:lnTo>
                  <a:lnTo>
                    <a:pt x="3952998" y="0"/>
                  </a:lnTo>
                  <a:close/>
                </a:path>
              </a:pathLst>
            </a:custGeom>
            <a:solidFill>
              <a:srgbClr val="1F4398"/>
            </a:solidFill>
            <a:ln>
              <a:noFill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23">
              <a:extLst>
                <a:ext uri="{FF2B5EF4-FFF2-40B4-BE49-F238E27FC236}">
                  <a16:creationId xmlns:a16="http://schemas.microsoft.com/office/drawing/2014/main" id="{E19E26B8-D93B-6F27-FABA-E170A16C5490}"/>
                </a:ext>
              </a:extLst>
            </p:cNvPr>
            <p:cNvSpPr/>
            <p:nvPr/>
          </p:nvSpPr>
          <p:spPr>
            <a:xfrm>
              <a:off x="523769" y="11061751"/>
              <a:ext cx="3983990" cy="513715"/>
            </a:xfrm>
            <a:custGeom>
              <a:avLst/>
              <a:gdLst/>
              <a:ahLst/>
              <a:cxnLst/>
              <a:rect l="l" t="t" r="r" b="b"/>
              <a:pathLst>
                <a:path w="3983990" h="513715">
                  <a:moveTo>
                    <a:pt x="3862734" y="513262"/>
                  </a:moveTo>
                  <a:lnTo>
                    <a:pt x="30505" y="513262"/>
                  </a:lnTo>
                  <a:lnTo>
                    <a:pt x="16915" y="510155"/>
                  </a:lnTo>
                  <a:lnTo>
                    <a:pt x="6447" y="501876"/>
                  </a:lnTo>
                  <a:lnTo>
                    <a:pt x="381" y="489987"/>
                  </a:lnTo>
                  <a:lnTo>
                    <a:pt x="0" y="476051"/>
                  </a:lnTo>
                  <a:lnTo>
                    <a:pt x="90269" y="25000"/>
                  </a:lnTo>
                  <a:lnTo>
                    <a:pt x="94176" y="14962"/>
                  </a:lnTo>
                  <a:lnTo>
                    <a:pt x="101050" y="7049"/>
                  </a:lnTo>
                  <a:lnTo>
                    <a:pt x="110158" y="1862"/>
                  </a:lnTo>
                  <a:lnTo>
                    <a:pt x="120769" y="0"/>
                  </a:lnTo>
                  <a:lnTo>
                    <a:pt x="3952998" y="0"/>
                  </a:lnTo>
                  <a:lnTo>
                    <a:pt x="3966589" y="3107"/>
                  </a:lnTo>
                  <a:lnTo>
                    <a:pt x="3977057" y="11386"/>
                  </a:lnTo>
                  <a:lnTo>
                    <a:pt x="3983122" y="23275"/>
                  </a:lnTo>
                  <a:lnTo>
                    <a:pt x="3983503" y="37211"/>
                  </a:lnTo>
                  <a:lnTo>
                    <a:pt x="3893239" y="488257"/>
                  </a:lnTo>
                  <a:lnTo>
                    <a:pt x="3889330" y="498298"/>
                  </a:lnTo>
                  <a:lnTo>
                    <a:pt x="3882455" y="506212"/>
                  </a:lnTo>
                  <a:lnTo>
                    <a:pt x="3873347" y="511400"/>
                  </a:lnTo>
                  <a:lnTo>
                    <a:pt x="3862734" y="513262"/>
                  </a:lnTo>
                  <a:close/>
                </a:path>
              </a:pathLst>
            </a:custGeom>
            <a:ln w="4986">
              <a:solidFill>
                <a:srgbClr val="DEE8F6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5" name="object 24">
            <a:extLst>
              <a:ext uri="{FF2B5EF4-FFF2-40B4-BE49-F238E27FC236}">
                <a16:creationId xmlns:a16="http://schemas.microsoft.com/office/drawing/2014/main" id="{8C4F2EB6-FD6D-9FF8-595D-70320AB48BDF}"/>
              </a:ext>
            </a:extLst>
          </p:cNvPr>
          <p:cNvSpPr txBox="1"/>
          <p:nvPr/>
        </p:nvSpPr>
        <p:spPr>
          <a:xfrm>
            <a:off x="5162168" y="24710782"/>
            <a:ext cx="2398911" cy="587247"/>
          </a:xfrm>
          <a:prstGeom prst="rect">
            <a:avLst/>
          </a:prstGeom>
        </p:spPr>
        <p:txBody>
          <a:bodyPr vert="horz" wrap="square" lIns="0" tIns="30197" rIns="0" bIns="0" rtlCol="0">
            <a:spAutoFit/>
          </a:bodyPr>
          <a:lstStyle/>
          <a:p>
            <a:pPr marL="26260">
              <a:spcBef>
                <a:spcPts val="236"/>
              </a:spcBef>
            </a:pPr>
            <a:r>
              <a:rPr sz="3618" b="1" spc="-20">
                <a:solidFill>
                  <a:srgbClr val="FFFFFF"/>
                </a:solidFill>
                <a:latin typeface="Arial"/>
                <a:cs typeface="Arial"/>
              </a:rPr>
              <a:t>Objectives</a:t>
            </a:r>
            <a:endParaRPr sz="3618">
              <a:latin typeface="Arial"/>
              <a:cs typeface="Arial"/>
            </a:endParaRPr>
          </a:p>
        </p:txBody>
      </p:sp>
      <p:sp>
        <p:nvSpPr>
          <p:cNvPr id="63" name="Picture Placeholder 11">
            <a:extLst>
              <a:ext uri="{FF2B5EF4-FFF2-40B4-BE49-F238E27FC236}">
                <a16:creationId xmlns:a16="http://schemas.microsoft.com/office/drawing/2014/main" id="{40B093D8-DF41-3506-198E-8C4A7F72A53E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2489373" y="12047410"/>
            <a:ext cx="8510606" cy="6460124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66910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231F20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432d7b6d-d485-42c2-9a0c-8b7049c76cf2">
      <Terms xmlns="http://schemas.microsoft.com/office/infopath/2007/PartnerControls"/>
    </lcf76f155ced4ddcb4097134ff3c332f>
    <TaxCatchAll xmlns="befd9dbb-226d-4d3f-9f03-5260e1543f66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AC45BED993FDC4B99DD8D38056FB88D" ma:contentTypeVersion="14" ma:contentTypeDescription="Create a new document." ma:contentTypeScope="" ma:versionID="8f05a429a538e7b3c5f34f7310338d97">
  <xsd:schema xmlns:xsd="http://www.w3.org/2001/XMLSchema" xmlns:xs="http://www.w3.org/2001/XMLSchema" xmlns:p="http://schemas.microsoft.com/office/2006/metadata/properties" xmlns:ns2="432d7b6d-d485-42c2-9a0c-8b7049c76cf2" xmlns:ns3="befd9dbb-226d-4d3f-9f03-5260e1543f66" targetNamespace="http://schemas.microsoft.com/office/2006/metadata/properties" ma:root="true" ma:fieldsID="2ceadd625e989a0d2959fec8cdacf024" ns2:_="" ns3:_="">
    <xsd:import namespace="432d7b6d-d485-42c2-9a0c-8b7049c76cf2"/>
    <xsd:import namespace="befd9dbb-226d-4d3f-9f03-5260e1543f6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ObjectDetectorVersions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LengthInSecond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32d7b6d-d485-42c2-9a0c-8b7049c76cf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1" nillable="true" ma:taxonomy="true" ma:internalName="lcf76f155ced4ddcb4097134ff3c332f" ma:taxonomyFieldName="MediaServiceImageTags" ma:displayName="Image Tags" ma:readOnly="false" ma:fieldId="{5cf76f15-5ced-4ddc-b409-7134ff3c332f}" ma:taxonomyMulti="true" ma:sspId="dbfa3ad2-6465-4f04-938c-ef9d54554bb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bjectDetectorVersions" ma:index="16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9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21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efd9dbb-226d-4d3f-9f03-5260e1543f66" elementFormDefault="qualified">
    <xsd:import namespace="http://schemas.microsoft.com/office/2006/documentManagement/types"/>
    <xsd:import namespace="http://schemas.microsoft.com/office/infopath/2007/PartnerControls"/>
    <xsd:element name="TaxCatchAll" ma:index="12" nillable="true" ma:displayName="Taxonomy Catch All Column" ma:hidden="true" ma:list="{d829f975-dc5e-4da8-a9e7-17bf6c5bcb90}" ma:internalName="TaxCatchAll" ma:showField="CatchAllData" ma:web="befd9dbb-226d-4d3f-9f03-5260e1543f6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C743750E-B2EA-4EB6-88CC-362E706C106F}">
  <ds:schemaRefs>
    <ds:schemaRef ds:uri="http://schemas.microsoft.com/office/2006/metadata/properties"/>
    <ds:schemaRef ds:uri="http://schemas.openxmlformats.org/package/2006/metadata/core-properties"/>
    <ds:schemaRef ds:uri="http://purl.org/dc/terms/"/>
    <ds:schemaRef ds:uri="befd9dbb-226d-4d3f-9f03-5260e1543f66"/>
    <ds:schemaRef ds:uri="http://schemas.microsoft.com/office/2006/documentManagement/types"/>
    <ds:schemaRef ds:uri="http://purl.org/dc/elements/1.1/"/>
    <ds:schemaRef ds:uri="http://schemas.microsoft.com/office/infopath/2007/PartnerControls"/>
    <ds:schemaRef ds:uri="432d7b6d-d485-42c2-9a0c-8b7049c76cf2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373F5589-B13E-4201-AC5D-C40EDC1D0DFC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CAF7190-03CF-4CF4-B89F-8FAC9F9BF24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32d7b6d-d485-42c2-9a0c-8b7049c76cf2"/>
    <ds:schemaRef ds:uri="befd9dbb-226d-4d3f-9f03-5260e1543f6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</TotalTime>
  <Words>916</Words>
  <Application>Microsoft Office PowerPoint</Application>
  <PresentationFormat>Custom</PresentationFormat>
  <Paragraphs>41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Untitled-5</dc:title>
  <cp:lastModifiedBy>Rebecca Horst</cp:lastModifiedBy>
  <cp:revision>3</cp:revision>
  <dcterms:created xsi:type="dcterms:W3CDTF">2024-09-23T20:59:25Z</dcterms:created>
  <dcterms:modified xsi:type="dcterms:W3CDTF">2025-04-16T20:28:27Z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2024-09-23T00:00:00Z</vt:filetime>
  </property>
  <property fmtid="{D5CDD505-2E9C-101B-9397-08002B2CF9AE}" pid="3" name="Creator">
    <vt:lpwstr>Adobe Illustrator 28.7 (Macintosh)</vt:lpwstr>
  </property>
  <property fmtid="{D5CDD505-2E9C-101B-9397-08002B2CF9AE}" pid="4" name="LastSaved">
    <vt:filetime>2024-09-23T00:00:00Z</vt:filetime>
  </property>
  <property fmtid="{D5CDD505-2E9C-101B-9397-08002B2CF9AE}" pid="5" name="Producer">
    <vt:lpwstr>Adobe PDF library 17.00</vt:lpwstr>
  </property>
  <property fmtid="{D5CDD505-2E9C-101B-9397-08002B2CF9AE}" pid="6" name="ContentTypeId">
    <vt:lpwstr>0x010100BAC45BED993FDC4B99DD8D38056FB88D</vt:lpwstr>
  </property>
  <property fmtid="{D5CDD505-2E9C-101B-9397-08002B2CF9AE}" pid="7" name="MediaServiceImageTags">
    <vt:lpwstr/>
  </property>
</Properties>
</file>