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5" r:id="rId4"/>
  </p:sldMasterIdLst>
  <p:notesMasterIdLst>
    <p:notesMasterId r:id="rId6"/>
  </p:notesMasterIdLst>
  <p:sldIdLst>
    <p:sldId id="256" r:id="rId5"/>
  </p:sldIdLst>
  <p:sldSz cx="43891200" cy="32918400"/>
  <p:notesSz cx="6858000" cy="9144000"/>
  <p:defaultTextStyle>
    <a:defPPr>
      <a:defRPr lang="en-US"/>
    </a:defPPr>
    <a:lvl1pPr marL="0" algn="l" defTabSz="640003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640003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640003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640003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640003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640003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640003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640003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640003" rtl="0" eaLnBrk="1" latinLnBrk="0" hangingPunct="1">
      <a:defRPr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33" userDrawn="1">
          <p15:clr>
            <a:srgbClr val="A4A3A4"/>
          </p15:clr>
        </p15:guide>
        <p15:guide id="3" pos="801" userDrawn="1">
          <p15:clr>
            <a:srgbClr val="A4A3A4"/>
          </p15:clr>
        </p15:guide>
        <p15:guide id="4" pos="14348" userDrawn="1">
          <p15:clr>
            <a:srgbClr val="A4A3A4"/>
          </p15:clr>
        </p15:guide>
        <p15:guide id="5" pos="15639" userDrawn="1">
          <p15:clr>
            <a:srgbClr val="A4A3A4"/>
          </p15:clr>
        </p15:guide>
        <p15:guide id="6" pos="26665" userDrawn="1">
          <p15:clr>
            <a:srgbClr val="A4A3A4"/>
          </p15:clr>
        </p15:guide>
        <p15:guide id="7" orient="horz" pos="2726" userDrawn="1">
          <p15:clr>
            <a:srgbClr val="A4A3A4"/>
          </p15:clr>
        </p15:guide>
        <p15:guide id="8" orient="horz" pos="933" userDrawn="1">
          <p15:clr>
            <a:srgbClr val="A4A3A4"/>
          </p15:clr>
        </p15:guide>
        <p15:guide id="10" orient="horz" pos="1637" userDrawn="1">
          <p15:clr>
            <a:srgbClr val="A4A3A4"/>
          </p15:clr>
        </p15:guide>
        <p15:guide id="11" orient="horz" pos="2000" userDrawn="1">
          <p15:clr>
            <a:srgbClr val="A4A3A4"/>
          </p15:clr>
        </p15:guide>
        <p15:guide id="15" orient="horz" pos="19916" userDrawn="1">
          <p15:clr>
            <a:srgbClr val="A4A3A4"/>
          </p15:clr>
        </p15:guide>
        <p15:guide id="16" pos="7172" userDrawn="1">
          <p15:clr>
            <a:srgbClr val="A4A3A4"/>
          </p15:clr>
        </p15:guide>
        <p15:guide id="17" pos="7999" userDrawn="1">
          <p15:clr>
            <a:srgbClr val="A4A3A4"/>
          </p15:clr>
        </p15:guide>
        <p15:guide id="18" orient="horz" pos="617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E"/>
    <a:srgbClr val="545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/>
    <p:restoredTop sz="88707"/>
  </p:normalViewPr>
  <p:slideViewPr>
    <p:cSldViewPr snapToGrid="0" showGuides="1">
      <p:cViewPr varScale="1">
        <p:scale>
          <a:sx n="20" d="100"/>
          <a:sy n="20" d="100"/>
        </p:scale>
        <p:origin x="2010" y="120"/>
      </p:cViewPr>
      <p:guideLst>
        <p:guide orient="horz" pos="5333"/>
        <p:guide pos="801"/>
        <p:guide pos="14348"/>
        <p:guide pos="15639"/>
        <p:guide pos="26665"/>
        <p:guide orient="horz" pos="2726"/>
        <p:guide orient="horz" pos="933"/>
        <p:guide orient="horz" pos="1637"/>
        <p:guide orient="horz" pos="2000"/>
        <p:guide orient="horz" pos="19916"/>
        <p:guide pos="7172"/>
        <p:guide pos="7999"/>
        <p:guide orient="horz" pos="617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World Human Population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23F-EC43-934D-C13AF851501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23F-EC43-934D-C13AF851501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74A-684F-9DCE-3AF7E84334FE}"/>
              </c:ext>
            </c:extLst>
          </c:dPt>
          <c:cat>
            <c:strRef>
              <c:f>Sheet1!$A$2:$A$4</c:f>
              <c:strCache>
                <c:ptCount val="3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22</c:v>
                </c:pt>
                <c:pt idx="1">
                  <c:v>33</c:v>
                </c:pt>
                <c:pt idx="2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4A-684F-9DCE-3AF7E84334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76969581115083E-2"/>
          <c:y val="0.28882171912868682"/>
          <c:w val="0.89358375212924812"/>
          <c:h val="0.628208205632275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Sheet1!$A$2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3D-4A46-8D54-8D68C5A045B2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Sheet1!$B$2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F3D-4A46-8D54-8D68C5A045B2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F3D-4A46-8D54-8D68C5A045B2}"/>
            </c:ext>
          </c:extLst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Column4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Sheet1!$D$2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F3D-4A46-8D54-8D68C5A045B2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Column5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F3D-4A46-8D54-8D68C5A045B2}"/>
            </c:ext>
          </c:extLst>
        </c:ser>
        <c:ser>
          <c:idx val="5"/>
          <c:order val="5"/>
          <c:tx>
            <c:strRef>
              <c:f>Sheet1!$F$1</c:f>
              <c:strCache>
                <c:ptCount val="1"/>
                <c:pt idx="0">
                  <c:v>Column6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Sheet1!$F$2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F3D-4A46-8D54-8D68C5A045B2}"/>
            </c:ext>
          </c:extLst>
        </c:ser>
        <c:ser>
          <c:idx val="6"/>
          <c:order val="6"/>
          <c:tx>
            <c:strRef>
              <c:f>Sheet1!$G$1</c:f>
              <c:strCache>
                <c:ptCount val="1"/>
                <c:pt idx="0">
                  <c:v>Column7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Sheet1!$G$2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F3D-4A46-8D54-8D68C5A045B2}"/>
            </c:ext>
          </c:extLst>
        </c:ser>
        <c:ser>
          <c:idx val="7"/>
          <c:order val="7"/>
          <c:tx>
            <c:strRef>
              <c:f>Sheet1!$H$1</c:f>
              <c:strCache>
                <c:ptCount val="1"/>
                <c:pt idx="0">
                  <c:v>Column8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Sheet1!$H$2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F3D-4A46-8D54-8D68C5A045B2}"/>
            </c:ext>
          </c:extLst>
        </c:ser>
        <c:ser>
          <c:idx val="8"/>
          <c:order val="8"/>
          <c:tx>
            <c:strRef>
              <c:f>Sheet1!$I$1</c:f>
              <c:strCache>
                <c:ptCount val="1"/>
                <c:pt idx="0">
                  <c:v>Column9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Sheet1!$I$2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F3D-4A46-8D54-8D68C5A045B2}"/>
            </c:ext>
          </c:extLst>
        </c:ser>
        <c:ser>
          <c:idx val="9"/>
          <c:order val="9"/>
          <c:tx>
            <c:strRef>
              <c:f>Sheet1!$J$1</c:f>
              <c:strCache>
                <c:ptCount val="1"/>
                <c:pt idx="0">
                  <c:v>Column10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Sheet1!$J$2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F3D-4A46-8D54-8D68C5A045B2}"/>
            </c:ext>
          </c:extLst>
        </c:ser>
        <c:ser>
          <c:idx val="10"/>
          <c:order val="10"/>
          <c:tx>
            <c:strRef>
              <c:f>Sheet1!$K$1</c:f>
              <c:strCache>
                <c:ptCount val="1"/>
                <c:pt idx="0">
                  <c:v>Column11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Sheet1!$K$2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F3D-4A46-8D54-8D68C5A045B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60075295"/>
        <c:axId val="123655567"/>
      </c:barChart>
      <c:catAx>
        <c:axId val="4600752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3655567"/>
        <c:crosses val="autoZero"/>
        <c:auto val="1"/>
        <c:lblAlgn val="ctr"/>
        <c:lblOffset val="100"/>
        <c:noMultiLvlLbl val="0"/>
      </c:catAx>
      <c:valAx>
        <c:axId val="1236555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00752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78672559596649"/>
          <c:y val="0.1899671194328221"/>
          <c:w val="0.8579643581182933"/>
          <c:h val="0.660287138432833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A0-7241-8FD3-45AA2FE5BD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-1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A0-7241-8FD3-45AA2FE5BD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A0-7241-8FD3-45AA2FE5BD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4165007"/>
        <c:axId val="74348079"/>
      </c:barChart>
      <c:catAx>
        <c:axId val="7416500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348079"/>
        <c:crosses val="autoZero"/>
        <c:auto val="1"/>
        <c:lblAlgn val="ctr"/>
        <c:lblOffset val="100"/>
        <c:noMultiLvlLbl val="0"/>
      </c:catAx>
      <c:valAx>
        <c:axId val="743480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1650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15A2C-F824-D241-8F66-6615D494B994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319B3-B1DB-B84E-851F-EAAD30D4F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68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53252" rtl="0" eaLnBrk="1" latinLnBrk="0" hangingPunct="1">
      <a:defRPr sz="1120" kern="1200">
        <a:solidFill>
          <a:schemeClr val="tx1"/>
        </a:solidFill>
        <a:latin typeface="+mn-lt"/>
        <a:ea typeface="+mn-ea"/>
        <a:cs typeface="+mn-cs"/>
      </a:defRPr>
    </a:lvl1pPr>
    <a:lvl2pPr marL="426626" algn="l" defTabSz="853252" rtl="0" eaLnBrk="1" latinLnBrk="0" hangingPunct="1">
      <a:defRPr sz="1120" kern="1200">
        <a:solidFill>
          <a:schemeClr val="tx1"/>
        </a:solidFill>
        <a:latin typeface="+mn-lt"/>
        <a:ea typeface="+mn-ea"/>
        <a:cs typeface="+mn-cs"/>
      </a:defRPr>
    </a:lvl2pPr>
    <a:lvl3pPr marL="853252" algn="l" defTabSz="853252" rtl="0" eaLnBrk="1" latinLnBrk="0" hangingPunct="1">
      <a:defRPr sz="1120" kern="1200">
        <a:solidFill>
          <a:schemeClr val="tx1"/>
        </a:solidFill>
        <a:latin typeface="+mn-lt"/>
        <a:ea typeface="+mn-ea"/>
        <a:cs typeface="+mn-cs"/>
      </a:defRPr>
    </a:lvl3pPr>
    <a:lvl4pPr marL="1279880" algn="l" defTabSz="853252" rtl="0" eaLnBrk="1" latinLnBrk="0" hangingPunct="1">
      <a:defRPr sz="1120" kern="1200">
        <a:solidFill>
          <a:schemeClr val="tx1"/>
        </a:solidFill>
        <a:latin typeface="+mn-lt"/>
        <a:ea typeface="+mn-ea"/>
        <a:cs typeface="+mn-cs"/>
      </a:defRPr>
    </a:lvl4pPr>
    <a:lvl5pPr marL="1706505" algn="l" defTabSz="853252" rtl="0" eaLnBrk="1" latinLnBrk="0" hangingPunct="1">
      <a:defRPr sz="1120" kern="1200">
        <a:solidFill>
          <a:schemeClr val="tx1"/>
        </a:solidFill>
        <a:latin typeface="+mn-lt"/>
        <a:ea typeface="+mn-ea"/>
        <a:cs typeface="+mn-cs"/>
      </a:defRPr>
    </a:lvl5pPr>
    <a:lvl6pPr marL="2133131" algn="l" defTabSz="853252" rtl="0" eaLnBrk="1" latinLnBrk="0" hangingPunct="1">
      <a:defRPr sz="1120" kern="1200">
        <a:solidFill>
          <a:schemeClr val="tx1"/>
        </a:solidFill>
        <a:latin typeface="+mn-lt"/>
        <a:ea typeface="+mn-ea"/>
        <a:cs typeface="+mn-cs"/>
      </a:defRPr>
    </a:lvl6pPr>
    <a:lvl7pPr marL="2559757" algn="l" defTabSz="853252" rtl="0" eaLnBrk="1" latinLnBrk="0" hangingPunct="1">
      <a:defRPr sz="1120" kern="1200">
        <a:solidFill>
          <a:schemeClr val="tx1"/>
        </a:solidFill>
        <a:latin typeface="+mn-lt"/>
        <a:ea typeface="+mn-ea"/>
        <a:cs typeface="+mn-cs"/>
      </a:defRPr>
    </a:lvl7pPr>
    <a:lvl8pPr marL="2986383" algn="l" defTabSz="853252" rtl="0" eaLnBrk="1" latinLnBrk="0" hangingPunct="1">
      <a:defRPr sz="1120" kern="1200">
        <a:solidFill>
          <a:schemeClr val="tx1"/>
        </a:solidFill>
        <a:latin typeface="+mn-lt"/>
        <a:ea typeface="+mn-ea"/>
        <a:cs typeface="+mn-cs"/>
      </a:defRPr>
    </a:lvl8pPr>
    <a:lvl9pPr marL="3413008" algn="l" defTabSz="853252" rtl="0" eaLnBrk="1" latinLnBrk="0" hangingPunct="1">
      <a:defRPr sz="112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4000" b="0" i="0" u="none" strike="noStrike" dirty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NOTES: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4000" b="0" i="0" u="none" strike="noStrike" dirty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You can adjust the headline font size to fit the space comfortably. </a:t>
            </a:r>
            <a:br>
              <a:rPr lang="en-CA" sz="4000" b="0" i="0" u="none" strike="noStrike" dirty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en-US" sz="2800" dirty="0"/>
              <a:t>Graphs shown here were produced in PowerPoint with Excel data. These are for style reference only.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/>
              <a:t>QR Codes images can be generated online. e.g. Search ‘Vista Print QR code Generator’. Place QR image and check result with a cell phone.</a:t>
            </a:r>
          </a:p>
          <a:p>
            <a:r>
              <a:rPr lang="en-US" sz="2800" dirty="0"/>
              <a:t>Always use saved brand ‘Theme’ </a:t>
            </a:r>
            <a:r>
              <a:rPr lang="en-US" sz="2800" dirty="0" err="1"/>
              <a:t>colours</a:t>
            </a:r>
            <a:r>
              <a:rPr lang="en-US" sz="2800" dirty="0"/>
              <a:t> shown here.</a:t>
            </a:r>
          </a:p>
          <a:p>
            <a:r>
              <a:rPr lang="en-US" sz="2800" dirty="0"/>
              <a:t>Export print pdf for print production. Use setting ‘Best for Printing’ T</a:t>
            </a:r>
            <a:r>
              <a:rPr lang="en-CA" sz="2800" b="0" i="0" u="none" strike="noStrike" dirty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he size is currently 36” x 24”, which can proportionately scale up to 54” x 36”, or </a:t>
            </a:r>
            <a:r>
              <a:rPr lang="en-CA" sz="2800" b="0" i="0" u="none" strike="noStrike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to 72” x 48”.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1319B3-B1DB-B84E-851F-EAAD30D4F3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893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735C839-F920-3C88-20BA-9E17EFA523CE}"/>
              </a:ext>
            </a:extLst>
          </p:cNvPr>
          <p:cNvSpPr/>
          <p:nvPr userDrawn="1"/>
        </p:nvSpPr>
        <p:spPr>
          <a:xfrm>
            <a:off x="23774403" y="7557800"/>
            <a:ext cx="19702431" cy="24912785"/>
          </a:xfrm>
          <a:prstGeom prst="rect">
            <a:avLst/>
          </a:prstGeom>
          <a:solidFill>
            <a:schemeClr val="accent2">
              <a:alpha val="7458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2C0CFD-5797-B383-0477-0F1BE8C017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29334" y="1609513"/>
            <a:ext cx="23121969" cy="28872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80000"/>
              </a:lnSpc>
              <a:defRPr sz="12624" b="1" i="0" cap="all" baseline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Title of the Scientific Research Poster goes here</a:t>
            </a:r>
          </a:p>
        </p:txBody>
      </p:sp>
      <p:sp>
        <p:nvSpPr>
          <p:cNvPr id="3" name="object 11">
            <a:extLst>
              <a:ext uri="{FF2B5EF4-FFF2-40B4-BE49-F238E27FC236}">
                <a16:creationId xmlns:a16="http://schemas.microsoft.com/office/drawing/2014/main" id="{3B714B2C-1115-3FA2-4919-69F001D583D1}"/>
              </a:ext>
            </a:extLst>
          </p:cNvPr>
          <p:cNvSpPr/>
          <p:nvPr userDrawn="1"/>
        </p:nvSpPr>
        <p:spPr>
          <a:xfrm>
            <a:off x="382498" y="5134798"/>
            <a:ext cx="43094337" cy="2612933"/>
          </a:xfrm>
          <a:custGeom>
            <a:avLst/>
            <a:gdLst/>
            <a:ahLst/>
            <a:cxnLst/>
            <a:rect l="l" t="t" r="r" b="b"/>
            <a:pathLst>
              <a:path w="13049250" h="1473835">
                <a:moveTo>
                  <a:pt x="13048630" y="0"/>
                </a:moveTo>
                <a:lnTo>
                  <a:pt x="0" y="0"/>
                </a:lnTo>
                <a:lnTo>
                  <a:pt x="0" y="1473511"/>
                </a:lnTo>
                <a:lnTo>
                  <a:pt x="13048630" y="1473511"/>
                </a:lnTo>
                <a:lnTo>
                  <a:pt x="13048630" y="0"/>
                </a:lnTo>
                <a:close/>
              </a:path>
            </a:pathLst>
          </a:custGeom>
          <a:solidFill>
            <a:srgbClr val="54565A"/>
          </a:solidFill>
        </p:spPr>
        <p:txBody>
          <a:bodyPr wrap="square" lIns="0" tIns="0" rIns="0" bIns="0" rtlCol="0"/>
          <a:lstStyle/>
          <a:p>
            <a:endParaRPr sz="16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FDD3E8-427C-FAB1-D5BC-1CC49AAAABCE}"/>
              </a:ext>
            </a:extLst>
          </p:cNvPr>
          <p:cNvSpPr/>
          <p:nvPr userDrawn="1"/>
        </p:nvSpPr>
        <p:spPr>
          <a:xfrm>
            <a:off x="382498" y="448238"/>
            <a:ext cx="43094337" cy="3200057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000" rtlCol="0" anchor="ctr"/>
          <a:lstStyle/>
          <a:p>
            <a:pPr algn="ctr"/>
            <a:endParaRPr lang="en-US" sz="1600"/>
          </a:p>
        </p:txBody>
      </p:sp>
      <p:sp>
        <p:nvSpPr>
          <p:cNvPr id="10" name="object 14">
            <a:extLst>
              <a:ext uri="{FF2B5EF4-FFF2-40B4-BE49-F238E27FC236}">
                <a16:creationId xmlns:a16="http://schemas.microsoft.com/office/drawing/2014/main" id="{FE717FF4-9326-A939-7007-2AEE2DA9C407}"/>
              </a:ext>
            </a:extLst>
          </p:cNvPr>
          <p:cNvSpPr txBox="1"/>
          <p:nvPr userDrawn="1"/>
        </p:nvSpPr>
        <p:spPr>
          <a:xfrm>
            <a:off x="1262032" y="5449830"/>
            <a:ext cx="5145579" cy="791838"/>
          </a:xfrm>
          <a:prstGeom prst="rect">
            <a:avLst/>
          </a:prstGeom>
        </p:spPr>
        <p:txBody>
          <a:bodyPr vert="horz" wrap="square" lIns="0" tIns="36023" rIns="0" bIns="0" rtlCol="0">
            <a:spAutoFit/>
          </a:bodyPr>
          <a:lstStyle/>
          <a:p>
            <a:pPr marL="27710">
              <a:spcBef>
                <a:spcPts val="284"/>
              </a:spcBef>
            </a:pPr>
            <a:r>
              <a:rPr sz="4909" dirty="0">
                <a:solidFill>
                  <a:srgbClr val="FFFFFF"/>
                </a:solidFill>
                <a:latin typeface="Calibri"/>
                <a:cs typeface="Calibri"/>
              </a:rPr>
              <a:t>Authored</a:t>
            </a:r>
            <a:r>
              <a:rPr sz="4909" spc="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909" spc="-55" dirty="0">
                <a:solidFill>
                  <a:srgbClr val="FFFFFF"/>
                </a:solidFill>
                <a:latin typeface="Calibri"/>
                <a:cs typeface="Calibri"/>
              </a:rPr>
              <a:t>By:</a:t>
            </a:r>
            <a:endParaRPr sz="4909" dirty="0">
              <a:latin typeface="Calibri"/>
              <a:cs typeface="Calibri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84A0ABB7-0A3B-D314-61C9-2B3664EC250D}"/>
              </a:ext>
            </a:extLst>
          </p:cNvPr>
          <p:cNvSpPr/>
          <p:nvPr userDrawn="1"/>
        </p:nvSpPr>
        <p:spPr>
          <a:xfrm rot="5400000">
            <a:off x="11253526" y="19949290"/>
            <a:ext cx="24722438" cy="319315"/>
          </a:xfrm>
          <a:custGeom>
            <a:avLst/>
            <a:gdLst/>
            <a:ahLst/>
            <a:cxnLst/>
            <a:rect l="l" t="t" r="r" b="b"/>
            <a:pathLst>
              <a:path w="13069569">
                <a:moveTo>
                  <a:pt x="0" y="0"/>
                </a:moveTo>
                <a:lnTo>
                  <a:pt x="13069342" y="0"/>
                </a:lnTo>
              </a:path>
            </a:pathLst>
          </a:custGeom>
          <a:ln w="9525">
            <a:solidFill>
              <a:srgbClr val="54565A"/>
            </a:solidFill>
          </a:ln>
        </p:spPr>
        <p:txBody>
          <a:bodyPr wrap="square" lIns="0" tIns="0" rIns="0" bIns="0" rtlCol="0"/>
          <a:lstStyle/>
          <a:p>
            <a:endParaRPr sz="160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63ABD17-882E-794F-C2E4-B225EE8EE2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819131" y="1460319"/>
            <a:ext cx="6865941" cy="2703465"/>
          </a:xfrm>
          <a:prstGeom prst="rect">
            <a:avLst/>
          </a:prstGeom>
        </p:spPr>
      </p:pic>
      <p:sp>
        <p:nvSpPr>
          <p:cNvPr id="11" name="Picture Placeholder 38">
            <a:extLst>
              <a:ext uri="{FF2B5EF4-FFF2-40B4-BE49-F238E27FC236}">
                <a16:creationId xmlns:a16="http://schemas.microsoft.com/office/drawing/2014/main" id="{0035C324-41CC-999A-88AB-F334F416AA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634888" y="9819224"/>
            <a:ext cx="2680045" cy="30168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 sz="3556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39">
            <a:extLst>
              <a:ext uri="{FF2B5EF4-FFF2-40B4-BE49-F238E27FC236}">
                <a16:creationId xmlns:a16="http://schemas.microsoft.com/office/drawing/2014/main" id="{1C863855-00B1-9BA4-3D6E-66C109B9AF4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634887" y="13379882"/>
            <a:ext cx="2681600" cy="30168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 sz="3556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40">
            <a:extLst>
              <a:ext uri="{FF2B5EF4-FFF2-40B4-BE49-F238E27FC236}">
                <a16:creationId xmlns:a16="http://schemas.microsoft.com/office/drawing/2014/main" id="{DBA22D53-C1E7-0990-8BB4-41F6E8CF94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634887" y="16940540"/>
            <a:ext cx="2681600" cy="3016800"/>
          </a:xfrm>
          <a:prstGeom prst="rect">
            <a:avLst/>
          </a:prstGeom>
          <a:solidFill>
            <a:schemeClr val="tx1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 sz="3556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4447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4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108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3901342" rtl="0" eaLnBrk="1" latinLnBrk="0" hangingPunct="1">
        <a:lnSpc>
          <a:spcPct val="90000"/>
        </a:lnSpc>
        <a:spcBef>
          <a:spcPct val="0"/>
        </a:spcBef>
        <a:buNone/>
        <a:defRPr sz="187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75336" indent="-975336" algn="l" defTabSz="3901342" rtl="0" eaLnBrk="1" latinLnBrk="0" hangingPunct="1">
        <a:lnSpc>
          <a:spcPct val="90000"/>
        </a:lnSpc>
        <a:spcBef>
          <a:spcPts val="4267"/>
        </a:spcBef>
        <a:buFont typeface="Arial" panose="020B0604020202020204" pitchFamily="34" charset="0"/>
        <a:buChar char="•"/>
        <a:defRPr sz="11946" kern="1200">
          <a:solidFill>
            <a:schemeClr val="tx1"/>
          </a:solidFill>
          <a:latin typeface="+mn-lt"/>
          <a:ea typeface="+mn-ea"/>
          <a:cs typeface="+mn-cs"/>
        </a:defRPr>
      </a:lvl1pPr>
      <a:lvl2pPr marL="2926007" indent="-975336" algn="l" defTabSz="3901342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10240" kern="1200">
          <a:solidFill>
            <a:schemeClr val="tx1"/>
          </a:solidFill>
          <a:latin typeface="+mn-lt"/>
          <a:ea typeface="+mn-ea"/>
          <a:cs typeface="+mn-cs"/>
        </a:defRPr>
      </a:lvl2pPr>
      <a:lvl3pPr marL="4876678" indent="-975336" algn="l" defTabSz="3901342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8533" kern="1200">
          <a:solidFill>
            <a:schemeClr val="tx1"/>
          </a:solidFill>
          <a:latin typeface="+mn-lt"/>
          <a:ea typeface="+mn-ea"/>
          <a:cs typeface="+mn-cs"/>
        </a:defRPr>
      </a:lvl3pPr>
      <a:lvl4pPr marL="6827349" indent="-975336" algn="l" defTabSz="3901342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4pPr>
      <a:lvl5pPr marL="8778021" indent="-975336" algn="l" defTabSz="3901342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5pPr>
      <a:lvl6pPr marL="10728692" indent="-975336" algn="l" defTabSz="3901342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6pPr>
      <a:lvl7pPr marL="12679363" indent="-975336" algn="l" defTabSz="3901342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7pPr>
      <a:lvl8pPr marL="14630034" indent="-975336" algn="l" defTabSz="3901342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8pPr>
      <a:lvl9pPr marL="16580705" indent="-975336" algn="l" defTabSz="3901342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01342" rtl="0" eaLnBrk="1" latinLnBrk="0" hangingPunct="1">
        <a:defRPr sz="7680" kern="1200">
          <a:solidFill>
            <a:schemeClr val="tx1"/>
          </a:solidFill>
          <a:latin typeface="+mn-lt"/>
          <a:ea typeface="+mn-ea"/>
          <a:cs typeface="+mn-cs"/>
        </a:defRPr>
      </a:lvl1pPr>
      <a:lvl2pPr marL="1950671" algn="l" defTabSz="3901342" rtl="0" eaLnBrk="1" latinLnBrk="0" hangingPunct="1"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901342" algn="l" defTabSz="3901342" rtl="0" eaLnBrk="1" latinLnBrk="0" hangingPunct="1">
        <a:defRPr sz="7680" kern="1200">
          <a:solidFill>
            <a:schemeClr val="tx1"/>
          </a:solidFill>
          <a:latin typeface="+mn-lt"/>
          <a:ea typeface="+mn-ea"/>
          <a:cs typeface="+mn-cs"/>
        </a:defRPr>
      </a:lvl3pPr>
      <a:lvl4pPr marL="5852014" algn="l" defTabSz="3901342" rtl="0" eaLnBrk="1" latinLnBrk="0" hangingPunct="1">
        <a:defRPr sz="7680" kern="1200">
          <a:solidFill>
            <a:schemeClr val="tx1"/>
          </a:solidFill>
          <a:latin typeface="+mn-lt"/>
          <a:ea typeface="+mn-ea"/>
          <a:cs typeface="+mn-cs"/>
        </a:defRPr>
      </a:lvl4pPr>
      <a:lvl5pPr marL="7802685" algn="l" defTabSz="3901342" rtl="0" eaLnBrk="1" latinLnBrk="0" hangingPunct="1">
        <a:defRPr sz="7680" kern="1200">
          <a:solidFill>
            <a:schemeClr val="tx1"/>
          </a:solidFill>
          <a:latin typeface="+mn-lt"/>
          <a:ea typeface="+mn-ea"/>
          <a:cs typeface="+mn-cs"/>
        </a:defRPr>
      </a:lvl5pPr>
      <a:lvl6pPr marL="9753356" algn="l" defTabSz="3901342" rtl="0" eaLnBrk="1" latinLnBrk="0" hangingPunct="1">
        <a:defRPr sz="7680" kern="1200">
          <a:solidFill>
            <a:schemeClr val="tx1"/>
          </a:solidFill>
          <a:latin typeface="+mn-lt"/>
          <a:ea typeface="+mn-ea"/>
          <a:cs typeface="+mn-cs"/>
        </a:defRPr>
      </a:lvl6pPr>
      <a:lvl7pPr marL="11704027" algn="l" defTabSz="3901342" rtl="0" eaLnBrk="1" latinLnBrk="0" hangingPunct="1">
        <a:defRPr sz="7680" kern="1200">
          <a:solidFill>
            <a:schemeClr val="tx1"/>
          </a:solidFill>
          <a:latin typeface="+mn-lt"/>
          <a:ea typeface="+mn-ea"/>
          <a:cs typeface="+mn-cs"/>
        </a:defRPr>
      </a:lvl7pPr>
      <a:lvl8pPr marL="13654699" algn="l" defTabSz="3901342" rtl="0" eaLnBrk="1" latinLnBrk="0" hangingPunct="1">
        <a:defRPr sz="7680" kern="1200">
          <a:solidFill>
            <a:schemeClr val="tx1"/>
          </a:solidFill>
          <a:latin typeface="+mn-lt"/>
          <a:ea typeface="+mn-ea"/>
          <a:cs typeface="+mn-cs"/>
        </a:defRPr>
      </a:lvl8pPr>
      <a:lvl9pPr marL="15605370" algn="l" defTabSz="3901342" rtl="0" eaLnBrk="1" latinLnBrk="0" hangingPunct="1">
        <a:defRPr sz="7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>
            <a:extLst>
              <a:ext uri="{FF2B5EF4-FFF2-40B4-BE49-F238E27FC236}">
                <a16:creationId xmlns:a16="http://schemas.microsoft.com/office/drawing/2014/main" id="{E936F9EB-19A7-4ACB-EA56-1C368A2F7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Title of the Scientific </a:t>
            </a:r>
            <a:br>
              <a:rPr lang="en-US"/>
            </a:br>
            <a:r>
              <a:rPr lang="en-US"/>
              <a:t>Research Poster goes here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98453A-FF83-5AE4-CC4A-C160B763F9E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DB74628-C4EE-C514-99FF-4477AD7BAD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6C185E9A-4783-8C12-EA24-9523B1A5D9C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object 51">
            <a:extLst>
              <a:ext uri="{FF2B5EF4-FFF2-40B4-BE49-F238E27FC236}">
                <a16:creationId xmlns:a16="http://schemas.microsoft.com/office/drawing/2014/main" id="{B4A82B83-918E-B1BD-E21C-E66668898A22}"/>
              </a:ext>
            </a:extLst>
          </p:cNvPr>
          <p:cNvSpPr txBox="1"/>
          <p:nvPr/>
        </p:nvSpPr>
        <p:spPr>
          <a:xfrm>
            <a:off x="12693980" y="9338672"/>
            <a:ext cx="10121600" cy="739200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>
            <a:noAutofit/>
          </a:bodyPr>
          <a:lstStyle/>
          <a:p>
            <a:pPr marL="479395">
              <a:lnSpc>
                <a:spcPts val="5781"/>
              </a:lnSpc>
            </a:pPr>
            <a:r>
              <a:rPr sz="5128" b="1" spc="175" dirty="0">
                <a:solidFill>
                  <a:srgbClr val="FFFFFF"/>
                </a:solidFill>
                <a:latin typeface="Calibri"/>
                <a:cs typeface="Calibri"/>
              </a:rPr>
              <a:t>CONCLUSIONS</a:t>
            </a:r>
            <a:endParaRPr sz="5128" dirty="0">
              <a:latin typeface="Calibri"/>
              <a:cs typeface="Calibri"/>
            </a:endParaRPr>
          </a:p>
        </p:txBody>
      </p:sp>
      <p:sp>
        <p:nvSpPr>
          <p:cNvPr id="11" name="object 52">
            <a:extLst>
              <a:ext uri="{FF2B5EF4-FFF2-40B4-BE49-F238E27FC236}">
                <a16:creationId xmlns:a16="http://schemas.microsoft.com/office/drawing/2014/main" id="{FF53DA3C-2CF1-3B71-2292-43B0F0E43DD7}"/>
              </a:ext>
            </a:extLst>
          </p:cNvPr>
          <p:cNvSpPr txBox="1"/>
          <p:nvPr/>
        </p:nvSpPr>
        <p:spPr>
          <a:xfrm>
            <a:off x="12693980" y="19072055"/>
            <a:ext cx="10121600" cy="739200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>
            <a:noAutofit/>
          </a:bodyPr>
          <a:lstStyle/>
          <a:p>
            <a:pPr marL="479395">
              <a:lnSpc>
                <a:spcPts val="5781"/>
              </a:lnSpc>
            </a:pPr>
            <a:r>
              <a:rPr sz="5128" b="1" spc="164" dirty="0">
                <a:solidFill>
                  <a:srgbClr val="FFFFFF"/>
                </a:solidFill>
                <a:latin typeface="Calibri"/>
                <a:cs typeface="Calibri"/>
              </a:rPr>
              <a:t>ACKNOWLEDGEMENTS</a:t>
            </a:r>
            <a:endParaRPr sz="5128" dirty="0">
              <a:latin typeface="Calibri"/>
              <a:cs typeface="Calibri"/>
            </a:endParaRPr>
          </a:p>
        </p:txBody>
      </p:sp>
      <p:sp>
        <p:nvSpPr>
          <p:cNvPr id="12" name="object 53">
            <a:extLst>
              <a:ext uri="{FF2B5EF4-FFF2-40B4-BE49-F238E27FC236}">
                <a16:creationId xmlns:a16="http://schemas.microsoft.com/office/drawing/2014/main" id="{16A4EBAC-C457-8D2B-5009-41161B3EEC43}"/>
              </a:ext>
            </a:extLst>
          </p:cNvPr>
          <p:cNvSpPr txBox="1"/>
          <p:nvPr/>
        </p:nvSpPr>
        <p:spPr>
          <a:xfrm>
            <a:off x="12693980" y="24285681"/>
            <a:ext cx="10121600" cy="739200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>
            <a:noAutofit/>
          </a:bodyPr>
          <a:lstStyle/>
          <a:p>
            <a:pPr marL="479395">
              <a:lnSpc>
                <a:spcPts val="5781"/>
              </a:lnSpc>
            </a:pPr>
            <a:r>
              <a:rPr sz="5128" b="1" spc="164" dirty="0">
                <a:solidFill>
                  <a:srgbClr val="FFFFFF"/>
                </a:solidFill>
                <a:latin typeface="Calibri"/>
                <a:cs typeface="Calibri"/>
              </a:rPr>
              <a:t>REFERENCES</a:t>
            </a:r>
            <a:endParaRPr sz="5128" dirty="0">
              <a:latin typeface="Calibri"/>
              <a:cs typeface="Calibri"/>
            </a:endParaRPr>
          </a:p>
        </p:txBody>
      </p:sp>
      <p:sp>
        <p:nvSpPr>
          <p:cNvPr id="14" name="object 50">
            <a:extLst>
              <a:ext uri="{FF2B5EF4-FFF2-40B4-BE49-F238E27FC236}">
                <a16:creationId xmlns:a16="http://schemas.microsoft.com/office/drawing/2014/main" id="{50A09A76-1BD0-B4FF-E36E-26DFC960A91B}"/>
              </a:ext>
            </a:extLst>
          </p:cNvPr>
          <p:cNvSpPr txBox="1"/>
          <p:nvPr/>
        </p:nvSpPr>
        <p:spPr>
          <a:xfrm>
            <a:off x="1271412" y="24776575"/>
            <a:ext cx="10121600" cy="739200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>
            <a:noAutofit/>
          </a:bodyPr>
          <a:lstStyle/>
          <a:p>
            <a:pPr marL="479395">
              <a:lnSpc>
                <a:spcPts val="5781"/>
              </a:lnSpc>
            </a:pPr>
            <a:r>
              <a:rPr sz="5128" b="1" spc="196" dirty="0">
                <a:solidFill>
                  <a:srgbClr val="FFFFFF"/>
                </a:solidFill>
                <a:latin typeface="Calibri"/>
                <a:cs typeface="Calibri"/>
              </a:rPr>
              <a:t>METHODS</a:t>
            </a:r>
            <a:endParaRPr sz="5128" dirty="0">
              <a:latin typeface="Calibri"/>
              <a:cs typeface="Calibri"/>
            </a:endParaRPr>
          </a:p>
        </p:txBody>
      </p:sp>
      <p:sp>
        <p:nvSpPr>
          <p:cNvPr id="15" name="object 49">
            <a:extLst>
              <a:ext uri="{FF2B5EF4-FFF2-40B4-BE49-F238E27FC236}">
                <a16:creationId xmlns:a16="http://schemas.microsoft.com/office/drawing/2014/main" id="{622BBBDC-4ACF-D298-170D-569B1BD85C69}"/>
              </a:ext>
            </a:extLst>
          </p:cNvPr>
          <p:cNvSpPr txBox="1"/>
          <p:nvPr/>
        </p:nvSpPr>
        <p:spPr>
          <a:xfrm>
            <a:off x="1271412" y="17310147"/>
            <a:ext cx="10121600" cy="739200"/>
          </a:xfrm>
          <a:prstGeom prst="rect">
            <a:avLst/>
          </a:prstGeom>
          <a:solidFill>
            <a:srgbClr val="0070CE"/>
          </a:solidFill>
        </p:spPr>
        <p:txBody>
          <a:bodyPr vert="horz" wrap="none" lIns="0" tIns="0" rIns="0" bIns="0" rtlCol="0">
            <a:noAutofit/>
          </a:bodyPr>
          <a:lstStyle/>
          <a:p>
            <a:pPr marL="479395">
              <a:lnSpc>
                <a:spcPts val="5781"/>
              </a:lnSpc>
            </a:pPr>
            <a:r>
              <a:rPr sz="5128" b="1" spc="164" dirty="0">
                <a:solidFill>
                  <a:schemeClr val="bg1"/>
                </a:solidFill>
                <a:latin typeface="Calibri"/>
                <a:cs typeface="Calibri"/>
              </a:rPr>
              <a:t>OBJECTIVE</a:t>
            </a:r>
            <a:r>
              <a:rPr lang="en-CA" sz="5128" b="1" spc="164" dirty="0">
                <a:solidFill>
                  <a:schemeClr val="bg1"/>
                </a:solidFill>
                <a:latin typeface="Calibri"/>
                <a:cs typeface="Calibri"/>
              </a:rPr>
              <a:t>S</a:t>
            </a:r>
            <a:r>
              <a:rPr sz="5128" b="1" spc="164" dirty="0">
                <a:solidFill>
                  <a:schemeClr val="accent1"/>
                </a:solidFill>
                <a:latin typeface="Calibri"/>
                <a:cs typeface="Calibri"/>
              </a:rPr>
              <a:t>S</a:t>
            </a:r>
            <a:endParaRPr sz="5128" dirty="0">
              <a:solidFill>
                <a:schemeClr val="accent1"/>
              </a:solidFill>
              <a:latin typeface="Calibri"/>
              <a:cs typeface="Calibri"/>
            </a:endParaRPr>
          </a:p>
        </p:txBody>
      </p:sp>
      <p:sp>
        <p:nvSpPr>
          <p:cNvPr id="17" name="object 3">
            <a:extLst>
              <a:ext uri="{FF2B5EF4-FFF2-40B4-BE49-F238E27FC236}">
                <a16:creationId xmlns:a16="http://schemas.microsoft.com/office/drawing/2014/main" id="{8DAAEDB1-442B-4777-2867-1B9D68D518D7}"/>
              </a:ext>
            </a:extLst>
          </p:cNvPr>
          <p:cNvSpPr txBox="1"/>
          <p:nvPr/>
        </p:nvSpPr>
        <p:spPr>
          <a:xfrm>
            <a:off x="28307547" y="2318167"/>
            <a:ext cx="5681749" cy="1334631"/>
          </a:xfrm>
          <a:prstGeom prst="rect">
            <a:avLst/>
          </a:prstGeom>
        </p:spPr>
        <p:txBody>
          <a:bodyPr vert="horz" wrap="square" lIns="0" tIns="26324" rIns="0" bIns="0" rtlCol="0">
            <a:spAutoFit/>
          </a:bodyPr>
          <a:lstStyle/>
          <a:p>
            <a:pPr algn="ctr">
              <a:lnSpc>
                <a:spcPts val="5149"/>
              </a:lnSpc>
              <a:spcBef>
                <a:spcPts val="207"/>
              </a:spcBef>
            </a:pPr>
            <a:r>
              <a:rPr sz="4364" b="1" spc="-55" dirty="0">
                <a:latin typeface="Calibri"/>
                <a:cs typeface="Calibri"/>
              </a:rPr>
              <a:t>Research</a:t>
            </a:r>
            <a:r>
              <a:rPr sz="4364" b="1" spc="-120" dirty="0">
                <a:latin typeface="Calibri"/>
                <a:cs typeface="Calibri"/>
              </a:rPr>
              <a:t> </a:t>
            </a:r>
            <a:r>
              <a:rPr sz="4364" b="1" spc="-44" dirty="0">
                <a:latin typeface="Calibri"/>
                <a:cs typeface="Calibri"/>
              </a:rPr>
              <a:t>Partner</a:t>
            </a:r>
            <a:r>
              <a:rPr sz="4364" b="1" spc="-120" dirty="0">
                <a:latin typeface="Calibri"/>
                <a:cs typeface="Calibri"/>
              </a:rPr>
              <a:t> </a:t>
            </a:r>
            <a:r>
              <a:rPr sz="4364" b="1" spc="-23" dirty="0">
                <a:latin typeface="Calibri"/>
                <a:cs typeface="Calibri"/>
              </a:rPr>
              <a:t>Logo(s)</a:t>
            </a:r>
            <a:endParaRPr sz="4364" dirty="0">
              <a:latin typeface="Calibri"/>
              <a:cs typeface="Calibri"/>
            </a:endParaRPr>
          </a:p>
          <a:p>
            <a:pPr algn="ctr">
              <a:lnSpc>
                <a:spcPts val="5149"/>
              </a:lnSpc>
            </a:pPr>
            <a:r>
              <a:rPr sz="4364" dirty="0">
                <a:latin typeface="Calibri"/>
                <a:cs typeface="Calibri"/>
              </a:rPr>
              <a:t>(if</a:t>
            </a:r>
            <a:r>
              <a:rPr sz="4364" spc="-164" dirty="0">
                <a:latin typeface="Calibri"/>
                <a:cs typeface="Calibri"/>
              </a:rPr>
              <a:t> </a:t>
            </a:r>
            <a:r>
              <a:rPr sz="4364" spc="-23" dirty="0">
                <a:latin typeface="Calibri"/>
                <a:cs typeface="Calibri"/>
              </a:rPr>
              <a:t>applicable)</a:t>
            </a:r>
            <a:endParaRPr sz="4364" dirty="0">
              <a:latin typeface="Calibri"/>
              <a:cs typeface="Calibri"/>
            </a:endParaRPr>
          </a:p>
        </p:txBody>
      </p:sp>
      <p:sp>
        <p:nvSpPr>
          <p:cNvPr id="19" name="object 47">
            <a:extLst>
              <a:ext uri="{FF2B5EF4-FFF2-40B4-BE49-F238E27FC236}">
                <a16:creationId xmlns:a16="http://schemas.microsoft.com/office/drawing/2014/main" id="{C38DCA4B-E96C-FF9D-84E1-A180A90773B2}"/>
              </a:ext>
            </a:extLst>
          </p:cNvPr>
          <p:cNvSpPr txBox="1"/>
          <p:nvPr/>
        </p:nvSpPr>
        <p:spPr>
          <a:xfrm>
            <a:off x="1249531" y="9205099"/>
            <a:ext cx="10294344" cy="6591444"/>
          </a:xfrm>
          <a:prstGeom prst="rect">
            <a:avLst/>
          </a:prstGeom>
        </p:spPr>
        <p:txBody>
          <a:bodyPr vert="horz" wrap="square" lIns="0" tIns="81743" rIns="0" bIns="0" rtlCol="0">
            <a:noAutofit/>
          </a:bodyPr>
          <a:lstStyle/>
          <a:p>
            <a:pPr marL="27710" marR="11085">
              <a:lnSpc>
                <a:spcPts val="3903"/>
              </a:lnSpc>
              <a:spcBef>
                <a:spcPts val="644"/>
              </a:spcBef>
            </a:pP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INTRODUCTION</a:t>
            </a:r>
            <a:r>
              <a:rPr sz="3491" b="1" spc="9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COPY</a:t>
            </a:r>
            <a:r>
              <a:rPr sz="3491" b="1" spc="9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HERE</a:t>
            </a:r>
            <a:r>
              <a:rPr sz="3491" b="1" spc="109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as</a:t>
            </a:r>
            <a:r>
              <a:rPr sz="3491" b="1" spc="9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si</a:t>
            </a:r>
            <a:r>
              <a:rPr sz="3491" b="1" spc="9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dignis</a:t>
            </a:r>
            <a:r>
              <a:rPr sz="3491" b="1" spc="109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eariore,</a:t>
            </a:r>
            <a:r>
              <a:rPr sz="3491" b="1" spc="9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volorum</a:t>
            </a:r>
            <a:r>
              <a:rPr sz="3491" b="1" spc="9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spc="-23" dirty="0">
                <a:solidFill>
                  <a:schemeClr val="accent1"/>
                </a:solidFill>
                <a:latin typeface="Calibri"/>
                <a:cs typeface="Calibri"/>
              </a:rPr>
              <a:t>ipsum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aspiet</a:t>
            </a:r>
            <a:r>
              <a:rPr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ius,</a:t>
            </a:r>
            <a:r>
              <a:rPr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aut</a:t>
            </a:r>
            <a:r>
              <a:rPr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qui</a:t>
            </a:r>
            <a:r>
              <a:rPr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doluptio</a:t>
            </a:r>
            <a:r>
              <a:rPr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to</a:t>
            </a:r>
            <a:r>
              <a:rPr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quat</a:t>
            </a:r>
            <a:r>
              <a:rPr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et</a:t>
            </a:r>
            <a:r>
              <a:rPr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ma</a:t>
            </a:r>
            <a:r>
              <a:rPr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si</a:t>
            </a:r>
            <a:r>
              <a:rPr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dellaboribus</a:t>
            </a:r>
            <a:r>
              <a:rPr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spc="-23" dirty="0">
                <a:solidFill>
                  <a:schemeClr val="accent1"/>
                </a:solidFill>
                <a:latin typeface="Calibri"/>
                <a:cs typeface="Calibri"/>
              </a:rPr>
              <a:t>archiciis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eati</a:t>
            </a:r>
            <a:r>
              <a:rPr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undaeperem</a:t>
            </a:r>
            <a:r>
              <a:rPr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imolorum</a:t>
            </a:r>
            <a:r>
              <a:rPr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ium</a:t>
            </a:r>
            <a:r>
              <a:rPr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utae.</a:t>
            </a:r>
            <a:r>
              <a:rPr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Berumet</a:t>
            </a:r>
            <a:r>
              <a:rPr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fugit</a:t>
            </a:r>
            <a:r>
              <a:rPr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spc="-23" dirty="0">
                <a:solidFill>
                  <a:schemeClr val="accent1"/>
                </a:solidFill>
                <a:latin typeface="Calibri"/>
                <a:cs typeface="Calibri"/>
              </a:rPr>
              <a:t>quatur</a:t>
            </a:r>
            <a:endParaRPr sz="3491" dirty="0">
              <a:solidFill>
                <a:schemeClr val="accent1"/>
              </a:solidFill>
              <a:latin typeface="Calibri"/>
              <a:cs typeface="Calibri"/>
            </a:endParaRPr>
          </a:p>
          <a:p>
            <a:pPr marL="27710" marR="649816">
              <a:lnSpc>
                <a:spcPts val="3903"/>
              </a:lnSpc>
              <a:spcBef>
                <a:spcPts val="33"/>
              </a:spcBef>
            </a:pP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rest</a:t>
            </a:r>
            <a:r>
              <a:rPr sz="3491" b="1" spc="44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facium</a:t>
            </a:r>
            <a:r>
              <a:rPr sz="3491" b="1" spc="44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ipisit</a:t>
            </a:r>
            <a:r>
              <a:rPr sz="3491" b="1" spc="5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omni</a:t>
            </a:r>
            <a:r>
              <a:rPr sz="3491" b="1" spc="44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optatur</a:t>
            </a:r>
            <a:r>
              <a:rPr sz="3491" b="1" spc="5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aut</a:t>
            </a:r>
            <a:r>
              <a:rPr sz="3491" b="1" spc="44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doluptatisti</a:t>
            </a:r>
            <a:r>
              <a:rPr sz="3491" b="1" spc="5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rae</a:t>
            </a:r>
            <a:r>
              <a:rPr sz="3491" b="1" spc="44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spc="-23" dirty="0">
                <a:solidFill>
                  <a:schemeClr val="accent1"/>
                </a:solidFill>
                <a:latin typeface="Calibri"/>
                <a:cs typeface="Calibri"/>
              </a:rPr>
              <a:t>dolupietur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undaeperem</a:t>
            </a:r>
            <a:r>
              <a:rPr sz="3491" b="1" spc="6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imolorum</a:t>
            </a:r>
            <a:r>
              <a:rPr sz="3491" b="1" spc="6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dirty="0">
                <a:solidFill>
                  <a:schemeClr val="accent1"/>
                </a:solidFill>
                <a:latin typeface="Calibri"/>
                <a:cs typeface="Calibri"/>
              </a:rPr>
              <a:t>tatquo</a:t>
            </a:r>
            <a:r>
              <a:rPr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491" b="1" spc="-23" dirty="0" err="1">
                <a:solidFill>
                  <a:schemeClr val="accent1"/>
                </a:solidFill>
                <a:latin typeface="Calibri"/>
                <a:cs typeface="Calibri"/>
              </a:rPr>
              <a:t>ipsam</a:t>
            </a:r>
            <a:r>
              <a:rPr sz="3491" b="1" spc="-23" dirty="0">
                <a:solidFill>
                  <a:schemeClr val="accent1"/>
                </a:solidFill>
                <a:latin typeface="Calibri"/>
                <a:cs typeface="Calibri"/>
              </a:rPr>
              <a:t>.</a:t>
            </a:r>
            <a:endParaRPr lang="en-CA" sz="3491" b="1" spc="-23" dirty="0">
              <a:solidFill>
                <a:schemeClr val="accent1"/>
              </a:solidFill>
              <a:latin typeface="Calibri"/>
              <a:cs typeface="Calibri"/>
            </a:endParaRPr>
          </a:p>
          <a:p>
            <a:pPr marL="637345" marR="295118" indent="-611021">
              <a:lnSpc>
                <a:spcPts val="3903"/>
              </a:lnSpc>
              <a:spcBef>
                <a:spcPts val="644"/>
              </a:spcBef>
              <a:buChar char="•"/>
              <a:tabLst>
                <a:tab pos="637345" algn="l"/>
              </a:tabLst>
            </a:pP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Ut</a:t>
            </a:r>
            <a:r>
              <a:rPr lang="en-CA"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reria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secab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invelis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sedist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,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dolupietur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aliquam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quis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spc="-23" dirty="0" err="1">
                <a:solidFill>
                  <a:schemeClr val="accent1"/>
                </a:solidFill>
                <a:latin typeface="Calibri"/>
                <a:cs typeface="Calibri"/>
              </a:rPr>
              <a:t>earundi</a:t>
            </a:r>
            <a:r>
              <a:rPr lang="en-CA" sz="3491" b="1" spc="-23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tatquo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ipsam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,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siti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ut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uta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liqui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inciis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spc="-55" dirty="0">
                <a:solidFill>
                  <a:schemeClr val="accent1"/>
                </a:solidFill>
                <a:latin typeface="Calibri"/>
                <a:cs typeface="Calibri"/>
              </a:rPr>
              <a:t>et.</a:t>
            </a:r>
            <a:endParaRPr lang="en-CA" sz="3491" dirty="0">
              <a:solidFill>
                <a:schemeClr val="accent1"/>
              </a:solidFill>
              <a:latin typeface="Calibri"/>
              <a:cs typeface="Calibri"/>
            </a:endParaRPr>
          </a:p>
          <a:p>
            <a:pPr marL="637345" marR="95603" indent="-611021">
              <a:lnSpc>
                <a:spcPts val="3903"/>
              </a:lnSpc>
              <a:spcBef>
                <a:spcPts val="1625"/>
              </a:spcBef>
              <a:buChar char="•"/>
              <a:tabLst>
                <a:tab pos="637345" algn="l"/>
              </a:tabLst>
            </a:pP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Berumet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secab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invelis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sedist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,</a:t>
            </a:r>
            <a:r>
              <a:rPr lang="en-CA" sz="3491" b="1" spc="9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dolupietur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aliquam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quis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spc="-23" dirty="0" err="1">
                <a:solidFill>
                  <a:schemeClr val="accent1"/>
                </a:solidFill>
                <a:latin typeface="Calibri"/>
                <a:cs typeface="Calibri"/>
              </a:rPr>
              <a:t>earundi</a:t>
            </a:r>
            <a:r>
              <a:rPr lang="en-CA" sz="3491" b="1" spc="-23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tatquo</a:t>
            </a:r>
            <a:r>
              <a:rPr lang="en-CA" sz="3491" b="1" spc="6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ipsam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,</a:t>
            </a:r>
            <a:r>
              <a:rPr lang="en-CA" sz="3491" b="1" spc="6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siti</a:t>
            </a:r>
            <a:r>
              <a:rPr lang="en-CA" sz="3491" b="1" spc="6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tem</a:t>
            </a:r>
            <a:r>
              <a:rPr lang="en-CA" sz="3491" b="1" spc="6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ut</a:t>
            </a:r>
            <a:r>
              <a:rPr lang="en-CA" sz="3491" b="1" spc="6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uta</a:t>
            </a:r>
            <a:r>
              <a:rPr lang="en-CA" sz="3491" b="1" spc="6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spc="-23" dirty="0">
                <a:solidFill>
                  <a:schemeClr val="accent1"/>
                </a:solidFill>
                <a:latin typeface="Calibri"/>
                <a:cs typeface="Calibri"/>
              </a:rPr>
              <a:t>verum.</a:t>
            </a:r>
            <a:endParaRPr lang="en-CA" sz="3491" dirty="0">
              <a:solidFill>
                <a:schemeClr val="accent1"/>
              </a:solidFill>
              <a:latin typeface="Calibri"/>
              <a:cs typeface="Calibri"/>
            </a:endParaRPr>
          </a:p>
          <a:p>
            <a:pPr marL="637345" marR="11085" indent="-611021">
              <a:lnSpc>
                <a:spcPts val="3903"/>
              </a:lnSpc>
              <a:spcBef>
                <a:spcPts val="1615"/>
              </a:spcBef>
              <a:buChar char="•"/>
              <a:tabLst>
                <a:tab pos="637345" algn="l"/>
              </a:tabLst>
            </a:pP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Ut</a:t>
            </a:r>
            <a:r>
              <a:rPr lang="en-CA"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reria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secab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invelis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sedist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,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dolupietur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aliquam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quis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spc="-23" dirty="0" err="1">
                <a:solidFill>
                  <a:schemeClr val="accent1"/>
                </a:solidFill>
                <a:latin typeface="Calibri"/>
                <a:cs typeface="Calibri"/>
              </a:rPr>
              <a:t>earundi</a:t>
            </a:r>
            <a:r>
              <a:rPr lang="en-CA" sz="3491" b="1" spc="-23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tatquo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ipsam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,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siti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tem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ut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uta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verum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ium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ipsaniet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liqui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inciis</a:t>
            </a:r>
            <a:r>
              <a:rPr lang="en-CA" sz="3491" b="1" spc="87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spc="-55" dirty="0">
                <a:solidFill>
                  <a:schemeClr val="accent1"/>
                </a:solidFill>
                <a:latin typeface="Calibri"/>
                <a:cs typeface="Calibri"/>
              </a:rPr>
              <a:t>et, 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ipsum</a:t>
            </a:r>
            <a:r>
              <a:rPr lang="en-CA" sz="3491" b="1" spc="6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quas</a:t>
            </a:r>
            <a:r>
              <a:rPr lang="en-CA"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aute</a:t>
            </a:r>
            <a:r>
              <a:rPr lang="en-CA" sz="3491" b="1" spc="65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 err="1">
                <a:solidFill>
                  <a:schemeClr val="accent1"/>
                </a:solidFill>
                <a:latin typeface="Calibri"/>
                <a:cs typeface="Calibri"/>
              </a:rPr>
              <a:t>optatur</a:t>
            </a:r>
            <a:r>
              <a:rPr lang="en-CA"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dirty="0">
                <a:solidFill>
                  <a:schemeClr val="accent1"/>
                </a:solidFill>
                <a:latin typeface="Calibri"/>
                <a:cs typeface="Calibri"/>
              </a:rPr>
              <a:t>dis</a:t>
            </a:r>
            <a:r>
              <a:rPr lang="en-CA" sz="3491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en-CA" sz="3491" b="1" spc="-23" dirty="0" err="1">
                <a:solidFill>
                  <a:schemeClr val="accent1"/>
                </a:solidFill>
                <a:latin typeface="Calibri"/>
                <a:cs typeface="Calibri"/>
              </a:rPr>
              <a:t>aboru</a:t>
            </a:r>
            <a:r>
              <a:rPr lang="en-CA" sz="3491" b="1" spc="-23" dirty="0">
                <a:solidFill>
                  <a:schemeClr val="accent1"/>
                </a:solidFill>
                <a:latin typeface="Calibri"/>
                <a:cs typeface="Calibri"/>
              </a:rPr>
              <a:t>.</a:t>
            </a:r>
            <a:endParaRPr lang="en-CA" sz="3491" dirty="0">
              <a:solidFill>
                <a:schemeClr val="accent1"/>
              </a:solidFill>
              <a:latin typeface="Calibri"/>
              <a:cs typeface="Calibri"/>
            </a:endParaRPr>
          </a:p>
        </p:txBody>
      </p:sp>
      <p:sp>
        <p:nvSpPr>
          <p:cNvPr id="20" name="object 36">
            <a:extLst>
              <a:ext uri="{FF2B5EF4-FFF2-40B4-BE49-F238E27FC236}">
                <a16:creationId xmlns:a16="http://schemas.microsoft.com/office/drawing/2014/main" id="{67A666DA-D1CA-4DD3-7303-11D8516D2082}"/>
              </a:ext>
            </a:extLst>
          </p:cNvPr>
          <p:cNvSpPr txBox="1"/>
          <p:nvPr/>
        </p:nvSpPr>
        <p:spPr>
          <a:xfrm>
            <a:off x="1249529" y="18297677"/>
            <a:ext cx="10121600" cy="5754081"/>
          </a:xfrm>
          <a:prstGeom prst="rect">
            <a:avLst/>
          </a:prstGeom>
        </p:spPr>
        <p:txBody>
          <a:bodyPr vert="horz" wrap="square" lIns="0" tIns="67887" rIns="0" bIns="0" rtlCol="0">
            <a:noAutofit/>
          </a:bodyPr>
          <a:lstStyle/>
          <a:p>
            <a:pPr marL="27710" marR="11085">
              <a:lnSpc>
                <a:spcPts val="3381"/>
              </a:lnSpc>
              <a:spcBef>
                <a:spcPts val="535"/>
              </a:spcBef>
            </a:pPr>
            <a:r>
              <a:rPr sz="2945" dirty="0">
                <a:latin typeface="Calibri Light"/>
                <a:cs typeface="Calibri Light"/>
              </a:rPr>
              <a:t>Berumet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fugit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quatur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rest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facium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ipisit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omni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optatur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aut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doluptatisti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spc="-55" dirty="0">
                <a:latin typeface="Calibri Light"/>
                <a:cs typeface="Calibri Light"/>
              </a:rPr>
              <a:t>rae </a:t>
            </a:r>
            <a:r>
              <a:rPr sz="2945" dirty="0">
                <a:latin typeface="Calibri Light"/>
                <a:cs typeface="Calibri Light"/>
              </a:rPr>
              <a:t>dolupietur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aliquam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quis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earundi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tatquo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ipsam,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siti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tem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tecto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odi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utem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spc="-55" dirty="0">
                <a:latin typeface="Calibri Light"/>
                <a:cs typeface="Calibri Light"/>
              </a:rPr>
              <a:t>ad </a:t>
            </a:r>
            <a:r>
              <a:rPr sz="2945" dirty="0">
                <a:latin typeface="Calibri Light"/>
                <a:cs typeface="Calibri Light"/>
              </a:rPr>
              <a:t>eatus,</a:t>
            </a:r>
            <a:r>
              <a:rPr sz="2945" spc="196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volorum</a:t>
            </a:r>
            <a:r>
              <a:rPr sz="2945" spc="196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ipsum</a:t>
            </a:r>
            <a:r>
              <a:rPr sz="2945" spc="196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aspiet</a:t>
            </a:r>
            <a:r>
              <a:rPr sz="2945" spc="207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undaeperem</a:t>
            </a:r>
            <a:r>
              <a:rPr sz="2945" spc="196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imolorum</a:t>
            </a:r>
            <a:r>
              <a:rPr sz="2945" spc="196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ium</a:t>
            </a:r>
            <a:r>
              <a:rPr sz="2945" spc="207" dirty="0">
                <a:latin typeface="Calibri Light"/>
                <a:cs typeface="Calibri Light"/>
              </a:rPr>
              <a:t> </a:t>
            </a:r>
            <a:r>
              <a:rPr sz="2945" spc="-23" dirty="0" err="1">
                <a:latin typeface="Calibri Light"/>
                <a:cs typeface="Calibri Light"/>
              </a:rPr>
              <a:t>utae</a:t>
            </a:r>
            <a:r>
              <a:rPr sz="2945" spc="-23" dirty="0">
                <a:latin typeface="Calibri Light"/>
                <a:cs typeface="Calibri Light"/>
              </a:rPr>
              <a:t>.</a:t>
            </a:r>
            <a:endParaRPr lang="en-CA" sz="2945" spc="-23" dirty="0">
              <a:latin typeface="Calibri Light"/>
              <a:cs typeface="Calibri Light"/>
            </a:endParaRPr>
          </a:p>
          <a:p>
            <a:pPr marL="637345" marR="76205" indent="-611021">
              <a:lnSpc>
                <a:spcPts val="3381"/>
              </a:lnSpc>
              <a:spcBef>
                <a:spcPts val="535"/>
              </a:spcBef>
              <a:buChar char="•"/>
              <a:tabLst>
                <a:tab pos="637345" algn="l"/>
              </a:tabLst>
            </a:pPr>
            <a:r>
              <a:rPr lang="en-CA" sz="2945" dirty="0" err="1">
                <a:latin typeface="Calibri Light"/>
                <a:cs typeface="Calibri Light"/>
              </a:rPr>
              <a:t>Umquis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etur</a:t>
            </a:r>
            <a:r>
              <a:rPr lang="en-CA" sz="2945" dirty="0">
                <a:latin typeface="Calibri Light"/>
                <a:cs typeface="Calibri Light"/>
              </a:rPr>
              <a:t>?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ndusci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nobit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venecum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labo</a:t>
            </a:r>
            <a:r>
              <a:rPr lang="en-CA" sz="2945" dirty="0">
                <a:latin typeface="Calibri Light"/>
                <a:cs typeface="Calibri Light"/>
              </a:rPr>
              <a:t>.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Ita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verehen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iscient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iumque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porate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non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repeliq</a:t>
            </a:r>
            <a:endParaRPr lang="en-CA" sz="2945" dirty="0">
              <a:latin typeface="Calibri Light"/>
              <a:cs typeface="Calibri Light"/>
            </a:endParaRPr>
          </a:p>
          <a:p>
            <a:pPr marL="637345" marR="11085" indent="-611021">
              <a:lnSpc>
                <a:spcPts val="3381"/>
              </a:lnSpc>
              <a:spcBef>
                <a:spcPts val="1604"/>
              </a:spcBef>
              <a:buChar char="•"/>
              <a:tabLst>
                <a:tab pos="637345" algn="l"/>
              </a:tabLst>
            </a:pPr>
            <a:r>
              <a:rPr lang="en-CA" sz="2945" dirty="0" err="1">
                <a:latin typeface="Calibri Light"/>
                <a:cs typeface="Calibri Light"/>
              </a:rPr>
              <a:t>Umquis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el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etur</a:t>
            </a:r>
            <a:r>
              <a:rPr lang="en-CA" sz="2945" dirty="0">
                <a:latin typeface="Calibri Light"/>
                <a:cs typeface="Calibri Light"/>
              </a:rPr>
              <a:t>?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verehen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ntiorrumet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landi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dolo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spc="-44" dirty="0" err="1">
                <a:latin typeface="Calibri Light"/>
                <a:cs typeface="Calibri Light"/>
              </a:rPr>
              <a:t>volo</a:t>
            </a:r>
            <a:endParaRPr lang="en-CA" sz="2945" dirty="0">
              <a:latin typeface="Calibri Light"/>
              <a:cs typeface="Calibri Light"/>
            </a:endParaRPr>
          </a:p>
          <a:p>
            <a:pPr marL="637345" marR="76205" indent="-611021">
              <a:lnSpc>
                <a:spcPts val="3381"/>
              </a:lnSpc>
              <a:spcBef>
                <a:spcPts val="1593"/>
              </a:spcBef>
              <a:buChar char="•"/>
              <a:tabLst>
                <a:tab pos="637345" algn="l"/>
              </a:tabLst>
            </a:pPr>
            <a:r>
              <a:rPr lang="en-CA" sz="2945" dirty="0" err="1">
                <a:latin typeface="Calibri Light"/>
                <a:cs typeface="Calibri Light"/>
              </a:rPr>
              <a:t>Umquis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etur</a:t>
            </a:r>
            <a:r>
              <a:rPr lang="en-CA" sz="2945" dirty="0">
                <a:latin typeface="Calibri Light"/>
                <a:cs typeface="Calibri Light"/>
              </a:rPr>
              <a:t>?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ndusci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nobit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venecum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labo</a:t>
            </a:r>
            <a:r>
              <a:rPr lang="en-CA" sz="2945" dirty="0">
                <a:latin typeface="Calibri Light"/>
                <a:cs typeface="Calibri Light"/>
              </a:rPr>
              <a:t>.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Ita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verehen</a:t>
            </a:r>
            <a:endParaRPr lang="en-CA" sz="2945" dirty="0">
              <a:latin typeface="Calibri Light"/>
              <a:cs typeface="Calibri Light"/>
            </a:endParaRPr>
          </a:p>
        </p:txBody>
      </p:sp>
      <p:sp>
        <p:nvSpPr>
          <p:cNvPr id="21" name="object 45">
            <a:extLst>
              <a:ext uri="{FF2B5EF4-FFF2-40B4-BE49-F238E27FC236}">
                <a16:creationId xmlns:a16="http://schemas.microsoft.com/office/drawing/2014/main" id="{0438C181-0BBE-7420-9C60-C52566B9B12C}"/>
              </a:ext>
            </a:extLst>
          </p:cNvPr>
          <p:cNvSpPr txBox="1"/>
          <p:nvPr/>
        </p:nvSpPr>
        <p:spPr>
          <a:xfrm>
            <a:off x="1275876" y="25834963"/>
            <a:ext cx="10121600" cy="4379407"/>
          </a:xfrm>
          <a:prstGeom prst="rect">
            <a:avLst/>
          </a:prstGeom>
        </p:spPr>
        <p:txBody>
          <a:bodyPr vert="horz" wrap="square" lIns="0" tIns="67887" rIns="0" bIns="0" rtlCol="0">
            <a:noAutofit/>
          </a:bodyPr>
          <a:lstStyle/>
          <a:p>
            <a:pPr marL="27710" marR="11085">
              <a:lnSpc>
                <a:spcPts val="3381"/>
              </a:lnSpc>
              <a:spcBef>
                <a:spcPts val="535"/>
              </a:spcBef>
            </a:pPr>
            <a:r>
              <a:rPr sz="2945" dirty="0">
                <a:latin typeface="Calibri Light"/>
                <a:cs typeface="Calibri Light"/>
              </a:rPr>
              <a:t>Berumet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fugit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quatur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rest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facium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ipisit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omni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optatur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aut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doluptatisti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rae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dolupiet </a:t>
            </a:r>
            <a:r>
              <a:rPr sz="2945" dirty="0">
                <a:latin typeface="Calibri Light"/>
                <a:cs typeface="Calibri Light"/>
              </a:rPr>
              <a:t>aliquam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quis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earundi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tatquo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ipsam,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siti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tem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tecto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odi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utem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ad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eatus, </a:t>
            </a:r>
            <a:r>
              <a:rPr sz="2945" dirty="0">
                <a:latin typeface="Calibri Light"/>
                <a:cs typeface="Calibri Light"/>
              </a:rPr>
              <a:t>volorum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ipsum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aspiet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ius,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aut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doluptio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to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quat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ma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si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imolorum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ium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spc="-23" dirty="0" err="1">
                <a:latin typeface="Calibri Light"/>
                <a:cs typeface="Calibri Light"/>
              </a:rPr>
              <a:t>utae</a:t>
            </a:r>
            <a:r>
              <a:rPr sz="2945" spc="-23" dirty="0">
                <a:latin typeface="Calibri Light"/>
                <a:cs typeface="Calibri Light"/>
              </a:rPr>
              <a:t>.</a:t>
            </a:r>
            <a:endParaRPr lang="en-CA" sz="2945" spc="-23" dirty="0">
              <a:latin typeface="Calibri Light"/>
              <a:cs typeface="Calibri Light"/>
            </a:endParaRPr>
          </a:p>
          <a:p>
            <a:pPr marL="637345" marR="76205" indent="-611021">
              <a:lnSpc>
                <a:spcPts val="3381"/>
              </a:lnSpc>
              <a:spcBef>
                <a:spcPts val="535"/>
              </a:spcBef>
              <a:buChar char="•"/>
              <a:tabLst>
                <a:tab pos="637345" algn="l"/>
              </a:tabLst>
            </a:pPr>
            <a:r>
              <a:rPr lang="en-CA" sz="2945" dirty="0" err="1">
                <a:latin typeface="Calibri Light"/>
                <a:cs typeface="Calibri Light"/>
              </a:rPr>
              <a:t>Umquis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etur</a:t>
            </a:r>
            <a:r>
              <a:rPr lang="en-CA" sz="2945" dirty="0">
                <a:latin typeface="Calibri Light"/>
                <a:cs typeface="Calibri Light"/>
              </a:rPr>
              <a:t>?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ndusci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nobit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venecum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labo</a:t>
            </a:r>
            <a:r>
              <a:rPr lang="en-CA" sz="2945" dirty="0">
                <a:latin typeface="Calibri Light"/>
                <a:cs typeface="Calibri Light"/>
              </a:rPr>
              <a:t>.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Ita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verehen</a:t>
            </a:r>
            <a:endParaRPr lang="en-CA" sz="2945" dirty="0">
              <a:latin typeface="Calibri Light"/>
              <a:cs typeface="Calibri Light"/>
            </a:endParaRPr>
          </a:p>
          <a:p>
            <a:pPr marL="637345" marR="11085" indent="-611021">
              <a:lnSpc>
                <a:spcPts val="3381"/>
              </a:lnSpc>
              <a:spcBef>
                <a:spcPts val="1604"/>
              </a:spcBef>
              <a:buChar char="•"/>
              <a:tabLst>
                <a:tab pos="637345" algn="l"/>
              </a:tabLst>
            </a:pPr>
            <a:r>
              <a:rPr lang="en-CA" sz="2945" dirty="0" err="1">
                <a:latin typeface="Calibri Light"/>
                <a:cs typeface="Calibri Light"/>
              </a:rPr>
              <a:t>Umquis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el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etur</a:t>
            </a:r>
            <a:r>
              <a:rPr lang="en-CA" sz="2945" dirty="0">
                <a:latin typeface="Calibri Light"/>
                <a:cs typeface="Calibri Light"/>
              </a:rPr>
              <a:t>?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verehen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iscient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non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dolo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spc="-44" dirty="0" err="1">
                <a:latin typeface="Calibri Light"/>
                <a:cs typeface="Calibri Light"/>
              </a:rPr>
              <a:t>volo</a:t>
            </a:r>
            <a:endParaRPr lang="en-CA" sz="2945" dirty="0">
              <a:latin typeface="Calibri Light"/>
              <a:cs typeface="Calibri Light"/>
            </a:endParaRPr>
          </a:p>
        </p:txBody>
      </p:sp>
      <p:sp>
        <p:nvSpPr>
          <p:cNvPr id="24" name="object 58">
            <a:extLst>
              <a:ext uri="{FF2B5EF4-FFF2-40B4-BE49-F238E27FC236}">
                <a16:creationId xmlns:a16="http://schemas.microsoft.com/office/drawing/2014/main" id="{756F8C5F-81A7-2F43-BE9F-CA39C5A6E711}"/>
              </a:ext>
            </a:extLst>
          </p:cNvPr>
          <p:cNvSpPr txBox="1"/>
          <p:nvPr/>
        </p:nvSpPr>
        <p:spPr>
          <a:xfrm>
            <a:off x="24837469" y="9379779"/>
            <a:ext cx="17525667" cy="739200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>
            <a:noAutofit/>
          </a:bodyPr>
          <a:lstStyle/>
          <a:p>
            <a:pPr marL="479395">
              <a:lnSpc>
                <a:spcPts val="5781"/>
              </a:lnSpc>
            </a:pPr>
            <a:r>
              <a:rPr sz="5128" b="1" spc="97" dirty="0">
                <a:solidFill>
                  <a:srgbClr val="FFFFFF"/>
                </a:solidFill>
                <a:latin typeface="Calibri"/>
                <a:cs typeface="Calibri"/>
              </a:rPr>
              <a:t>RESULTS</a:t>
            </a:r>
            <a:endParaRPr sz="5128">
              <a:latin typeface="Calibri"/>
              <a:cs typeface="Calibri"/>
            </a:endParaRPr>
          </a:p>
        </p:txBody>
      </p:sp>
      <p:sp>
        <p:nvSpPr>
          <p:cNvPr id="25" name="object 38">
            <a:extLst>
              <a:ext uri="{FF2B5EF4-FFF2-40B4-BE49-F238E27FC236}">
                <a16:creationId xmlns:a16="http://schemas.microsoft.com/office/drawing/2014/main" id="{B743D852-2FF0-C7A5-A491-E02DF181C5C3}"/>
              </a:ext>
            </a:extLst>
          </p:cNvPr>
          <p:cNvSpPr txBox="1"/>
          <p:nvPr/>
        </p:nvSpPr>
        <p:spPr>
          <a:xfrm>
            <a:off x="12693980" y="10381022"/>
            <a:ext cx="10121600" cy="8315951"/>
          </a:xfrm>
          <a:prstGeom prst="rect">
            <a:avLst/>
          </a:prstGeom>
        </p:spPr>
        <p:txBody>
          <a:bodyPr vert="horz" wrap="square" lIns="0" tIns="67887" rIns="0" bIns="0" rtlCol="0">
            <a:noAutofit/>
          </a:bodyPr>
          <a:lstStyle/>
          <a:p>
            <a:pPr marL="27710" marR="11085">
              <a:lnSpc>
                <a:spcPts val="3381"/>
              </a:lnSpc>
              <a:spcBef>
                <a:spcPts val="535"/>
              </a:spcBef>
            </a:pPr>
            <a:r>
              <a:rPr sz="2945" dirty="0">
                <a:latin typeface="Calibri Light"/>
                <a:cs typeface="Calibri Light"/>
              </a:rPr>
              <a:t>Berumet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fugit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quatur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rest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facium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ipisit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omni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optatur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aut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doluptatisti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spc="-55" dirty="0">
                <a:latin typeface="Calibri Light"/>
                <a:cs typeface="Calibri Light"/>
              </a:rPr>
              <a:t>rae </a:t>
            </a:r>
            <a:r>
              <a:rPr sz="2945" dirty="0">
                <a:latin typeface="Calibri Light"/>
                <a:cs typeface="Calibri Light"/>
              </a:rPr>
              <a:t>dolupietur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aliquam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quis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earundi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tatquo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ipsam,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siti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tem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tecto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odi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utem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spc="-55" dirty="0">
                <a:latin typeface="Calibri Light"/>
                <a:cs typeface="Calibri Light"/>
              </a:rPr>
              <a:t>ad </a:t>
            </a:r>
            <a:r>
              <a:rPr sz="2945" dirty="0">
                <a:latin typeface="Calibri Light"/>
                <a:cs typeface="Calibri Light"/>
              </a:rPr>
              <a:t>eatus,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volorum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ipsum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aspiet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ius,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aut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qui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doluptio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to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quat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ma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si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dellaboribus </a:t>
            </a:r>
            <a:r>
              <a:rPr sz="2945" dirty="0">
                <a:latin typeface="Calibri Light"/>
                <a:cs typeface="Calibri Light"/>
              </a:rPr>
              <a:t>archiciis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eati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undaeperem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imolorum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ium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utae.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Ut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reria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secab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invelis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spc="-23" dirty="0" err="1">
                <a:latin typeface="Calibri Light"/>
                <a:cs typeface="Calibri Light"/>
              </a:rPr>
              <a:t>sedis</a:t>
            </a:r>
            <a:r>
              <a:rPr sz="2945" spc="-23" dirty="0">
                <a:latin typeface="Calibri Light"/>
                <a:cs typeface="Calibri Light"/>
              </a:rPr>
              <a:t>.</a:t>
            </a:r>
            <a:endParaRPr lang="en-CA" sz="2945" spc="-23" dirty="0">
              <a:latin typeface="Calibri Light"/>
              <a:cs typeface="Calibri Light"/>
            </a:endParaRPr>
          </a:p>
          <a:p>
            <a:pPr marL="637345" marR="38795" indent="-611021">
              <a:lnSpc>
                <a:spcPts val="3381"/>
              </a:lnSpc>
              <a:spcBef>
                <a:spcPts val="535"/>
              </a:spcBef>
              <a:buChar char="•"/>
              <a:tabLst>
                <a:tab pos="637345" algn="l"/>
              </a:tabLst>
            </a:pP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ndusci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venecum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labo</a:t>
            </a:r>
            <a:r>
              <a:rPr lang="en-CA" sz="2945" dirty="0">
                <a:latin typeface="Calibri Light"/>
                <a:cs typeface="Calibri Light"/>
              </a:rPr>
              <a:t>.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spc="-55" dirty="0">
                <a:latin typeface="Calibri Light"/>
                <a:cs typeface="Calibri Light"/>
              </a:rPr>
              <a:t>Ita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verehen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iscient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iumque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porate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non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repeliq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uaecaboreped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quame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audi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a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nobitiu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ntiorrumet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landi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dolo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volo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etur</a:t>
            </a:r>
            <a:r>
              <a:rPr lang="en-CA" sz="2945" spc="-23" dirty="0">
                <a:latin typeface="Calibri Light"/>
                <a:cs typeface="Calibri Light"/>
              </a:rPr>
              <a:t>?</a:t>
            </a:r>
            <a:endParaRPr lang="en-CA" sz="2945" dirty="0">
              <a:latin typeface="Calibri Light"/>
              <a:cs typeface="Calibri Light"/>
            </a:endParaRPr>
          </a:p>
          <a:p>
            <a:pPr marL="637345" marR="11085" indent="-611021">
              <a:lnSpc>
                <a:spcPts val="3381"/>
              </a:lnSpc>
              <a:spcBef>
                <a:spcPts val="1604"/>
              </a:spcBef>
              <a:buChar char="•"/>
              <a:tabLst>
                <a:tab pos="637345" algn="l"/>
              </a:tabLst>
            </a:pPr>
            <a:r>
              <a:rPr lang="en-CA" sz="2945" dirty="0" err="1">
                <a:latin typeface="Calibri Light"/>
                <a:cs typeface="Calibri Light"/>
              </a:rPr>
              <a:t>Umquis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etur</a:t>
            </a:r>
            <a:r>
              <a:rPr lang="en-CA" sz="2945" dirty="0">
                <a:latin typeface="Calibri Light"/>
                <a:cs typeface="Calibri Light"/>
              </a:rPr>
              <a:t>?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ndusci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nobit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venecum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labo</a:t>
            </a:r>
            <a:r>
              <a:rPr lang="en-CA" sz="2945" dirty="0">
                <a:latin typeface="Calibri Light"/>
                <a:cs typeface="Calibri Light"/>
              </a:rPr>
              <a:t>.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Ita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verehen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iscient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iumque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porate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non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repeliq</a:t>
            </a:r>
            <a:endParaRPr lang="en-CA" sz="2945" dirty="0">
              <a:latin typeface="Calibri Light"/>
              <a:cs typeface="Calibri Light"/>
            </a:endParaRPr>
          </a:p>
          <a:p>
            <a:pPr marL="637345" marR="11085" indent="-611021">
              <a:lnSpc>
                <a:spcPts val="3381"/>
              </a:lnSpc>
              <a:spcBef>
                <a:spcPts val="1593"/>
              </a:spcBef>
              <a:buChar char="•"/>
              <a:tabLst>
                <a:tab pos="637345" algn="l"/>
              </a:tabLst>
            </a:pPr>
            <a:r>
              <a:rPr lang="en-CA" sz="2945" dirty="0" err="1">
                <a:latin typeface="Calibri Light"/>
                <a:cs typeface="Calibri Light"/>
              </a:rPr>
              <a:t>Umquis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etur</a:t>
            </a:r>
            <a:r>
              <a:rPr lang="en-CA" sz="2945" dirty="0">
                <a:latin typeface="Calibri Light"/>
                <a:cs typeface="Calibri Light"/>
              </a:rPr>
              <a:t>?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ndusci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nobit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8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venecum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labo</a:t>
            </a:r>
            <a:r>
              <a:rPr lang="en-CA" sz="2945" spc="-23" dirty="0">
                <a:latin typeface="Calibri Light"/>
                <a:cs typeface="Calibri Light"/>
              </a:rPr>
              <a:t>.</a:t>
            </a:r>
            <a:endParaRPr lang="en-CA" sz="2945" dirty="0">
              <a:latin typeface="Calibri Light"/>
              <a:cs typeface="Calibri Light"/>
            </a:endParaRPr>
          </a:p>
          <a:p>
            <a:pPr marL="637345" marR="1367522" indent="-611021">
              <a:lnSpc>
                <a:spcPts val="3381"/>
              </a:lnSpc>
              <a:spcBef>
                <a:spcPts val="1604"/>
              </a:spcBef>
              <a:buChar char="•"/>
              <a:tabLst>
                <a:tab pos="637345" algn="l"/>
              </a:tabLst>
            </a:pP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ndusci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venecum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uaecaboreped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quame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audi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a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nobitiu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ntiorrumet</a:t>
            </a:r>
            <a:endParaRPr lang="en-CA" sz="2945" dirty="0">
              <a:latin typeface="Calibri Light"/>
              <a:cs typeface="Calibri Light"/>
            </a:endParaRPr>
          </a:p>
        </p:txBody>
      </p:sp>
      <p:sp>
        <p:nvSpPr>
          <p:cNvPr id="26" name="object 40">
            <a:extLst>
              <a:ext uri="{FF2B5EF4-FFF2-40B4-BE49-F238E27FC236}">
                <a16:creationId xmlns:a16="http://schemas.microsoft.com/office/drawing/2014/main" id="{F67CF5A4-8DE0-B501-8A4A-15D57919295C}"/>
              </a:ext>
            </a:extLst>
          </p:cNvPr>
          <p:cNvSpPr txBox="1"/>
          <p:nvPr/>
        </p:nvSpPr>
        <p:spPr>
          <a:xfrm>
            <a:off x="12693980" y="20099773"/>
            <a:ext cx="10121600" cy="3497067"/>
          </a:xfrm>
          <a:prstGeom prst="rect">
            <a:avLst/>
          </a:prstGeom>
        </p:spPr>
        <p:txBody>
          <a:bodyPr vert="horz" wrap="square" lIns="0" tIns="67887" rIns="0" bIns="0" rtlCol="0">
            <a:noAutofit/>
          </a:bodyPr>
          <a:lstStyle/>
          <a:p>
            <a:pPr marL="637345" marR="11085" indent="-611021">
              <a:lnSpc>
                <a:spcPts val="3381"/>
              </a:lnSpc>
              <a:spcBef>
                <a:spcPts val="535"/>
              </a:spcBef>
              <a:buChar char="•"/>
              <a:tabLst>
                <a:tab pos="637345" algn="l"/>
              </a:tabLst>
            </a:pPr>
            <a:r>
              <a:rPr sz="2945" dirty="0">
                <a:latin typeface="Calibri Light"/>
                <a:cs typeface="Calibri Light"/>
              </a:rPr>
              <a:t>Umquis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el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il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moluptas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il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mo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etur?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Mi,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laccaestis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quaspie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ndusci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reium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nobit </a:t>
            </a:r>
            <a:r>
              <a:rPr sz="2945" dirty="0">
                <a:latin typeface="Calibri Light"/>
                <a:cs typeface="Calibri Light"/>
              </a:rPr>
              <a:t>estisi</a:t>
            </a:r>
            <a:r>
              <a:rPr sz="2945" spc="15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conectas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venecum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labo.</a:t>
            </a:r>
            <a:r>
              <a:rPr sz="2945" spc="15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Ita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nonsequia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verehen</a:t>
            </a:r>
            <a:r>
              <a:rPr sz="2945" spc="15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iscient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iumque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porate </a:t>
            </a:r>
            <a:r>
              <a:rPr sz="2945" dirty="0">
                <a:latin typeface="Calibri Light"/>
                <a:cs typeface="Calibri Light"/>
              </a:rPr>
              <a:t>non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repeliq</a:t>
            </a:r>
            <a:endParaRPr sz="2945" dirty="0">
              <a:latin typeface="Calibri Light"/>
              <a:cs typeface="Calibri Light"/>
            </a:endParaRPr>
          </a:p>
          <a:p>
            <a:pPr marL="637345" marR="11085" indent="-611021">
              <a:lnSpc>
                <a:spcPts val="3381"/>
              </a:lnSpc>
              <a:spcBef>
                <a:spcPts val="1604"/>
              </a:spcBef>
              <a:buChar char="•"/>
              <a:tabLst>
                <a:tab pos="637345" algn="l"/>
              </a:tabLst>
            </a:pPr>
            <a:r>
              <a:rPr sz="2945" dirty="0">
                <a:latin typeface="Calibri Light"/>
                <a:cs typeface="Calibri Light"/>
              </a:rPr>
              <a:t>Umquis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el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il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moluptas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il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mo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etur?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Mi,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laccaestis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quaspie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ndusci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reium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nobit </a:t>
            </a:r>
            <a:r>
              <a:rPr sz="2945" dirty="0">
                <a:latin typeface="Calibri Light"/>
                <a:cs typeface="Calibri Light"/>
              </a:rPr>
              <a:t>estisi</a:t>
            </a:r>
            <a:r>
              <a:rPr sz="2945" spc="15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conectas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venecum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labo.</a:t>
            </a:r>
            <a:r>
              <a:rPr sz="2945" spc="15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Ita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nonsequia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verehen</a:t>
            </a:r>
            <a:r>
              <a:rPr sz="2945" spc="153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iscient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iumque</a:t>
            </a:r>
            <a:r>
              <a:rPr sz="2945" spc="164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porate </a:t>
            </a:r>
            <a:r>
              <a:rPr sz="2945" dirty="0">
                <a:latin typeface="Calibri Light"/>
                <a:cs typeface="Calibri Light"/>
              </a:rPr>
              <a:t>non</a:t>
            </a:r>
            <a:r>
              <a:rPr sz="2945" spc="143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repeliq</a:t>
            </a:r>
            <a:endParaRPr sz="2945" dirty="0">
              <a:latin typeface="Calibri Light"/>
              <a:cs typeface="Calibri Light"/>
            </a:endParaRPr>
          </a:p>
          <a:p>
            <a:pPr marL="637345" indent="-609634">
              <a:spcBef>
                <a:spcPts val="1353"/>
              </a:spcBef>
              <a:buChar char="•"/>
              <a:tabLst>
                <a:tab pos="637345" algn="l"/>
              </a:tabLst>
            </a:pPr>
            <a:r>
              <a:rPr sz="2945" dirty="0">
                <a:latin typeface="Calibri Light"/>
                <a:cs typeface="Calibri Light"/>
              </a:rPr>
              <a:t>Mi,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laccaestis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quaspie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ndusci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reium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nobit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estisi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conectas</a:t>
            </a:r>
            <a:endParaRPr sz="2945" dirty="0">
              <a:latin typeface="Calibri Light"/>
              <a:cs typeface="Calibri Light"/>
            </a:endParaRPr>
          </a:p>
        </p:txBody>
      </p:sp>
      <p:sp>
        <p:nvSpPr>
          <p:cNvPr id="27" name="object 41">
            <a:extLst>
              <a:ext uri="{FF2B5EF4-FFF2-40B4-BE49-F238E27FC236}">
                <a16:creationId xmlns:a16="http://schemas.microsoft.com/office/drawing/2014/main" id="{6429524B-C8F6-CC13-A65E-28C233EBC844}"/>
              </a:ext>
            </a:extLst>
          </p:cNvPr>
          <p:cNvSpPr txBox="1"/>
          <p:nvPr/>
        </p:nvSpPr>
        <p:spPr>
          <a:xfrm>
            <a:off x="12693985" y="25475429"/>
            <a:ext cx="10115532" cy="4358739"/>
          </a:xfrm>
          <a:prstGeom prst="rect">
            <a:avLst/>
          </a:prstGeom>
        </p:spPr>
        <p:txBody>
          <a:bodyPr vert="horz" wrap="none" lIns="0" tIns="0" rIns="0" bIns="0" numCol="2" spcCol="360000" rtlCol="0">
            <a:noAutofit/>
          </a:bodyPr>
          <a:lstStyle/>
          <a:p>
            <a:pPr marL="432757" marR="11085" indent="-406431">
              <a:lnSpc>
                <a:spcPts val="2400"/>
              </a:lnSpc>
              <a:spcBef>
                <a:spcPts val="425"/>
              </a:spcBef>
              <a:buFont typeface="+mj-lt"/>
              <a:buAutoNum type="arabicPeriod"/>
            </a:pPr>
            <a:r>
              <a:rPr sz="2073" dirty="0" err="1">
                <a:latin typeface="Calibri Light"/>
                <a:cs typeface="Calibri Light"/>
              </a:rPr>
              <a:t>Berumet</a:t>
            </a:r>
            <a:r>
              <a:rPr sz="2073" spc="76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fugit</a:t>
            </a:r>
            <a:r>
              <a:rPr sz="2073" spc="76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quatur</a:t>
            </a:r>
            <a:r>
              <a:rPr sz="2073" spc="76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rest</a:t>
            </a:r>
            <a:r>
              <a:rPr sz="2073" spc="76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facium</a:t>
            </a:r>
            <a:r>
              <a:rPr sz="2073" spc="87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ipisit</a:t>
            </a:r>
            <a:r>
              <a:rPr sz="2073" spc="76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omni</a:t>
            </a:r>
            <a:r>
              <a:rPr sz="2073" spc="76" dirty="0">
                <a:latin typeface="Calibri Light"/>
                <a:cs typeface="Calibri Light"/>
              </a:rPr>
              <a:t> </a:t>
            </a:r>
            <a:r>
              <a:rPr sz="2073" spc="-23" dirty="0">
                <a:latin typeface="Calibri Light"/>
                <a:cs typeface="Calibri Light"/>
              </a:rPr>
              <a:t>optatur </a:t>
            </a:r>
            <a:r>
              <a:rPr sz="2073" dirty="0">
                <a:latin typeface="Calibri Light"/>
                <a:cs typeface="Calibri Light"/>
              </a:rPr>
              <a:t>aut</a:t>
            </a:r>
            <a:r>
              <a:rPr sz="2073" spc="120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doluptatisti</a:t>
            </a:r>
            <a:r>
              <a:rPr sz="2073" spc="120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rae</a:t>
            </a:r>
            <a:r>
              <a:rPr sz="2073" spc="120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dolupietur</a:t>
            </a:r>
            <a:r>
              <a:rPr sz="2073" spc="120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aliquam</a:t>
            </a:r>
            <a:r>
              <a:rPr sz="2073" spc="131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quis</a:t>
            </a:r>
            <a:r>
              <a:rPr sz="2073" spc="120" dirty="0">
                <a:latin typeface="Calibri Light"/>
                <a:cs typeface="Calibri Light"/>
              </a:rPr>
              <a:t> </a:t>
            </a:r>
            <a:r>
              <a:rPr sz="2073" spc="-23" dirty="0">
                <a:latin typeface="Calibri Light"/>
                <a:cs typeface="Calibri Light"/>
              </a:rPr>
              <a:t>earundi </a:t>
            </a:r>
            <a:r>
              <a:rPr sz="2073" dirty="0">
                <a:latin typeface="Calibri Light"/>
                <a:cs typeface="Calibri Light"/>
              </a:rPr>
              <a:t>tatquo</a:t>
            </a:r>
            <a:r>
              <a:rPr sz="2073" spc="55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ipsam,</a:t>
            </a:r>
            <a:r>
              <a:rPr sz="2073" spc="65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siti</a:t>
            </a:r>
            <a:r>
              <a:rPr sz="2073" spc="65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tem</a:t>
            </a:r>
            <a:r>
              <a:rPr sz="2073" spc="65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et</a:t>
            </a:r>
            <a:r>
              <a:rPr sz="2073" spc="65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qui</a:t>
            </a:r>
            <a:r>
              <a:rPr sz="2073" spc="65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tecto</a:t>
            </a:r>
            <a:r>
              <a:rPr sz="2073" spc="65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odi</a:t>
            </a:r>
            <a:r>
              <a:rPr sz="2073" spc="65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utem</a:t>
            </a:r>
            <a:r>
              <a:rPr sz="2073" spc="55" dirty="0">
                <a:latin typeface="Calibri Light"/>
                <a:cs typeface="Calibri Light"/>
              </a:rPr>
              <a:t> </a:t>
            </a:r>
            <a:r>
              <a:rPr sz="2073" spc="-55" dirty="0">
                <a:latin typeface="Calibri Light"/>
                <a:cs typeface="Calibri Light"/>
              </a:rPr>
              <a:t>ad</a:t>
            </a:r>
            <a:r>
              <a:rPr sz="2073" spc="1091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eatus,</a:t>
            </a:r>
            <a:r>
              <a:rPr sz="2073" spc="97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volorum</a:t>
            </a:r>
            <a:r>
              <a:rPr sz="2073" spc="109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ipsum</a:t>
            </a:r>
            <a:r>
              <a:rPr sz="2073" spc="109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aspiet</a:t>
            </a:r>
            <a:r>
              <a:rPr sz="2073" spc="109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ius,</a:t>
            </a:r>
            <a:r>
              <a:rPr sz="2073" spc="109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aut</a:t>
            </a:r>
            <a:r>
              <a:rPr sz="2073" spc="109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qui</a:t>
            </a:r>
            <a:r>
              <a:rPr sz="2073" spc="109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doluptio</a:t>
            </a:r>
            <a:r>
              <a:rPr sz="2073" spc="109" dirty="0">
                <a:latin typeface="Calibri Light"/>
                <a:cs typeface="Calibri Light"/>
              </a:rPr>
              <a:t> </a:t>
            </a:r>
            <a:r>
              <a:rPr sz="2073" spc="-55" dirty="0">
                <a:latin typeface="Calibri Light"/>
                <a:cs typeface="Calibri Light"/>
              </a:rPr>
              <a:t>to</a:t>
            </a:r>
            <a:r>
              <a:rPr sz="2073" dirty="0">
                <a:latin typeface="Calibri Light"/>
                <a:cs typeface="Calibri Light"/>
              </a:rPr>
              <a:t> quat</a:t>
            </a:r>
            <a:r>
              <a:rPr sz="2073" spc="55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et</a:t>
            </a:r>
            <a:r>
              <a:rPr sz="2073" spc="55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ma</a:t>
            </a:r>
            <a:r>
              <a:rPr sz="2073" spc="55" dirty="0">
                <a:latin typeface="Calibri Light"/>
                <a:cs typeface="Calibri Light"/>
              </a:rPr>
              <a:t> </a:t>
            </a:r>
            <a:r>
              <a:rPr sz="2073" dirty="0">
                <a:latin typeface="Calibri Light"/>
                <a:cs typeface="Calibri Light"/>
              </a:rPr>
              <a:t>si</a:t>
            </a:r>
            <a:r>
              <a:rPr sz="2073" spc="55" dirty="0">
                <a:latin typeface="Calibri Light"/>
                <a:cs typeface="Calibri Light"/>
              </a:rPr>
              <a:t> </a:t>
            </a:r>
            <a:r>
              <a:rPr sz="2073" spc="-23" dirty="0" err="1">
                <a:latin typeface="Calibri Light"/>
                <a:cs typeface="Calibri Light"/>
              </a:rPr>
              <a:t>dellaboribus</a:t>
            </a:r>
            <a:r>
              <a:rPr sz="2073" spc="-23" dirty="0">
                <a:latin typeface="Calibri Light"/>
                <a:cs typeface="Calibri Light"/>
              </a:rPr>
              <a:t>.</a:t>
            </a:r>
            <a:endParaRPr lang="en-CA" sz="2073" spc="-23" dirty="0">
              <a:latin typeface="Calibri Light"/>
              <a:cs typeface="Calibri Light"/>
            </a:endParaRPr>
          </a:p>
          <a:p>
            <a:pPr marL="432757" marR="11085" indent="-406431">
              <a:lnSpc>
                <a:spcPts val="2400"/>
              </a:lnSpc>
              <a:spcBef>
                <a:spcPts val="425"/>
              </a:spcBef>
              <a:buFont typeface="+mj-lt"/>
              <a:buAutoNum type="arabicPeriod"/>
              <a:tabLst>
                <a:tab pos="382406" algn="l"/>
              </a:tabLst>
            </a:pPr>
            <a:r>
              <a:rPr lang="en-CA" sz="2073" dirty="0" err="1">
                <a:latin typeface="Calibri Light"/>
                <a:cs typeface="Calibri Light"/>
              </a:rPr>
              <a:t>Umquis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el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il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moluptas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il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mo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etur</a:t>
            </a:r>
            <a:r>
              <a:rPr lang="en-CA" sz="2073" dirty="0">
                <a:latin typeface="Calibri Light"/>
                <a:cs typeface="Calibri Light"/>
              </a:rPr>
              <a:t>?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Mi,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et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laccaestis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quaspie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ndusci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reium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nobit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estisi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conectas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venecum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labo</a:t>
            </a:r>
            <a:r>
              <a:rPr lang="en-CA" sz="2073" dirty="0">
                <a:latin typeface="Calibri Light"/>
                <a:cs typeface="Calibri Light"/>
              </a:rPr>
              <a:t>.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Ita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nonsequia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verehen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iscient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iumque</a:t>
            </a:r>
            <a:endParaRPr lang="en-CA" sz="2073" dirty="0">
              <a:latin typeface="Calibri Light"/>
              <a:cs typeface="Calibri Light"/>
            </a:endParaRPr>
          </a:p>
          <a:p>
            <a:pPr marL="432757" marR="85903" indent="-406431">
              <a:lnSpc>
                <a:spcPts val="2400"/>
              </a:lnSpc>
              <a:spcBef>
                <a:spcPts val="1615"/>
              </a:spcBef>
              <a:buFont typeface="+mj-lt"/>
              <a:buAutoNum type="arabicPeriod"/>
              <a:tabLst>
                <a:tab pos="382406" algn="l"/>
              </a:tabLst>
            </a:pPr>
            <a:r>
              <a:rPr lang="en-CA" sz="2073" dirty="0" err="1">
                <a:latin typeface="Calibri Light"/>
                <a:cs typeface="Calibri Light"/>
              </a:rPr>
              <a:t>Umquis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el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il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moluptas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il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mo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etur</a:t>
            </a:r>
            <a:r>
              <a:rPr lang="en-CA" sz="2073" dirty="0">
                <a:latin typeface="Calibri Light"/>
                <a:cs typeface="Calibri Light"/>
              </a:rPr>
              <a:t>?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Mi,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et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laccaestis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quaspie</a:t>
            </a:r>
            <a:r>
              <a:rPr lang="en-CA" sz="2073" spc="14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ndusci</a:t>
            </a:r>
            <a:r>
              <a:rPr lang="en-CA" sz="2073" spc="14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reium</a:t>
            </a:r>
            <a:r>
              <a:rPr lang="en-CA" sz="2073" spc="143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Ita</a:t>
            </a:r>
            <a:r>
              <a:rPr lang="en-CA" sz="2073" spc="14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nonsequia</a:t>
            </a:r>
            <a:r>
              <a:rPr lang="en-CA" sz="2073" spc="14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verehen</a:t>
            </a:r>
            <a:r>
              <a:rPr lang="en-CA" sz="2073" spc="143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iscient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iumque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porate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non</a:t>
            </a:r>
            <a:r>
              <a:rPr lang="en-CA" sz="2073" spc="109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repeliq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landi</a:t>
            </a:r>
            <a:r>
              <a:rPr lang="en-CA" sz="2073" spc="109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nobit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dolo</a:t>
            </a:r>
            <a:r>
              <a:rPr lang="en-CA" sz="2073" spc="109" dirty="0">
                <a:latin typeface="Calibri Light"/>
                <a:cs typeface="Calibri Light"/>
              </a:rPr>
              <a:t> </a:t>
            </a:r>
            <a:r>
              <a:rPr lang="en-CA" sz="2073" spc="-44" dirty="0" err="1">
                <a:latin typeface="Calibri Light"/>
                <a:cs typeface="Calibri Light"/>
              </a:rPr>
              <a:t>volo</a:t>
            </a:r>
            <a:endParaRPr lang="en-CA" sz="2073" spc="-44" dirty="0">
              <a:latin typeface="Calibri Light"/>
              <a:cs typeface="Calibri Light"/>
            </a:endParaRPr>
          </a:p>
          <a:p>
            <a:pPr marL="432757" marR="85903" indent="-406431">
              <a:lnSpc>
                <a:spcPts val="2400"/>
              </a:lnSpc>
              <a:spcBef>
                <a:spcPts val="1615"/>
              </a:spcBef>
              <a:buFont typeface="+mj-lt"/>
              <a:buAutoNum type="arabicPeriod"/>
              <a:tabLst>
                <a:tab pos="382406" algn="l"/>
              </a:tabLst>
            </a:pPr>
            <a:endParaRPr lang="en-CA" sz="2073" dirty="0">
              <a:latin typeface="Calibri Light"/>
              <a:cs typeface="Calibri Light"/>
            </a:endParaRPr>
          </a:p>
          <a:p>
            <a:pPr marL="432757" marR="85903" indent="-406431">
              <a:lnSpc>
                <a:spcPts val="2400"/>
              </a:lnSpc>
              <a:spcBef>
                <a:spcPts val="1615"/>
              </a:spcBef>
              <a:buFont typeface="+mj-lt"/>
              <a:buAutoNum type="arabicPeriod"/>
              <a:tabLst>
                <a:tab pos="382406" algn="l"/>
              </a:tabLst>
            </a:pPr>
            <a:r>
              <a:rPr lang="en-CA" sz="2073" dirty="0" err="1">
                <a:latin typeface="Calibri Light"/>
                <a:cs typeface="Calibri Light"/>
              </a:rPr>
              <a:t>Umquis</a:t>
            </a:r>
            <a:r>
              <a:rPr lang="en-CA" sz="2073" spc="5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el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il</a:t>
            </a:r>
            <a:r>
              <a:rPr lang="en-CA" sz="2073" spc="5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moluptas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il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mo</a:t>
            </a:r>
            <a:r>
              <a:rPr lang="en-CA" sz="2073" spc="5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etur</a:t>
            </a:r>
            <a:r>
              <a:rPr lang="en-CA" sz="2073" dirty="0">
                <a:latin typeface="Calibri Light"/>
                <a:cs typeface="Calibri Light"/>
              </a:rPr>
              <a:t>?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Mi,</a:t>
            </a:r>
            <a:r>
              <a:rPr lang="en-CA" sz="2073" spc="55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et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laccaestis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quaspie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ndusci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reium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nobit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estisi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conectas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venecum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labo</a:t>
            </a:r>
            <a:r>
              <a:rPr lang="en-CA" sz="2073" dirty="0">
                <a:latin typeface="Calibri Light"/>
                <a:cs typeface="Calibri Light"/>
              </a:rPr>
              <a:t>.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Ita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nonsequia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verehen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iscient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iumque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porate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non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repeliq</a:t>
            </a:r>
            <a:endParaRPr lang="en-CA" sz="2073" spc="-23" dirty="0">
              <a:latin typeface="Calibri Light"/>
              <a:cs typeface="Calibri Light"/>
            </a:endParaRPr>
          </a:p>
          <a:p>
            <a:pPr marL="432757" marR="47108" indent="-406431">
              <a:lnSpc>
                <a:spcPts val="2400"/>
              </a:lnSpc>
              <a:spcBef>
                <a:spcPts val="425"/>
              </a:spcBef>
              <a:buFont typeface="+mj-lt"/>
              <a:buAutoNum type="arabicPeriod"/>
              <a:tabLst>
                <a:tab pos="382406" algn="l"/>
              </a:tabLst>
            </a:pPr>
            <a:r>
              <a:rPr lang="en-CA" sz="2073" dirty="0" err="1">
                <a:latin typeface="Calibri Light"/>
                <a:cs typeface="Calibri Light"/>
              </a:rPr>
              <a:t>erumet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fugit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quatur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rest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facium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ipisit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omni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optatur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aut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doluptatisti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rae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dolupietur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aliquam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quis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earundi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tatquo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ipsam</a:t>
            </a:r>
            <a:r>
              <a:rPr lang="en-CA" sz="2073" dirty="0">
                <a:latin typeface="Calibri Light"/>
                <a:cs typeface="Calibri Light"/>
              </a:rPr>
              <a:t>,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quat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et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ma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si</a:t>
            </a:r>
            <a:r>
              <a:rPr lang="en-CA" sz="2073" spc="97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dellaboribus</a:t>
            </a:r>
            <a:r>
              <a:rPr lang="en-CA" sz="2073" spc="109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archiciis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eati</a:t>
            </a:r>
            <a:r>
              <a:rPr lang="en-CA" sz="2073" spc="15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undaeperem</a:t>
            </a:r>
            <a:r>
              <a:rPr lang="en-CA" sz="2073" spc="15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imolorum</a:t>
            </a:r>
            <a:r>
              <a:rPr lang="en-CA" sz="2073" spc="153" dirty="0">
                <a:latin typeface="Calibri Light"/>
                <a:cs typeface="Calibri Light"/>
              </a:rPr>
              <a:t> </a:t>
            </a:r>
            <a:r>
              <a:rPr lang="en-CA" sz="2073" spc="-55" dirty="0" err="1">
                <a:latin typeface="Calibri Light"/>
                <a:cs typeface="Calibri Light"/>
              </a:rPr>
              <a:t>ium</a:t>
            </a:r>
            <a:endParaRPr lang="en-CA" sz="2073" dirty="0">
              <a:latin typeface="Calibri Light"/>
              <a:cs typeface="Calibri Light"/>
            </a:endParaRPr>
          </a:p>
          <a:p>
            <a:pPr marL="432757" marR="11085" indent="-406431">
              <a:lnSpc>
                <a:spcPts val="2400"/>
              </a:lnSpc>
              <a:spcBef>
                <a:spcPts val="1615"/>
              </a:spcBef>
              <a:buFont typeface="+mj-lt"/>
              <a:buAutoNum type="arabicPeriod"/>
              <a:tabLst>
                <a:tab pos="382406" algn="l"/>
              </a:tabLst>
            </a:pPr>
            <a:r>
              <a:rPr lang="en-CA" sz="2073" dirty="0" err="1">
                <a:latin typeface="Calibri Light"/>
                <a:cs typeface="Calibri Light"/>
              </a:rPr>
              <a:t>Umquis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el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il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moluptas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il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mo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etur</a:t>
            </a:r>
            <a:r>
              <a:rPr lang="en-CA" sz="2073" dirty="0">
                <a:latin typeface="Calibri Light"/>
                <a:cs typeface="Calibri Light"/>
              </a:rPr>
              <a:t>?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Mi,</a:t>
            </a:r>
            <a:r>
              <a:rPr lang="en-CA" sz="2073" spc="76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et</a:t>
            </a:r>
            <a:r>
              <a:rPr lang="en-CA" sz="2073" spc="65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laccaestis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quaspie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ndusci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reium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nobit</a:t>
            </a:r>
            <a:r>
              <a:rPr lang="en-CA" sz="2073" spc="120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estisi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conectas</a:t>
            </a:r>
            <a:r>
              <a:rPr lang="en-CA" sz="2073" spc="131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venecum</a:t>
            </a:r>
            <a:r>
              <a:rPr lang="en-CA" sz="2073" spc="-23" dirty="0">
                <a:latin typeface="Calibri Light"/>
                <a:cs typeface="Calibri Light"/>
              </a:rPr>
              <a:t> </a:t>
            </a:r>
            <a:r>
              <a:rPr lang="en-CA" sz="2073" dirty="0" err="1">
                <a:latin typeface="Calibri Light"/>
                <a:cs typeface="Calibri Light"/>
              </a:rPr>
              <a:t>labo</a:t>
            </a:r>
            <a:r>
              <a:rPr lang="en-CA" sz="2073" dirty="0">
                <a:latin typeface="Calibri Light"/>
                <a:cs typeface="Calibri Light"/>
              </a:rPr>
              <a:t>.</a:t>
            </a:r>
            <a:r>
              <a:rPr lang="en-CA" sz="2073" spc="44" dirty="0">
                <a:latin typeface="Calibri Light"/>
                <a:cs typeface="Calibri Light"/>
              </a:rPr>
              <a:t> </a:t>
            </a:r>
            <a:r>
              <a:rPr lang="en-CA" sz="2073" dirty="0">
                <a:latin typeface="Calibri Light"/>
                <a:cs typeface="Calibri Light"/>
              </a:rPr>
              <a:t>Ita</a:t>
            </a:r>
            <a:r>
              <a:rPr lang="en-CA" sz="2073" spc="44" dirty="0">
                <a:latin typeface="Calibri Light"/>
                <a:cs typeface="Calibri Light"/>
              </a:rPr>
              <a:t> </a:t>
            </a:r>
            <a:r>
              <a:rPr lang="en-CA" sz="2073" spc="-23" dirty="0" err="1">
                <a:latin typeface="Calibri Light"/>
                <a:cs typeface="Calibri Light"/>
              </a:rPr>
              <a:t>nonseq</a:t>
            </a:r>
            <a:endParaRPr lang="en-CA" sz="2073" dirty="0">
              <a:latin typeface="Calibri Light"/>
              <a:cs typeface="Calibri Light"/>
            </a:endParaRPr>
          </a:p>
          <a:p>
            <a:pPr marL="378252" marR="85903" indent="-351926">
              <a:lnSpc>
                <a:spcPts val="2400"/>
              </a:lnSpc>
              <a:spcBef>
                <a:spcPts val="1615"/>
              </a:spcBef>
              <a:buAutoNum type="arabicPeriod"/>
              <a:tabLst>
                <a:tab pos="382406" algn="l"/>
              </a:tabLst>
            </a:pPr>
            <a:endParaRPr lang="en-CA" sz="2073" dirty="0">
              <a:latin typeface="Calibri Light"/>
              <a:cs typeface="Calibri Light"/>
            </a:endParaRPr>
          </a:p>
        </p:txBody>
      </p:sp>
      <p:sp>
        <p:nvSpPr>
          <p:cNvPr id="29" name="object 45">
            <a:extLst>
              <a:ext uri="{FF2B5EF4-FFF2-40B4-BE49-F238E27FC236}">
                <a16:creationId xmlns:a16="http://schemas.microsoft.com/office/drawing/2014/main" id="{5B721ADF-E657-D6B4-7F42-43B62A885699}"/>
              </a:ext>
            </a:extLst>
          </p:cNvPr>
          <p:cNvSpPr txBox="1"/>
          <p:nvPr/>
        </p:nvSpPr>
        <p:spPr>
          <a:xfrm>
            <a:off x="24828721" y="10460786"/>
            <a:ext cx="13496747" cy="9443527"/>
          </a:xfrm>
          <a:prstGeom prst="rect">
            <a:avLst/>
          </a:prstGeom>
        </p:spPr>
        <p:txBody>
          <a:bodyPr vert="horz" wrap="square" lIns="0" tIns="0" rIns="0" bIns="0" numCol="1" spcCol="360000" rtlCol="0">
            <a:noAutofit/>
          </a:bodyPr>
          <a:lstStyle/>
          <a:p>
            <a:pPr marL="27710" marR="11085">
              <a:lnSpc>
                <a:spcPts val="3381"/>
              </a:lnSpc>
              <a:spcBef>
                <a:spcPts val="535"/>
              </a:spcBef>
            </a:pPr>
            <a:r>
              <a:rPr sz="2945" dirty="0">
                <a:latin typeface="Calibri Light"/>
                <a:cs typeface="Calibri Light"/>
              </a:rPr>
              <a:t>Berumet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fugit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quatur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rest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facium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ipisit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omni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optatur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aut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doluptatisti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rae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dolupiet </a:t>
            </a:r>
            <a:r>
              <a:rPr sz="2945" dirty="0">
                <a:latin typeface="Calibri Light"/>
                <a:cs typeface="Calibri Light"/>
              </a:rPr>
              <a:t>aliquam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quis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earundi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tatquo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ipsam,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siti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tem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tecto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odi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utem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ad</a:t>
            </a:r>
            <a:r>
              <a:rPr sz="2945" spc="109" dirty="0">
                <a:latin typeface="Calibri Light"/>
                <a:cs typeface="Calibri Light"/>
              </a:rPr>
              <a:t> </a:t>
            </a:r>
            <a:r>
              <a:rPr sz="2945" spc="-23" dirty="0">
                <a:latin typeface="Calibri Light"/>
                <a:cs typeface="Calibri Light"/>
              </a:rPr>
              <a:t>eatus, </a:t>
            </a:r>
            <a:r>
              <a:rPr sz="2945" dirty="0">
                <a:latin typeface="Calibri Light"/>
                <a:cs typeface="Calibri Light"/>
              </a:rPr>
              <a:t>volorum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ipsum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aspiet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ius,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aut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qui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doluptio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to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quat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et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ma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si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imolorum</a:t>
            </a:r>
            <a:r>
              <a:rPr sz="2945" spc="120" dirty="0">
                <a:latin typeface="Calibri Light"/>
                <a:cs typeface="Calibri Light"/>
              </a:rPr>
              <a:t> </a:t>
            </a:r>
            <a:r>
              <a:rPr sz="2945" dirty="0">
                <a:latin typeface="Calibri Light"/>
                <a:cs typeface="Calibri Light"/>
              </a:rPr>
              <a:t>ium</a:t>
            </a:r>
            <a:r>
              <a:rPr sz="2945" spc="131" dirty="0">
                <a:latin typeface="Calibri Light"/>
                <a:cs typeface="Calibri Light"/>
              </a:rPr>
              <a:t> </a:t>
            </a:r>
            <a:r>
              <a:rPr sz="2945" spc="-23" dirty="0" err="1">
                <a:latin typeface="Calibri Light"/>
                <a:cs typeface="Calibri Light"/>
              </a:rPr>
              <a:t>utae</a:t>
            </a:r>
            <a:r>
              <a:rPr sz="2945" spc="-23" dirty="0">
                <a:latin typeface="Calibri Light"/>
                <a:cs typeface="Calibri Light"/>
              </a:rPr>
              <a:t>.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Ita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verehen</a:t>
            </a:r>
            <a:r>
              <a:rPr lang="en-CA" sz="2945" spc="-23" dirty="0">
                <a:latin typeface="Calibri Light"/>
                <a:cs typeface="Calibri Light"/>
              </a:rPr>
              <a:t> 	</a:t>
            </a:r>
            <a:r>
              <a:rPr lang="en-CA" sz="2945" dirty="0" err="1">
                <a:latin typeface="Calibri Light"/>
                <a:cs typeface="Calibri Light"/>
              </a:rPr>
              <a:t>iscient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iumque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porate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non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repeliq</a:t>
            </a:r>
            <a:endParaRPr lang="en-CA" sz="2945" spc="-23" dirty="0">
              <a:latin typeface="Calibri Light"/>
              <a:cs typeface="Calibri Light"/>
            </a:endParaRPr>
          </a:p>
          <a:p>
            <a:pPr marL="637345" marR="11085" indent="-611021">
              <a:lnSpc>
                <a:spcPts val="3381"/>
              </a:lnSpc>
              <a:spcBef>
                <a:spcPts val="535"/>
              </a:spcBef>
              <a:buChar char="•"/>
              <a:tabLst>
                <a:tab pos="637345" algn="l"/>
              </a:tabLst>
            </a:pP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ndusci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venecum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labo</a:t>
            </a:r>
            <a:r>
              <a:rPr lang="en-CA" sz="2945" dirty="0">
                <a:latin typeface="Calibri Light"/>
                <a:cs typeface="Calibri Light"/>
              </a:rPr>
              <a:t>.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Ita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verehen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iscient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iumque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porate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non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repeliq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nobitiu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ntiorrumet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landi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dolo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volo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20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etur</a:t>
            </a:r>
            <a:r>
              <a:rPr lang="en-CA" sz="2945" spc="-23" dirty="0">
                <a:latin typeface="Calibri Light"/>
                <a:cs typeface="Calibri Light"/>
              </a:rPr>
              <a:t>?</a:t>
            </a:r>
            <a:endParaRPr lang="en-CA" sz="2945" dirty="0">
              <a:latin typeface="Calibri Light"/>
              <a:cs typeface="Calibri Light"/>
            </a:endParaRPr>
          </a:p>
          <a:p>
            <a:pPr marL="627647" marR="775898" indent="-601322">
              <a:lnSpc>
                <a:spcPts val="3381"/>
              </a:lnSpc>
              <a:spcBef>
                <a:spcPts val="1604"/>
              </a:spcBef>
              <a:buChar char="•"/>
              <a:tabLst>
                <a:tab pos="637345" algn="l"/>
              </a:tabLst>
            </a:pPr>
            <a:r>
              <a:rPr lang="en-CA" sz="2945" dirty="0" err="1">
                <a:latin typeface="Calibri Light"/>
                <a:cs typeface="Calibri Light"/>
              </a:rPr>
              <a:t>Umquis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etur</a:t>
            </a:r>
            <a:r>
              <a:rPr lang="en-CA" sz="2945" dirty="0">
                <a:latin typeface="Calibri Light"/>
                <a:cs typeface="Calibri Light"/>
              </a:rPr>
              <a:t>?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ndusci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venecum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labo</a:t>
            </a:r>
            <a:r>
              <a:rPr lang="en-CA" sz="2945" dirty="0">
                <a:latin typeface="Calibri Light"/>
                <a:cs typeface="Calibri Light"/>
              </a:rPr>
              <a:t>.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Ita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verehen</a:t>
            </a:r>
            <a:r>
              <a:rPr lang="en-CA" sz="2945" spc="-23" dirty="0">
                <a:latin typeface="Calibri Light"/>
                <a:cs typeface="Calibri Light"/>
              </a:rPr>
              <a:t> 	</a:t>
            </a:r>
            <a:r>
              <a:rPr lang="en-CA" sz="2945" dirty="0" err="1">
                <a:latin typeface="Calibri Light"/>
                <a:cs typeface="Calibri Light"/>
              </a:rPr>
              <a:t>iscient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iumque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porate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non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repeliq</a:t>
            </a:r>
            <a:endParaRPr lang="en-CA" sz="2945" spc="-23" dirty="0">
              <a:latin typeface="Calibri Light"/>
              <a:cs typeface="Calibri Light"/>
            </a:endParaRPr>
          </a:p>
          <a:p>
            <a:pPr marL="637345" marR="705236" indent="-611021">
              <a:lnSpc>
                <a:spcPts val="3381"/>
              </a:lnSpc>
              <a:spcBef>
                <a:spcPts val="535"/>
              </a:spcBef>
              <a:buChar char="•"/>
              <a:tabLst>
                <a:tab pos="637345" algn="l"/>
              </a:tabLst>
            </a:pPr>
            <a:r>
              <a:rPr lang="en-CA" sz="2945" dirty="0" err="1">
                <a:latin typeface="Calibri Light"/>
                <a:cs typeface="Calibri Light"/>
              </a:rPr>
              <a:t>Umquis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etur</a:t>
            </a:r>
            <a:r>
              <a:rPr lang="en-CA" sz="2945" dirty="0">
                <a:latin typeface="Calibri Light"/>
                <a:cs typeface="Calibri Light"/>
              </a:rPr>
              <a:t>?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ndusci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labo</a:t>
            </a:r>
            <a:r>
              <a:rPr lang="en-CA" sz="2945" spc="-23" dirty="0">
                <a:latin typeface="Calibri Light"/>
                <a:cs typeface="Calibri Light"/>
              </a:rPr>
              <a:t>.</a:t>
            </a:r>
            <a:endParaRPr lang="en-CA" sz="2945" dirty="0">
              <a:latin typeface="Calibri Light"/>
              <a:cs typeface="Calibri Light"/>
            </a:endParaRPr>
          </a:p>
          <a:p>
            <a:pPr marL="637345" marR="105300" indent="-611021">
              <a:lnSpc>
                <a:spcPts val="3381"/>
              </a:lnSpc>
              <a:spcBef>
                <a:spcPts val="1604"/>
              </a:spcBef>
              <a:buChar char="•"/>
              <a:tabLst>
                <a:tab pos="637345" algn="l"/>
              </a:tabLst>
            </a:pP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ndusci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venecum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uaecaboreped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quame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audi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a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nobitiu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ntiorrumet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landi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dolo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spc="-44" dirty="0" err="1">
                <a:latin typeface="Calibri Light"/>
                <a:cs typeface="Calibri Light"/>
              </a:rPr>
              <a:t>volo</a:t>
            </a:r>
            <a:endParaRPr lang="en-CA" sz="2945" dirty="0">
              <a:latin typeface="Calibri Light"/>
              <a:cs typeface="Calibri Light"/>
            </a:endParaRPr>
          </a:p>
          <a:p>
            <a:pPr marL="637345" marR="11085" indent="-611021">
              <a:lnSpc>
                <a:spcPts val="3381"/>
              </a:lnSpc>
              <a:spcBef>
                <a:spcPts val="1593"/>
              </a:spcBef>
              <a:buChar char="•"/>
              <a:tabLst>
                <a:tab pos="637345" algn="l"/>
              </a:tabLst>
            </a:pP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ndusci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venecum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labo</a:t>
            </a:r>
            <a:r>
              <a:rPr lang="en-CA" sz="2945" dirty="0">
                <a:latin typeface="Calibri Light"/>
                <a:cs typeface="Calibri Light"/>
              </a:rPr>
              <a:t>.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Ita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verehen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iscient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iumque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porate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non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repeliq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uaecaboreped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quame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audi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a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nobitiu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ntiorrumet</a:t>
            </a:r>
            <a:r>
              <a:rPr lang="en-CA" sz="2945" spc="15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landi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dolo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volo</a:t>
            </a:r>
            <a:r>
              <a:rPr lang="en-CA" sz="2945" spc="-23" dirty="0">
                <a:latin typeface="Calibri Light"/>
                <a:cs typeface="Calibri Light"/>
              </a:rPr>
              <a:t>.</a:t>
            </a:r>
            <a:endParaRPr lang="en-CA" sz="2945" dirty="0">
              <a:latin typeface="Calibri Light"/>
              <a:cs typeface="Calibri Light"/>
            </a:endParaRPr>
          </a:p>
          <a:p>
            <a:pPr marL="627647" marR="705236" indent="-601322">
              <a:lnSpc>
                <a:spcPts val="3381"/>
              </a:lnSpc>
              <a:spcBef>
                <a:spcPts val="1604"/>
              </a:spcBef>
              <a:buChar char="•"/>
              <a:tabLst>
                <a:tab pos="637345" algn="l"/>
              </a:tabLst>
            </a:pPr>
            <a:r>
              <a:rPr lang="en-CA" sz="2945" dirty="0" err="1">
                <a:latin typeface="Calibri Light"/>
                <a:cs typeface="Calibri Light"/>
              </a:rPr>
              <a:t>Umquis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el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moluptas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il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mo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etur</a:t>
            </a:r>
            <a:r>
              <a:rPr lang="en-CA" sz="2945" dirty="0">
                <a:latin typeface="Calibri Light"/>
                <a:cs typeface="Calibri Light"/>
              </a:rPr>
              <a:t>?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Mi,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et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laccaestis</a:t>
            </a:r>
            <a:r>
              <a:rPr lang="en-CA" sz="2945" spc="109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quaspie</a:t>
            </a:r>
            <a:r>
              <a:rPr lang="en-CA" sz="2945" spc="97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ndusci</a:t>
            </a:r>
            <a:r>
              <a:rPr lang="en-CA" sz="2945" spc="-2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reium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nobit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estisi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conectas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venecum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labo</a:t>
            </a:r>
            <a:r>
              <a:rPr lang="en-CA" sz="2945" dirty="0">
                <a:latin typeface="Calibri Light"/>
                <a:cs typeface="Calibri Light"/>
              </a:rPr>
              <a:t>.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Ita</a:t>
            </a:r>
            <a:r>
              <a:rPr lang="en-CA" sz="2945" spc="175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nonsequia</a:t>
            </a:r>
            <a:r>
              <a:rPr lang="en-CA" sz="2945" spc="164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verehen</a:t>
            </a:r>
            <a:r>
              <a:rPr lang="en-CA" sz="2945" spc="-23" dirty="0">
                <a:latin typeface="Calibri Light"/>
                <a:cs typeface="Calibri Light"/>
              </a:rPr>
              <a:t> 	</a:t>
            </a:r>
            <a:r>
              <a:rPr lang="en-CA" sz="2945" dirty="0" err="1">
                <a:latin typeface="Calibri Light"/>
                <a:cs typeface="Calibri Light"/>
              </a:rPr>
              <a:t>iscient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iumque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dirty="0" err="1">
                <a:latin typeface="Calibri Light"/>
                <a:cs typeface="Calibri Light"/>
              </a:rPr>
              <a:t>porate</a:t>
            </a:r>
            <a:r>
              <a:rPr lang="en-CA" sz="2945" spc="131" dirty="0">
                <a:latin typeface="Calibri Light"/>
                <a:cs typeface="Calibri Light"/>
              </a:rPr>
              <a:t> </a:t>
            </a:r>
            <a:r>
              <a:rPr lang="en-CA" sz="2945" dirty="0">
                <a:latin typeface="Calibri Light"/>
                <a:cs typeface="Calibri Light"/>
              </a:rPr>
              <a:t>non</a:t>
            </a:r>
            <a:r>
              <a:rPr lang="en-CA" sz="2945" spc="143" dirty="0">
                <a:latin typeface="Calibri Light"/>
                <a:cs typeface="Calibri Light"/>
              </a:rPr>
              <a:t> </a:t>
            </a:r>
            <a:r>
              <a:rPr lang="en-CA" sz="2945" spc="-23" dirty="0" err="1">
                <a:latin typeface="Calibri Light"/>
                <a:cs typeface="Calibri Light"/>
              </a:rPr>
              <a:t>repeliq</a:t>
            </a:r>
            <a:endParaRPr lang="en-CA" sz="2945" dirty="0">
              <a:latin typeface="Calibri Light"/>
              <a:cs typeface="Calibri Light"/>
            </a:endParaRPr>
          </a:p>
        </p:txBody>
      </p:sp>
      <p:sp>
        <p:nvSpPr>
          <p:cNvPr id="32" name="object 17">
            <a:extLst>
              <a:ext uri="{FF2B5EF4-FFF2-40B4-BE49-F238E27FC236}">
                <a16:creationId xmlns:a16="http://schemas.microsoft.com/office/drawing/2014/main" id="{D140674F-0A49-BB91-3285-9DBC45F23E2A}"/>
              </a:ext>
            </a:extLst>
          </p:cNvPr>
          <p:cNvSpPr/>
          <p:nvPr/>
        </p:nvSpPr>
        <p:spPr>
          <a:xfrm>
            <a:off x="12020659" y="9338672"/>
            <a:ext cx="67555" cy="20593816"/>
          </a:xfrm>
          <a:custGeom>
            <a:avLst/>
            <a:gdLst/>
            <a:ahLst/>
            <a:cxnLst/>
            <a:rect l="l" t="t" r="r" b="b"/>
            <a:pathLst>
              <a:path h="8378190">
                <a:moveTo>
                  <a:pt x="0" y="8377790"/>
                </a:moveTo>
                <a:lnTo>
                  <a:pt x="0" y="0"/>
                </a:lnTo>
              </a:path>
            </a:pathLst>
          </a:custGeom>
          <a:ln w="9525">
            <a:solidFill>
              <a:srgbClr val="54565A"/>
            </a:solidFill>
          </a:ln>
        </p:spPr>
        <p:txBody>
          <a:bodyPr wrap="square" lIns="0" tIns="0" rIns="0" bIns="0" rtlCol="0"/>
          <a:lstStyle/>
          <a:p>
            <a:endParaRPr sz="1067"/>
          </a:p>
        </p:txBody>
      </p:sp>
      <p:sp>
        <p:nvSpPr>
          <p:cNvPr id="33" name="object 59">
            <a:extLst>
              <a:ext uri="{FF2B5EF4-FFF2-40B4-BE49-F238E27FC236}">
                <a16:creationId xmlns:a16="http://schemas.microsoft.com/office/drawing/2014/main" id="{A3733936-2519-9A66-C56A-ACB898B2B82D}"/>
              </a:ext>
            </a:extLst>
          </p:cNvPr>
          <p:cNvSpPr txBox="1"/>
          <p:nvPr/>
        </p:nvSpPr>
        <p:spPr>
          <a:xfrm>
            <a:off x="37426240" y="20940923"/>
            <a:ext cx="4909017" cy="3037196"/>
          </a:xfrm>
          <a:prstGeom prst="rect">
            <a:avLst/>
          </a:prstGeom>
        </p:spPr>
        <p:txBody>
          <a:bodyPr vert="horz" wrap="square" lIns="0" tIns="36023" rIns="0" bIns="0" rtlCol="0">
            <a:spAutoFit/>
          </a:bodyPr>
          <a:lstStyle/>
          <a:p>
            <a:pPr algn="ctr">
              <a:lnSpc>
                <a:spcPts val="5661"/>
              </a:lnSpc>
              <a:spcBef>
                <a:spcPts val="284"/>
              </a:spcBef>
            </a:pPr>
            <a:r>
              <a:rPr sz="4909" b="1" dirty="0">
                <a:solidFill>
                  <a:schemeClr val="accent1"/>
                </a:solidFill>
                <a:latin typeface="Calibri"/>
                <a:cs typeface="Calibri"/>
              </a:rPr>
              <a:t>28%</a:t>
            </a:r>
            <a:r>
              <a:rPr sz="4909" b="1" spc="76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4909" b="1" spc="-23" dirty="0">
                <a:solidFill>
                  <a:schemeClr val="accent1"/>
                </a:solidFill>
                <a:latin typeface="Calibri"/>
                <a:cs typeface="Calibri"/>
              </a:rPr>
              <a:t>Increase</a:t>
            </a:r>
            <a:endParaRPr sz="4909" dirty="0">
              <a:solidFill>
                <a:schemeClr val="accent1"/>
              </a:solidFill>
              <a:latin typeface="Calibri"/>
              <a:cs typeface="Calibri"/>
            </a:endParaRPr>
          </a:p>
          <a:p>
            <a:pPr marL="27710" marR="11085" algn="ctr">
              <a:lnSpc>
                <a:spcPts val="4449"/>
              </a:lnSpc>
              <a:spcBef>
                <a:spcPts val="143"/>
              </a:spcBef>
            </a:pP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fugit</a:t>
            </a:r>
            <a:r>
              <a:rPr sz="3927" spc="-131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quatur</a:t>
            </a:r>
            <a:r>
              <a:rPr sz="3927" spc="-12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rest</a:t>
            </a:r>
            <a:r>
              <a:rPr sz="3927" spc="-12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facium</a:t>
            </a:r>
            <a:r>
              <a:rPr sz="3927" spc="-12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ipisit</a:t>
            </a:r>
            <a:r>
              <a:rPr sz="3927" spc="-12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spc="-23" dirty="0">
                <a:solidFill>
                  <a:schemeClr val="accent1"/>
                </a:solidFill>
                <a:latin typeface="Calibri"/>
                <a:cs typeface="Calibri"/>
              </a:rPr>
              <a:t>optatur</a:t>
            </a:r>
            <a:r>
              <a:rPr sz="3927" spc="-12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aut</a:t>
            </a:r>
            <a:r>
              <a:rPr sz="3927" spc="-12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spc="-44" dirty="0">
                <a:solidFill>
                  <a:schemeClr val="accent1"/>
                </a:solidFill>
                <a:latin typeface="Calibri"/>
                <a:cs typeface="Calibri"/>
              </a:rPr>
              <a:t>quat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dolo</a:t>
            </a:r>
            <a:r>
              <a:rPr sz="3927" spc="-143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volo</a:t>
            </a:r>
            <a:r>
              <a:rPr sz="3927" spc="-143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aspiet</a:t>
            </a:r>
            <a:r>
              <a:rPr sz="3927" spc="-143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earundi</a:t>
            </a:r>
            <a:r>
              <a:rPr sz="3927" spc="-143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spc="-23" dirty="0">
                <a:solidFill>
                  <a:schemeClr val="accent1"/>
                </a:solidFill>
                <a:latin typeface="Calibri"/>
                <a:cs typeface="Calibri"/>
              </a:rPr>
              <a:t>tatquo</a:t>
            </a:r>
            <a:r>
              <a:rPr sz="3927" spc="-143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spc="-23" dirty="0">
                <a:solidFill>
                  <a:schemeClr val="accent1"/>
                </a:solidFill>
                <a:latin typeface="Calibri"/>
                <a:cs typeface="Calibri"/>
              </a:rPr>
              <a:t>ipsam</a:t>
            </a:r>
            <a:endParaRPr sz="3927" dirty="0">
              <a:solidFill>
                <a:schemeClr val="accent1"/>
              </a:solidFill>
              <a:latin typeface="Calibri"/>
              <a:cs typeface="Calibri"/>
            </a:endParaRPr>
          </a:p>
        </p:txBody>
      </p:sp>
      <p:sp>
        <p:nvSpPr>
          <p:cNvPr id="34" name="object 60">
            <a:extLst>
              <a:ext uri="{FF2B5EF4-FFF2-40B4-BE49-F238E27FC236}">
                <a16:creationId xmlns:a16="http://schemas.microsoft.com/office/drawing/2014/main" id="{3C22744C-2F2A-BE14-BEAF-C2B83C284E1D}"/>
              </a:ext>
            </a:extLst>
          </p:cNvPr>
          <p:cNvSpPr txBox="1"/>
          <p:nvPr/>
        </p:nvSpPr>
        <p:spPr>
          <a:xfrm>
            <a:off x="37426240" y="24714130"/>
            <a:ext cx="4909017" cy="1908682"/>
          </a:xfrm>
          <a:prstGeom prst="rect">
            <a:avLst/>
          </a:prstGeom>
        </p:spPr>
        <p:txBody>
          <a:bodyPr vert="horz" wrap="square" lIns="0" tIns="36023" rIns="0" bIns="0" rtlCol="0">
            <a:spAutoFit/>
          </a:bodyPr>
          <a:lstStyle/>
          <a:p>
            <a:pPr algn="ctr">
              <a:lnSpc>
                <a:spcPts val="5661"/>
              </a:lnSpc>
              <a:spcBef>
                <a:spcPts val="284"/>
              </a:spcBef>
            </a:pPr>
            <a:r>
              <a:rPr sz="4909" b="1" dirty="0">
                <a:solidFill>
                  <a:schemeClr val="accent1"/>
                </a:solidFill>
                <a:latin typeface="Calibri"/>
                <a:cs typeface="Calibri"/>
              </a:rPr>
              <a:t>Over</a:t>
            </a:r>
            <a:r>
              <a:rPr sz="4909" b="1" spc="33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4909" b="1" spc="-44" dirty="0">
                <a:solidFill>
                  <a:schemeClr val="accent1"/>
                </a:solidFill>
                <a:latin typeface="Calibri"/>
                <a:cs typeface="Calibri"/>
              </a:rPr>
              <a:t>1,980</a:t>
            </a:r>
            <a:endParaRPr sz="4909" dirty="0">
              <a:solidFill>
                <a:schemeClr val="accent1"/>
              </a:solidFill>
              <a:latin typeface="Calibri"/>
              <a:cs typeface="Calibri"/>
            </a:endParaRPr>
          </a:p>
          <a:p>
            <a:pPr marL="27710" marR="11085" algn="ctr">
              <a:lnSpc>
                <a:spcPts val="4449"/>
              </a:lnSpc>
              <a:spcBef>
                <a:spcPts val="143"/>
              </a:spcBef>
            </a:pP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fugit</a:t>
            </a:r>
            <a:r>
              <a:rPr sz="3927" spc="-131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quatur</a:t>
            </a:r>
            <a:r>
              <a:rPr sz="3927" spc="-12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rest</a:t>
            </a:r>
            <a:r>
              <a:rPr sz="3927" spc="-12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ipisit</a:t>
            </a:r>
            <a:r>
              <a:rPr sz="3927" spc="-120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spc="-23" dirty="0">
                <a:solidFill>
                  <a:schemeClr val="accent1"/>
                </a:solidFill>
                <a:latin typeface="Calibri"/>
                <a:cs typeface="Calibri"/>
              </a:rPr>
              <a:t>optatur </a:t>
            </a:r>
            <a:r>
              <a:rPr sz="3927" dirty="0">
                <a:solidFill>
                  <a:schemeClr val="accent1"/>
                </a:solidFill>
                <a:latin typeface="Calibri"/>
                <a:cs typeface="Calibri"/>
              </a:rPr>
              <a:t>aliquam</a:t>
            </a:r>
            <a:r>
              <a:rPr sz="3927" spc="-143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sz="3927" spc="-44" dirty="0">
                <a:solidFill>
                  <a:schemeClr val="accent1"/>
                </a:solidFill>
                <a:latin typeface="Calibri"/>
                <a:cs typeface="Calibri"/>
              </a:rPr>
              <a:t>quat</a:t>
            </a:r>
            <a:endParaRPr sz="3927" dirty="0">
              <a:solidFill>
                <a:schemeClr val="accent1"/>
              </a:solidFill>
              <a:latin typeface="Calibri"/>
              <a:cs typeface="Calibri"/>
            </a:endParaRPr>
          </a:p>
        </p:txBody>
      </p:sp>
      <p:sp>
        <p:nvSpPr>
          <p:cNvPr id="36" name="object 57">
            <a:extLst>
              <a:ext uri="{FF2B5EF4-FFF2-40B4-BE49-F238E27FC236}">
                <a16:creationId xmlns:a16="http://schemas.microsoft.com/office/drawing/2014/main" id="{45B7345E-876A-F3BB-1535-53E8E5B3C75F}"/>
              </a:ext>
            </a:extLst>
          </p:cNvPr>
          <p:cNvSpPr txBox="1"/>
          <p:nvPr/>
        </p:nvSpPr>
        <p:spPr>
          <a:xfrm>
            <a:off x="37446555" y="28269904"/>
            <a:ext cx="2776451" cy="1709326"/>
          </a:xfrm>
          <a:prstGeom prst="rect">
            <a:avLst/>
          </a:prstGeom>
        </p:spPr>
        <p:txBody>
          <a:bodyPr vert="horz" wrap="square" lIns="0" tIns="29095" rIns="0" bIns="0" rtlCol="0">
            <a:spAutoFit/>
          </a:bodyPr>
          <a:lstStyle/>
          <a:p>
            <a:pPr marL="34638" algn="just">
              <a:lnSpc>
                <a:spcPts val="3305"/>
              </a:lnSpc>
              <a:spcBef>
                <a:spcPts val="229"/>
              </a:spcBef>
            </a:pPr>
            <a:r>
              <a:rPr sz="2836" b="1" dirty="0">
                <a:latin typeface="Calibri"/>
                <a:cs typeface="Calibri"/>
              </a:rPr>
              <a:t>LEARN</a:t>
            </a:r>
            <a:r>
              <a:rPr sz="2836" b="1" spc="457" dirty="0">
                <a:latin typeface="Calibri"/>
                <a:cs typeface="Calibri"/>
              </a:rPr>
              <a:t> </a:t>
            </a:r>
            <a:r>
              <a:rPr sz="2836" b="1" spc="-44" dirty="0">
                <a:latin typeface="Calibri"/>
                <a:cs typeface="Calibri"/>
              </a:rPr>
              <a:t>MORE:</a:t>
            </a:r>
            <a:endParaRPr sz="2836" dirty="0">
              <a:latin typeface="Calibri"/>
              <a:cs typeface="Calibri"/>
            </a:endParaRPr>
          </a:p>
          <a:p>
            <a:pPr marL="27710" marR="11085" algn="just">
              <a:lnSpc>
                <a:spcPts val="3207"/>
              </a:lnSpc>
              <a:spcBef>
                <a:spcPts val="164"/>
              </a:spcBef>
            </a:pPr>
            <a:r>
              <a:rPr lang="en-CA" sz="2836" dirty="0" err="1">
                <a:latin typeface="Calibri Light"/>
                <a:cs typeface="Calibri Light"/>
              </a:rPr>
              <a:t>Quatur</a:t>
            </a:r>
            <a:r>
              <a:rPr lang="en-CA" sz="2836" spc="-65" dirty="0">
                <a:latin typeface="Calibri Light"/>
                <a:cs typeface="Calibri Light"/>
              </a:rPr>
              <a:t> </a:t>
            </a:r>
            <a:r>
              <a:rPr lang="en-CA" sz="2836" dirty="0">
                <a:latin typeface="Calibri Light"/>
                <a:cs typeface="Calibri Light"/>
              </a:rPr>
              <a:t>rest</a:t>
            </a:r>
            <a:r>
              <a:rPr lang="en-CA" sz="2836" spc="-55" dirty="0">
                <a:latin typeface="Calibri Light"/>
                <a:cs typeface="Calibri Light"/>
              </a:rPr>
              <a:t> </a:t>
            </a:r>
            <a:r>
              <a:rPr lang="en-CA" sz="2836" spc="-23" dirty="0" err="1">
                <a:latin typeface="Calibri Light"/>
                <a:cs typeface="Calibri Light"/>
              </a:rPr>
              <a:t>facium</a:t>
            </a:r>
            <a:r>
              <a:rPr lang="en-CA" sz="2836" spc="-23" dirty="0">
                <a:latin typeface="Calibri Light"/>
                <a:cs typeface="Calibri Light"/>
              </a:rPr>
              <a:t> </a:t>
            </a:r>
            <a:r>
              <a:rPr lang="en-CA" sz="2836" dirty="0" err="1">
                <a:latin typeface="Calibri Light"/>
                <a:cs typeface="Calibri Light"/>
              </a:rPr>
              <a:t>ipisit</a:t>
            </a:r>
            <a:r>
              <a:rPr lang="en-CA" sz="2836" dirty="0">
                <a:latin typeface="Calibri Light"/>
                <a:cs typeface="Calibri Light"/>
              </a:rPr>
              <a:t> omni </a:t>
            </a:r>
            <a:r>
              <a:rPr lang="en-CA" sz="2836" spc="-23" dirty="0" err="1">
                <a:latin typeface="Calibri Light"/>
                <a:cs typeface="Calibri Light"/>
              </a:rPr>
              <a:t>optatur</a:t>
            </a:r>
            <a:r>
              <a:rPr lang="en-CA" sz="2836" spc="-23" dirty="0">
                <a:latin typeface="Calibri Light"/>
                <a:cs typeface="Calibri Light"/>
              </a:rPr>
              <a:t> </a:t>
            </a:r>
            <a:r>
              <a:rPr lang="en-CA" sz="2836" dirty="0" err="1">
                <a:latin typeface="Calibri Light"/>
                <a:cs typeface="Calibri Light"/>
              </a:rPr>
              <a:t>aut</a:t>
            </a:r>
            <a:r>
              <a:rPr lang="en-CA" sz="2836" spc="-44" dirty="0">
                <a:latin typeface="Calibri Light"/>
                <a:cs typeface="Calibri Light"/>
              </a:rPr>
              <a:t> </a:t>
            </a:r>
            <a:r>
              <a:rPr lang="en-CA" sz="2836" dirty="0" err="1">
                <a:latin typeface="Calibri Light"/>
                <a:cs typeface="Calibri Light"/>
              </a:rPr>
              <a:t>rae</a:t>
            </a:r>
            <a:r>
              <a:rPr lang="en-CA" sz="2836" spc="-44" dirty="0">
                <a:latin typeface="Calibri Light"/>
                <a:cs typeface="Calibri Light"/>
              </a:rPr>
              <a:t> </a:t>
            </a:r>
            <a:r>
              <a:rPr lang="en-CA" sz="2836" spc="-23" dirty="0" err="1">
                <a:latin typeface="Calibri Light"/>
                <a:cs typeface="Calibri Light"/>
              </a:rPr>
              <a:t>dolupietur</a:t>
            </a:r>
            <a:endParaRPr sz="2836" dirty="0">
              <a:latin typeface="Calibri Light"/>
              <a:cs typeface="Calibri Light"/>
            </a:endParaRPr>
          </a:p>
        </p:txBody>
      </p:sp>
      <p:pic>
        <p:nvPicPr>
          <p:cNvPr id="37" name="object 21">
            <a:extLst>
              <a:ext uri="{FF2B5EF4-FFF2-40B4-BE49-F238E27FC236}">
                <a16:creationId xmlns:a16="http://schemas.microsoft.com/office/drawing/2014/main" id="{8D6BDAC7-2949-C2F2-8156-407C3CAEDD36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602249" y="28207332"/>
            <a:ext cx="1830201" cy="183020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639F64F-641A-8909-B7B5-CF838CBE3814}"/>
              </a:ext>
            </a:extLst>
          </p:cNvPr>
          <p:cNvSpPr/>
          <p:nvPr/>
        </p:nvSpPr>
        <p:spPr>
          <a:xfrm>
            <a:off x="26792684" y="1836868"/>
            <a:ext cx="8711476" cy="2087675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67"/>
          </a:p>
        </p:txBody>
      </p:sp>
      <p:sp>
        <p:nvSpPr>
          <p:cNvPr id="56" name="object 13">
            <a:extLst>
              <a:ext uri="{FF2B5EF4-FFF2-40B4-BE49-F238E27FC236}">
                <a16:creationId xmlns:a16="http://schemas.microsoft.com/office/drawing/2014/main" id="{F80E4D81-E548-F759-263C-172DBEEDE12F}"/>
              </a:ext>
            </a:extLst>
          </p:cNvPr>
          <p:cNvSpPr txBox="1"/>
          <p:nvPr/>
        </p:nvSpPr>
        <p:spPr>
          <a:xfrm>
            <a:off x="5609613" y="6669450"/>
            <a:ext cx="16356439" cy="1633816"/>
          </a:xfrm>
          <a:prstGeom prst="rect">
            <a:avLst/>
          </a:prstGeom>
        </p:spPr>
        <p:txBody>
          <a:bodyPr vert="horz" wrap="square" lIns="0" tIns="26324" rIns="0" bIns="0" rtlCol="0">
            <a:spAutoFit/>
          </a:bodyPr>
          <a:lstStyle/>
          <a:p>
            <a:pPr marL="83131" marR="66505" indent="-1385">
              <a:lnSpc>
                <a:spcPct val="108700"/>
              </a:lnSpc>
              <a:spcBef>
                <a:spcPts val="207"/>
              </a:spcBef>
            </a:pPr>
            <a:r>
              <a:rPr lang="en-CA" sz="4909" spc="-87" dirty="0">
                <a:solidFill>
                  <a:srgbClr val="FFFFFF"/>
                </a:solidFill>
                <a:latin typeface="Calibri"/>
                <a:cs typeface="Calibri"/>
              </a:rPr>
              <a:t>&lt;Name Here, Qualification&gt;</a:t>
            </a:r>
            <a:r>
              <a:rPr lang="en-CA" sz="4909" spc="-87" baseline="30000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4909" spc="-44" dirty="0">
                <a:solidFill>
                  <a:srgbClr val="FFFFFF"/>
                </a:solidFill>
                <a:latin typeface="Calibri"/>
                <a:cs typeface="Calibri"/>
              </a:rPr>
              <a:t>; </a:t>
            </a:r>
            <a:br>
              <a:rPr lang="en-CA" sz="4909" spc="-44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en-CA" sz="4909" spc="-87" dirty="0">
                <a:solidFill>
                  <a:srgbClr val="FFFFFF"/>
                </a:solidFill>
                <a:latin typeface="Calibri"/>
                <a:cs typeface="Calibri"/>
              </a:rPr>
              <a:t>&lt;Name Here, Qualification&gt;</a:t>
            </a:r>
            <a:r>
              <a:rPr lang="en-CA" sz="4909" spc="-87" baseline="3000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lang="en-CA" sz="4909" spc="-44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lang="en-CA" sz="4909" spc="-87" dirty="0">
                <a:solidFill>
                  <a:srgbClr val="FFFFFF"/>
                </a:solidFill>
                <a:latin typeface="Calibri"/>
                <a:cs typeface="Calibri"/>
              </a:rPr>
              <a:t>&lt;Name Here, Qualification&gt;</a:t>
            </a:r>
            <a:r>
              <a:rPr lang="en-CA" sz="4909" spc="-87" baseline="30000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3927" baseline="30000" dirty="0">
              <a:latin typeface="Calibri"/>
              <a:cs typeface="Calibri"/>
            </a:endParaRPr>
          </a:p>
        </p:txBody>
      </p:sp>
      <p:sp>
        <p:nvSpPr>
          <p:cNvPr id="61" name="object 12">
            <a:extLst>
              <a:ext uri="{FF2B5EF4-FFF2-40B4-BE49-F238E27FC236}">
                <a16:creationId xmlns:a16="http://schemas.microsoft.com/office/drawing/2014/main" id="{A672277E-1AC3-71D0-8B1C-BBBDB7B7F4E1}"/>
              </a:ext>
            </a:extLst>
          </p:cNvPr>
          <p:cNvSpPr txBox="1"/>
          <p:nvPr/>
        </p:nvSpPr>
        <p:spPr>
          <a:xfrm>
            <a:off x="30707625" y="6634617"/>
            <a:ext cx="11655511" cy="1856073"/>
          </a:xfrm>
          <a:prstGeom prst="rect">
            <a:avLst/>
          </a:prstGeom>
        </p:spPr>
        <p:txBody>
          <a:bodyPr vert="horz" wrap="square" lIns="0" tIns="138545" rIns="0" bIns="0" rtlCol="0">
            <a:spAutoFit/>
          </a:bodyPr>
          <a:lstStyle/>
          <a:p>
            <a:pPr marL="482163" indent="-454453">
              <a:spcBef>
                <a:spcPts val="775"/>
              </a:spcBef>
              <a:buAutoNum type="arabicPeriod"/>
              <a:tabLst>
                <a:tab pos="482163" algn="l"/>
              </a:tabLst>
            </a:pPr>
            <a:r>
              <a:rPr lang="en-CA" sz="3273" dirty="0">
                <a:solidFill>
                  <a:srgbClr val="FFFFFF"/>
                </a:solidFill>
                <a:latin typeface="Calibri"/>
                <a:cs typeface="Calibri"/>
              </a:rPr>
              <a:t>&lt;&lt;&lt;Location 1 address&gt;&gt;&gt;</a:t>
            </a:r>
            <a:endParaRPr sz="3273" dirty="0">
              <a:latin typeface="Calibri"/>
              <a:cs typeface="Calibri"/>
            </a:endParaRPr>
          </a:p>
          <a:p>
            <a:pPr marL="482163" indent="-454453">
              <a:spcBef>
                <a:spcPts val="775"/>
              </a:spcBef>
              <a:buAutoNum type="arabicPeriod"/>
              <a:tabLst>
                <a:tab pos="482163" algn="l"/>
              </a:tabLst>
            </a:pPr>
            <a:r>
              <a:rPr lang="en-CA" sz="3273" dirty="0">
                <a:solidFill>
                  <a:srgbClr val="FFFFFF"/>
                </a:solidFill>
                <a:latin typeface="Calibri"/>
                <a:cs typeface="Calibri"/>
              </a:rPr>
              <a:t>&lt;&lt;&lt;Location 1 address&gt;&gt;&gt;</a:t>
            </a:r>
            <a:endParaRPr lang="en-CA" sz="3273" dirty="0">
              <a:latin typeface="Calibri"/>
              <a:cs typeface="Calibri"/>
            </a:endParaRPr>
          </a:p>
          <a:p>
            <a:pPr marL="482163" indent="-454453">
              <a:spcBef>
                <a:spcPts val="775"/>
              </a:spcBef>
              <a:buAutoNum type="arabicPeriod"/>
              <a:tabLst>
                <a:tab pos="482163" algn="l"/>
              </a:tabLst>
            </a:pPr>
            <a:r>
              <a:rPr lang="en-CA" sz="3273" dirty="0">
                <a:solidFill>
                  <a:srgbClr val="FFFFFF"/>
                </a:solidFill>
                <a:latin typeface="Calibri"/>
                <a:cs typeface="Calibri"/>
              </a:rPr>
              <a:t>&lt;&lt;&lt;Location 1 address&gt;&gt;&gt;</a:t>
            </a:r>
            <a:endParaRPr lang="en-CA" sz="3273" dirty="0">
              <a:latin typeface="Calibri"/>
              <a:cs typeface="Calibri"/>
            </a:endParaRPr>
          </a:p>
        </p:txBody>
      </p:sp>
      <p:sp>
        <p:nvSpPr>
          <p:cNvPr id="62" name="object 16">
            <a:extLst>
              <a:ext uri="{FF2B5EF4-FFF2-40B4-BE49-F238E27FC236}">
                <a16:creationId xmlns:a16="http://schemas.microsoft.com/office/drawing/2014/main" id="{15744443-A503-E62A-BAF1-D714E418EAA9}"/>
              </a:ext>
            </a:extLst>
          </p:cNvPr>
          <p:cNvSpPr/>
          <p:nvPr/>
        </p:nvSpPr>
        <p:spPr>
          <a:xfrm>
            <a:off x="24837468" y="1060869"/>
            <a:ext cx="0" cy="2355273"/>
          </a:xfrm>
          <a:custGeom>
            <a:avLst/>
            <a:gdLst/>
            <a:ahLst/>
            <a:cxnLst/>
            <a:rect l="l" t="t" r="r" b="b"/>
            <a:pathLst>
              <a:path h="1079500">
                <a:moveTo>
                  <a:pt x="0" y="1079246"/>
                </a:moveTo>
                <a:lnTo>
                  <a:pt x="0" y="0"/>
                </a:lnTo>
              </a:path>
            </a:pathLst>
          </a:custGeom>
          <a:ln w="103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1067"/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A4EE02F8-F07A-515C-C2A3-28E5EACBF172}"/>
              </a:ext>
            </a:extLst>
          </p:cNvPr>
          <p:cNvGrpSpPr/>
          <p:nvPr/>
        </p:nvGrpSpPr>
        <p:grpSpPr>
          <a:xfrm>
            <a:off x="30233501" y="20479253"/>
            <a:ext cx="6657656" cy="9068985"/>
            <a:chOff x="16560860" y="42469567"/>
            <a:chExt cx="7772731" cy="10587927"/>
          </a:xfrm>
        </p:grpSpPr>
        <p:graphicFrame>
          <p:nvGraphicFramePr>
            <p:cNvPr id="35" name="Chart 34">
              <a:extLst>
                <a:ext uri="{FF2B5EF4-FFF2-40B4-BE49-F238E27FC236}">
                  <a16:creationId xmlns:a16="http://schemas.microsoft.com/office/drawing/2014/main" id="{D48DA7BD-1F34-0B76-BD3E-A91089BE4D8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303529001"/>
                </p:ext>
              </p:extLst>
            </p:nvPr>
          </p:nvGraphicFramePr>
          <p:xfrm>
            <a:off x="18349952" y="42469567"/>
            <a:ext cx="5983639" cy="624079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EBF150AD-7EDA-F003-C2B5-CB285BB13213}"/>
                </a:ext>
              </a:extLst>
            </p:cNvPr>
            <p:cNvGrpSpPr/>
            <p:nvPr/>
          </p:nvGrpSpPr>
          <p:grpSpPr>
            <a:xfrm>
              <a:off x="16560860" y="42891799"/>
              <a:ext cx="5922420" cy="10165695"/>
              <a:chOff x="16560860" y="42891799"/>
              <a:chExt cx="5922420" cy="10165695"/>
            </a:xfrm>
          </p:grpSpPr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974D7D65-9228-0BE9-E031-1CB47D13E6EF}"/>
                  </a:ext>
                </a:extLst>
              </p:cNvPr>
              <p:cNvSpPr txBox="1"/>
              <p:nvPr/>
            </p:nvSpPr>
            <p:spPr>
              <a:xfrm>
                <a:off x="16560860" y="42891799"/>
                <a:ext cx="2871773" cy="427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777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An Example Pie Chart</a:t>
                </a: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87B355B4-EF44-48B4-8F43-EFA05E2A6B3C}"/>
                  </a:ext>
                </a:extLst>
              </p:cNvPr>
              <p:cNvSpPr txBox="1"/>
              <p:nvPr/>
            </p:nvSpPr>
            <p:spPr>
              <a:xfrm>
                <a:off x="20239585" y="50675940"/>
                <a:ext cx="2243695" cy="427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777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Example Legend</a:t>
                </a:r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68BA7486-3925-7D38-72EC-8D34B8CCC5AB}"/>
                  </a:ext>
                </a:extLst>
              </p:cNvPr>
              <p:cNvSpPr/>
              <p:nvPr/>
            </p:nvSpPr>
            <p:spPr>
              <a:xfrm>
                <a:off x="20376531" y="51700038"/>
                <a:ext cx="334973" cy="33497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67"/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E909C8E9-5BAF-BE55-EE4F-F00376A21F3A}"/>
                  </a:ext>
                </a:extLst>
              </p:cNvPr>
              <p:cNvSpPr/>
              <p:nvPr/>
            </p:nvSpPr>
            <p:spPr>
              <a:xfrm>
                <a:off x="20376531" y="52181495"/>
                <a:ext cx="334973" cy="33497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67"/>
              </a:p>
            </p:txBody>
          </p: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0B07D566-5682-B72F-787B-DEEAB954EF82}"/>
                  </a:ext>
                </a:extLst>
              </p:cNvPr>
              <p:cNvSpPr/>
              <p:nvPr/>
            </p:nvSpPr>
            <p:spPr>
              <a:xfrm>
                <a:off x="20376531" y="51238731"/>
                <a:ext cx="334973" cy="33497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67"/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85109F80-23FF-7689-A804-26E5BA89E4BC}"/>
                  </a:ext>
                </a:extLst>
              </p:cNvPr>
              <p:cNvSpPr txBox="1"/>
              <p:nvPr/>
            </p:nvSpPr>
            <p:spPr>
              <a:xfrm>
                <a:off x="20725073" y="51191697"/>
                <a:ext cx="784934" cy="427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777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&gt;500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7C184DB2-98CB-7C56-527E-01F90C93BB70}"/>
                  </a:ext>
                </a:extLst>
              </p:cNvPr>
              <p:cNvSpPr txBox="1"/>
              <p:nvPr/>
            </p:nvSpPr>
            <p:spPr>
              <a:xfrm>
                <a:off x="20725073" y="51700036"/>
                <a:ext cx="1209139" cy="427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777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100-500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BA65C271-7A60-5214-DD38-F2A9B1281612}"/>
                  </a:ext>
                </a:extLst>
              </p:cNvPr>
              <p:cNvSpPr txBox="1"/>
              <p:nvPr/>
            </p:nvSpPr>
            <p:spPr>
              <a:xfrm>
                <a:off x="20725073" y="52148235"/>
                <a:ext cx="1209139" cy="427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777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10-100</a:t>
                </a: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835C5506-A8E4-BBCE-B8D5-8836E7E6F1F2}"/>
                  </a:ext>
                </a:extLst>
              </p:cNvPr>
              <p:cNvSpPr/>
              <p:nvPr/>
            </p:nvSpPr>
            <p:spPr>
              <a:xfrm>
                <a:off x="20376531" y="52663679"/>
                <a:ext cx="334973" cy="334974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67"/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2CE8C9F6-8348-76CE-C9E2-CB3449454B36}"/>
                  </a:ext>
                </a:extLst>
              </p:cNvPr>
              <p:cNvSpPr txBox="1"/>
              <p:nvPr/>
            </p:nvSpPr>
            <p:spPr>
              <a:xfrm>
                <a:off x="20725073" y="52630420"/>
                <a:ext cx="1209139" cy="4270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777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&lt;10</a:t>
                </a:r>
              </a:p>
            </p:txBody>
          </p:sp>
        </p:grp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C4F47351-3D13-5951-A57B-C67A0CB7BDE8}"/>
              </a:ext>
            </a:extLst>
          </p:cNvPr>
          <p:cNvGrpSpPr/>
          <p:nvPr/>
        </p:nvGrpSpPr>
        <p:grpSpPr>
          <a:xfrm>
            <a:off x="32046297" y="21559555"/>
            <a:ext cx="4228095" cy="3490165"/>
            <a:chOff x="18677270" y="43730806"/>
            <a:chExt cx="4936247" cy="4074724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E7A360D8-9A08-AC89-B999-8EBB63B37653}"/>
                </a:ext>
              </a:extLst>
            </p:cNvPr>
            <p:cNvSpPr txBox="1"/>
            <p:nvPr/>
          </p:nvSpPr>
          <p:spPr>
            <a:xfrm>
              <a:off x="22404378" y="43730806"/>
              <a:ext cx="1209139" cy="427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777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22%</a:t>
              </a: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CFBE780D-5F47-5950-1611-08ED871B01A9}"/>
                </a:ext>
              </a:extLst>
            </p:cNvPr>
            <p:cNvSpPr txBox="1"/>
            <p:nvPr/>
          </p:nvSpPr>
          <p:spPr>
            <a:xfrm>
              <a:off x="22358365" y="47378456"/>
              <a:ext cx="1209139" cy="427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777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33%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767C2BE9-895C-2D1F-20FC-81B0B26B29E0}"/>
                </a:ext>
              </a:extLst>
            </p:cNvPr>
            <p:cNvSpPr txBox="1"/>
            <p:nvPr/>
          </p:nvSpPr>
          <p:spPr>
            <a:xfrm>
              <a:off x="18677270" y="45387094"/>
              <a:ext cx="1209139" cy="427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777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44%</a:t>
              </a: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66541D19-9882-C62D-6133-74744BAF2712}"/>
                </a:ext>
              </a:extLst>
            </p:cNvPr>
            <p:cNvSpPr/>
            <p:nvPr/>
          </p:nvSpPr>
          <p:spPr>
            <a:xfrm>
              <a:off x="20346247" y="44680191"/>
              <a:ext cx="1960223" cy="1960223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67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D74EDAB3-2CA2-6346-0839-490DF8B1E832}"/>
                </a:ext>
              </a:extLst>
            </p:cNvPr>
            <p:cNvSpPr txBox="1"/>
            <p:nvPr/>
          </p:nvSpPr>
          <p:spPr>
            <a:xfrm>
              <a:off x="21499011" y="45071487"/>
              <a:ext cx="751508" cy="427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777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80˚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4FEAA4FC-4568-2BC5-A90A-542C554EDF5F}"/>
                </a:ext>
              </a:extLst>
            </p:cNvPr>
            <p:cNvSpPr txBox="1"/>
            <p:nvPr/>
          </p:nvSpPr>
          <p:spPr>
            <a:xfrm>
              <a:off x="21378405" y="45804782"/>
              <a:ext cx="751508" cy="427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777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120˚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069CEB46-8749-8616-5946-2A514239DFB5}"/>
                </a:ext>
              </a:extLst>
            </p:cNvPr>
            <p:cNvSpPr txBox="1"/>
            <p:nvPr/>
          </p:nvSpPr>
          <p:spPr>
            <a:xfrm>
              <a:off x="20486572" y="45412538"/>
              <a:ext cx="751508" cy="4270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777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160˚</a:t>
              </a: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CBB9EFD9-3688-9D81-C30A-784910D7114C}"/>
              </a:ext>
            </a:extLst>
          </p:cNvPr>
          <p:cNvGrpSpPr/>
          <p:nvPr/>
        </p:nvGrpSpPr>
        <p:grpSpPr>
          <a:xfrm>
            <a:off x="24726997" y="19363121"/>
            <a:ext cx="5411631" cy="5893025"/>
            <a:chOff x="10394118" y="41945737"/>
            <a:chExt cx="6088083" cy="6629654"/>
          </a:xfrm>
        </p:grpSpPr>
        <p:graphicFrame>
          <p:nvGraphicFramePr>
            <p:cNvPr id="69" name="Chart 68">
              <a:extLst>
                <a:ext uri="{FF2B5EF4-FFF2-40B4-BE49-F238E27FC236}">
                  <a16:creationId xmlns:a16="http://schemas.microsoft.com/office/drawing/2014/main" id="{BE3A556E-AC1E-79AD-BAF5-92F76EB60F5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426571291"/>
                </p:ext>
              </p:extLst>
            </p:nvPr>
          </p:nvGraphicFramePr>
          <p:xfrm>
            <a:off x="10876169" y="41945737"/>
            <a:ext cx="5606032" cy="625904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D8C4A23E-9C9F-6D48-555C-439C8F45E84F}"/>
                </a:ext>
              </a:extLst>
            </p:cNvPr>
            <p:cNvGrpSpPr/>
            <p:nvPr/>
          </p:nvGrpSpPr>
          <p:grpSpPr>
            <a:xfrm>
              <a:off x="10394118" y="43005105"/>
              <a:ext cx="5893900" cy="5570286"/>
              <a:chOff x="10394118" y="43005105"/>
              <a:chExt cx="5893900" cy="5570286"/>
            </a:xfrm>
          </p:grpSpPr>
          <p:sp>
            <p:nvSpPr>
              <p:cNvPr id="72" name="TextBox 71">
                <a:extLst>
                  <a:ext uri="{FF2B5EF4-FFF2-40B4-BE49-F238E27FC236}">
                    <a16:creationId xmlns:a16="http://schemas.microsoft.com/office/drawing/2014/main" id="{FC177E6B-8B99-9876-A196-967FC190D49A}"/>
                  </a:ext>
                </a:extLst>
              </p:cNvPr>
              <p:cNvSpPr txBox="1"/>
              <p:nvPr/>
            </p:nvSpPr>
            <p:spPr>
              <a:xfrm>
                <a:off x="11065549" y="43005105"/>
                <a:ext cx="5071261" cy="7191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777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An Example Column Graph using </a:t>
                </a:r>
                <a:br>
                  <a:rPr lang="en-US" sz="1777" b="1" dirty="0">
                    <a:latin typeface="Calibri" panose="020F0502020204030204" pitchFamily="34" charset="0"/>
                    <a:cs typeface="Calibri" panose="020F0502020204030204" pitchFamily="34" charset="0"/>
                  </a:rPr>
                </a:br>
                <a:r>
                  <a:rPr lang="en-US" sz="1777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PowerPoint and Excel Data</a:t>
                </a:r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7BCFC8CD-B610-8D6F-388D-39B65B978E18}"/>
                  </a:ext>
                </a:extLst>
              </p:cNvPr>
              <p:cNvSpPr txBox="1"/>
              <p:nvPr/>
            </p:nvSpPr>
            <p:spPr>
              <a:xfrm>
                <a:off x="11141382" y="48163859"/>
                <a:ext cx="5071261" cy="4115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777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Your Legend</a:t>
                </a:r>
              </a:p>
            </p:txBody>
          </p:sp>
          <p:cxnSp>
            <p:nvCxnSpPr>
              <p:cNvPr id="97" name="Straight Arrow Connector 96">
                <a:extLst>
                  <a:ext uri="{FF2B5EF4-FFF2-40B4-BE49-F238E27FC236}">
                    <a16:creationId xmlns:a16="http://schemas.microsoft.com/office/drawing/2014/main" id="{0AA1C91C-DAAA-C0C1-09C6-DEF16369FC8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815845" y="43116522"/>
                <a:ext cx="0" cy="524452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Arrow Connector 97">
                <a:extLst>
                  <a:ext uri="{FF2B5EF4-FFF2-40B4-BE49-F238E27FC236}">
                    <a16:creationId xmlns:a16="http://schemas.microsoft.com/office/drawing/2014/main" id="{D8E00BEA-C8D5-6006-8A77-6D6F35A1BDA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704811" y="48114099"/>
                <a:ext cx="558320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4" name="TextBox 103">
                <a:extLst>
                  <a:ext uri="{FF2B5EF4-FFF2-40B4-BE49-F238E27FC236}">
                    <a16:creationId xmlns:a16="http://schemas.microsoft.com/office/drawing/2014/main" id="{FF145AE0-FEA8-2C72-4DE1-1D7DA3A105BC}"/>
                  </a:ext>
                </a:extLst>
              </p:cNvPr>
              <p:cNvSpPr txBox="1"/>
              <p:nvPr/>
            </p:nvSpPr>
            <p:spPr>
              <a:xfrm rot="16200000">
                <a:off x="9478036" y="45544824"/>
                <a:ext cx="2243695" cy="4115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777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Your Legend</a:t>
                </a: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D5BB400C-3D2C-E9AD-84DC-0B9A64AE960B}"/>
              </a:ext>
            </a:extLst>
          </p:cNvPr>
          <p:cNvGrpSpPr/>
          <p:nvPr/>
        </p:nvGrpSpPr>
        <p:grpSpPr>
          <a:xfrm>
            <a:off x="24729142" y="25147051"/>
            <a:ext cx="8375209" cy="4914462"/>
            <a:chOff x="9190696" y="33895446"/>
            <a:chExt cx="9422110" cy="6539650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A79B12C5-0E6F-9002-74CC-29A2344FBAF1}"/>
                </a:ext>
              </a:extLst>
            </p:cNvPr>
            <p:cNvSpPr txBox="1"/>
            <p:nvPr/>
          </p:nvSpPr>
          <p:spPr>
            <a:xfrm>
              <a:off x="11512181" y="34727379"/>
              <a:ext cx="7100625" cy="486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777" b="1" dirty="0">
                  <a:latin typeface="Calibri" panose="020F0502020204030204" pitchFamily="34" charset="0"/>
                  <a:cs typeface="Calibri" panose="020F0502020204030204" pitchFamily="34" charset="0"/>
                </a:rPr>
                <a:t>An Example Bar Graph using PowerPoint and Excel Data </a:t>
              </a: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5B63B58D-0953-E9DE-3F9A-DE447ED455ED}"/>
                </a:ext>
              </a:extLst>
            </p:cNvPr>
            <p:cNvGrpSpPr/>
            <p:nvPr/>
          </p:nvGrpSpPr>
          <p:grpSpPr>
            <a:xfrm>
              <a:off x="9190696" y="33895446"/>
              <a:ext cx="9326701" cy="6539650"/>
              <a:chOff x="9190696" y="33895446"/>
              <a:chExt cx="9326701" cy="653965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E2F7454F-CC5B-2B69-6078-802BC6A7D62E}"/>
                  </a:ext>
                </a:extLst>
              </p:cNvPr>
              <p:cNvGrpSpPr/>
              <p:nvPr/>
            </p:nvGrpSpPr>
            <p:grpSpPr>
              <a:xfrm>
                <a:off x="9190696" y="33895446"/>
                <a:ext cx="9326700" cy="6539650"/>
                <a:chOff x="961096" y="42125045"/>
                <a:chExt cx="9326700" cy="6539650"/>
              </a:xfrm>
            </p:grpSpPr>
            <p:graphicFrame>
              <p:nvGraphicFramePr>
                <p:cNvPr id="70" name="Chart 69">
                  <a:extLst>
                    <a:ext uri="{FF2B5EF4-FFF2-40B4-BE49-F238E27FC236}">
                      <a16:creationId xmlns:a16="http://schemas.microsoft.com/office/drawing/2014/main" id="{2112022E-D461-B3AC-2936-DD2A056C0A2E}"/>
                    </a:ext>
                  </a:extLst>
                </p:cNvPr>
                <p:cNvGraphicFramePr/>
                <p:nvPr>
                  <p:extLst>
                    <p:ext uri="{D42A27DB-BD31-4B8C-83A1-F6EECF244321}">
                      <p14:modId xmlns:p14="http://schemas.microsoft.com/office/powerpoint/2010/main" val="3076562820"/>
                    </p:ext>
                  </p:extLst>
                </p:nvPr>
              </p:nvGraphicFramePr>
              <p:xfrm>
                <a:off x="2058726" y="42125045"/>
                <a:ext cx="8229070" cy="6452985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5AFA2BC1-20E3-B855-C74A-3FE57398630B}"/>
                    </a:ext>
                  </a:extLst>
                </p:cNvPr>
                <p:cNvSpPr txBox="1"/>
                <p:nvPr/>
              </p:nvSpPr>
              <p:spPr>
                <a:xfrm>
                  <a:off x="961098" y="44130917"/>
                  <a:ext cx="1487175" cy="8506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1777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Your Legend</a:t>
                  </a:r>
                </a:p>
              </p:txBody>
            </p: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2900D83F-ACF7-C020-1425-1611F3E360E6}"/>
                    </a:ext>
                  </a:extLst>
                </p:cNvPr>
                <p:cNvSpPr txBox="1"/>
                <p:nvPr/>
              </p:nvSpPr>
              <p:spPr>
                <a:xfrm>
                  <a:off x="961096" y="45367407"/>
                  <a:ext cx="1487175" cy="8506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1777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Your Legend</a:t>
                  </a:r>
                </a:p>
              </p:txBody>
            </p:sp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FFDB4981-6F0E-BE79-3882-185705896620}"/>
                    </a:ext>
                  </a:extLst>
                </p:cNvPr>
                <p:cNvSpPr txBox="1"/>
                <p:nvPr/>
              </p:nvSpPr>
              <p:spPr>
                <a:xfrm>
                  <a:off x="980727" y="46466526"/>
                  <a:ext cx="1487175" cy="8506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sz="1777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Your Legend</a:t>
                  </a:r>
                </a:p>
              </p:txBody>
            </p:sp>
            <p:sp>
              <p:nvSpPr>
                <p:cNvPr id="77" name="TextBox 76">
                  <a:extLst>
                    <a:ext uri="{FF2B5EF4-FFF2-40B4-BE49-F238E27FC236}">
                      <a16:creationId xmlns:a16="http://schemas.microsoft.com/office/drawing/2014/main" id="{08069365-FA99-8F04-9E15-86BAA57E1D11}"/>
                    </a:ext>
                  </a:extLst>
                </p:cNvPr>
                <p:cNvSpPr txBox="1"/>
                <p:nvPr/>
              </p:nvSpPr>
              <p:spPr>
                <a:xfrm>
                  <a:off x="3102903" y="48177919"/>
                  <a:ext cx="6935621" cy="4867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1777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Your Legend</a:t>
                  </a:r>
                </a:p>
              </p:txBody>
            </p:sp>
          </p:grpSp>
          <p:cxnSp>
            <p:nvCxnSpPr>
              <p:cNvPr id="110" name="Straight Arrow Connector 109">
                <a:extLst>
                  <a:ext uri="{FF2B5EF4-FFF2-40B4-BE49-F238E27FC236}">
                    <a16:creationId xmlns:a16="http://schemas.microsoft.com/office/drawing/2014/main" id="{4DFE28B9-92B9-F270-6DDF-7485880861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825138" y="34886923"/>
                <a:ext cx="0" cy="5244529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Arrow Connector 110">
                <a:extLst>
                  <a:ext uri="{FF2B5EF4-FFF2-40B4-BE49-F238E27FC236}">
                    <a16:creationId xmlns:a16="http://schemas.microsoft.com/office/drawing/2014/main" id="{41D8B9B9-0623-C30D-7D2B-15C6AB740BC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523350" y="39884499"/>
                <a:ext cx="7994047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2" name="object 12">
            <a:extLst>
              <a:ext uri="{FF2B5EF4-FFF2-40B4-BE49-F238E27FC236}">
                <a16:creationId xmlns:a16="http://schemas.microsoft.com/office/drawing/2014/main" id="{B7DCBEAE-58D8-1563-9387-06F841C6A3AA}"/>
              </a:ext>
            </a:extLst>
          </p:cNvPr>
          <p:cNvSpPr txBox="1"/>
          <p:nvPr/>
        </p:nvSpPr>
        <p:spPr>
          <a:xfrm>
            <a:off x="27379184" y="6610210"/>
            <a:ext cx="2759441" cy="1214295"/>
          </a:xfrm>
          <a:prstGeom prst="rect">
            <a:avLst/>
          </a:prstGeom>
        </p:spPr>
        <p:txBody>
          <a:bodyPr vert="horz" wrap="square" lIns="0" tIns="138545" rIns="0" bIns="0" rtlCol="0">
            <a:spAutoFit/>
          </a:bodyPr>
          <a:lstStyle/>
          <a:p>
            <a:pPr marL="27710">
              <a:spcBef>
                <a:spcPts val="1091"/>
              </a:spcBef>
            </a:pPr>
            <a:r>
              <a:rPr sz="3491" dirty="0">
                <a:solidFill>
                  <a:srgbClr val="FFFFFF"/>
                </a:solidFill>
                <a:latin typeface="Calibri"/>
                <a:cs typeface="Calibri"/>
              </a:rPr>
              <a:t>Location</a:t>
            </a:r>
            <a:r>
              <a:rPr sz="3491" spc="3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91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3491" spc="4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br>
              <a:rPr lang="en-CA" sz="3491" spc="44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sz="3491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3491" spc="4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491" spc="-23" dirty="0">
                <a:solidFill>
                  <a:srgbClr val="FFFFFF"/>
                </a:solidFill>
                <a:latin typeface="Calibri"/>
                <a:cs typeface="Calibri"/>
              </a:rPr>
              <a:t>Research</a:t>
            </a:r>
            <a:endParaRPr lang="en-CA" sz="3273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72470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awson">
      <a:dk1>
        <a:srgbClr val="555555"/>
      </a:dk1>
      <a:lt1>
        <a:srgbClr val="FFFFFF"/>
      </a:lt1>
      <a:dk2>
        <a:srgbClr val="555555"/>
      </a:dk2>
      <a:lt2>
        <a:srgbClr val="E8E8E8"/>
      </a:lt2>
      <a:accent1>
        <a:srgbClr val="0070CE"/>
      </a:accent1>
      <a:accent2>
        <a:srgbClr val="ABC380"/>
      </a:accent2>
      <a:accent3>
        <a:srgbClr val="73994B"/>
      </a:accent3>
      <a:accent4>
        <a:srgbClr val="813C97"/>
      </a:accent4>
      <a:accent5>
        <a:srgbClr val="E93C51"/>
      </a:accent5>
      <a:accent6>
        <a:srgbClr val="005995"/>
      </a:accent6>
      <a:hlink>
        <a:srgbClr val="0071CE"/>
      </a:hlink>
      <a:folHlink>
        <a:srgbClr val="555555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29-550 LAWSON Research Poster_36x24_H_0914" id="{293132C1-E89E-264C-8BEC-9BE858D6B4D3}" vid="{99B79530-D4EC-D44C-A051-0169E63203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BC2F33E89D347930AF7F94972F14D" ma:contentTypeVersion="15" ma:contentTypeDescription="Create a new document." ma:contentTypeScope="" ma:versionID="2f7ef9dd0582041d7f706da74cbcc146">
  <xsd:schema xmlns:xsd="http://www.w3.org/2001/XMLSchema" xmlns:xs="http://www.w3.org/2001/XMLSchema" xmlns:p="http://schemas.microsoft.com/office/2006/metadata/properties" xmlns:ns2="3bc4cea8-cbca-43a9-8a4c-b2131fb88802" xmlns:ns3="9d852946-976a-42e3-885c-3dc7f09756cf" targetNamespace="http://schemas.microsoft.com/office/2006/metadata/properties" ma:root="true" ma:fieldsID="c664903ac5ebb3041936ab95968660fd" ns2:_="" ns3:_="">
    <xsd:import namespace="3bc4cea8-cbca-43a9-8a4c-b2131fb88802"/>
    <xsd:import namespace="9d852946-976a-42e3-885c-3dc7f09756cf"/>
    <xsd:element name="properties">
      <xsd:complexType>
        <xsd:sequence>
          <xsd:element name="documentManagement">
            <xsd:complexType>
              <xsd:all>
                <xsd:element ref="ns2:ace02e61dc6b4e6785805f0430bb474a" minOccurs="0"/>
                <xsd:element ref="ns2:fbf612f6574149a990162302fbb61f0c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c4cea8-cbca-43a9-8a4c-b2131fb88802" elementFormDefault="qualified">
    <xsd:import namespace="http://schemas.microsoft.com/office/2006/documentManagement/types"/>
    <xsd:import namespace="http://schemas.microsoft.com/office/infopath/2007/PartnerControls"/>
    <xsd:element name="ace02e61dc6b4e6785805f0430bb474a" ma:index="8" nillable="true" ma:taxonomy="true" ma:internalName="ace02e61dc6b4e6785805f0430bb474a" ma:taxonomyFieldName="DocumentType" ma:displayName="Document Type" ma:default="" ma:fieldId="{ace02e61-dc6b-4e67-8580-5f0430bb474a}" ma:sspId="dbfa3ad2-6465-4f04-938c-ef9d54554bb6" ma:termSetId="405fa016-d9b2-4b03-87b5-11dfaca98cf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bf612f6574149a990162302fbb61f0c" ma:index="9" nillable="true" ma:taxonomy="true" ma:internalName="fbf612f6574149a990162302fbb61f0c" ma:taxonomyFieldName="DocumentTopic" ma:displayName="Document Topic" ma:default="" ma:fieldId="{fbf612f6-5741-49a9-9016-2302fbb61f0c}" ma:sspId="dbfa3ad2-6465-4f04-938c-ef9d54554bb6" ma:termSetId="5efe4b6e-890b-4689-895f-0cf4b695630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dbfa3ad2-6465-4f04-938c-ef9d54554b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852946-976a-42e3-885c-3dc7f09756cf" elementFormDefault="qualified">
    <xsd:import namespace="http://schemas.microsoft.com/office/2006/documentManagement/types"/>
    <xsd:import namespace="http://schemas.microsoft.com/office/infopath/2007/PartnerControls"/>
    <xsd:element name="TaxCatchAll" ma:index="11" nillable="true" ma:displayName="Taxonomy Catch All Column" ma:hidden="true" ma:list="{5336f64c-e70c-4398-aae4-91a628b97897}" ma:internalName="TaxCatchAll" ma:showField="CatchAllData" ma:web="9d852946-976a-42e3-885c-3dc7f09756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852946-976a-42e3-885c-3dc7f09756cf" xsi:nil="true"/>
    <lcf76f155ced4ddcb4097134ff3c332f xmlns="3bc4cea8-cbca-43a9-8a4c-b2131fb88802">
      <Terms xmlns="http://schemas.microsoft.com/office/infopath/2007/PartnerControls"/>
    </lcf76f155ced4ddcb4097134ff3c332f>
    <ace02e61dc6b4e6785805f0430bb474a xmlns="3bc4cea8-cbca-43a9-8a4c-b2131fb88802">
      <Terms xmlns="http://schemas.microsoft.com/office/infopath/2007/PartnerControls"/>
    </ace02e61dc6b4e6785805f0430bb474a>
    <fbf612f6574149a990162302fbb61f0c xmlns="3bc4cea8-cbca-43a9-8a4c-b2131fb88802">
      <Terms xmlns="http://schemas.microsoft.com/office/infopath/2007/PartnerControls"/>
    </fbf612f6574149a990162302fbb61f0c>
  </documentManagement>
</p:properties>
</file>

<file path=customXml/itemProps1.xml><?xml version="1.0" encoding="utf-8"?>
<ds:datastoreItem xmlns:ds="http://schemas.openxmlformats.org/officeDocument/2006/customXml" ds:itemID="{80EBEB70-0DF4-4F75-86CE-6ABCCF71AC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D44502-4EF4-40C9-AD6C-8BDF51C3F4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c4cea8-cbca-43a9-8a4c-b2131fb88802"/>
    <ds:schemaRef ds:uri="9d852946-976a-42e3-885c-3dc7f09756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495D64F-5854-4B46-A5E7-320EB670E83F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3bc4cea8-cbca-43a9-8a4c-b2131fb88802"/>
    <ds:schemaRef ds:uri="9d852946-976a-42e3-885c-3dc7f09756cf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LAWSON_Research_Poster_36x24</Template>
  <TotalTime>1</TotalTime>
  <Words>1216</Words>
  <Application>Microsoft Office PowerPoint</Application>
  <PresentationFormat>Custom</PresentationFormat>
  <Paragraphs>80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Title of the Scientific  Research Poster goes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Scientific  Research Poster goes here</dc:title>
  <dc:creator>Rebecca Horst</dc:creator>
  <cp:lastModifiedBy>Rebecca Horst</cp:lastModifiedBy>
  <cp:revision>1</cp:revision>
  <dcterms:created xsi:type="dcterms:W3CDTF">2025-04-16T20:25:44Z</dcterms:created>
  <dcterms:modified xsi:type="dcterms:W3CDTF">2025-04-16T20:27:10Z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0x010100F8CBC2F33E89D347930AF7F94972F14D</vt:lpwstr>
  </property>
  <property fmtid="{D5CDD505-2E9C-101B-9397-08002B2CF9AE}" pid="3" name="MediaServiceImageTags">
    <vt:lpwstr/>
  </property>
  <property fmtid="{D5CDD505-2E9C-101B-9397-08002B2CF9AE}" pid="4" name="DocumentType">
    <vt:lpwstr/>
  </property>
  <property fmtid="{D5CDD505-2E9C-101B-9397-08002B2CF9AE}" pid="5" name="DocumentTopic">
    <vt:lpwstr/>
  </property>
</Properties>
</file>