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8" r:id="rId2"/>
    <p:sldId id="258" r:id="rId3"/>
    <p:sldId id="257" r:id="rId4"/>
    <p:sldId id="260" r:id="rId5"/>
    <p:sldId id="264" r:id="rId6"/>
    <p:sldId id="259" r:id="rId7"/>
    <p:sldId id="262" r:id="rId8"/>
    <p:sldId id="266" r:id="rId9"/>
    <p:sldId id="267" r:id="rId10"/>
    <p:sldId id="261" r:id="rId11"/>
    <p:sldId id="263" r:id="rId12"/>
    <p:sldId id="269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1B71"/>
    <a:srgbClr val="4F2683"/>
    <a:srgbClr val="F6AC41"/>
    <a:srgbClr val="DE3B3C"/>
    <a:srgbClr val="ABC61F"/>
    <a:srgbClr val="1573BD"/>
    <a:srgbClr val="807F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102" y="19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1573BD"/>
              </a:solidFill>
            </c:spPr>
            <c:extLst>
              <c:ext xmlns:c16="http://schemas.microsoft.com/office/drawing/2014/chart" uri="{C3380CC4-5D6E-409C-BE32-E72D297353CC}">
                <c16:uniqueId val="{00000001-304D-422D-AE61-854DBD3AA790}"/>
              </c:ext>
            </c:extLst>
          </c:dPt>
          <c:dPt>
            <c:idx val="1"/>
            <c:bubble3D val="0"/>
            <c:spPr>
              <a:solidFill>
                <a:srgbClr val="3C1B71"/>
              </a:solidFill>
            </c:spPr>
            <c:extLst>
              <c:ext xmlns:c16="http://schemas.microsoft.com/office/drawing/2014/chart" uri="{C3380CC4-5D6E-409C-BE32-E72D297353CC}">
                <c16:uniqueId val="{00000003-304D-422D-AE61-854DBD3AA790}"/>
              </c:ext>
            </c:extLst>
          </c:dPt>
          <c:dPt>
            <c:idx val="2"/>
            <c:bubble3D val="0"/>
            <c:spPr>
              <a:solidFill>
                <a:srgbClr val="DE3B3C"/>
              </a:solidFill>
            </c:spPr>
            <c:extLst>
              <c:ext xmlns:c16="http://schemas.microsoft.com/office/drawing/2014/chart" uri="{C3380CC4-5D6E-409C-BE32-E72D297353CC}">
                <c16:uniqueId val="{00000005-304D-422D-AE61-854DBD3AA790}"/>
              </c:ext>
            </c:extLst>
          </c:dPt>
          <c:dPt>
            <c:idx val="3"/>
            <c:bubble3D val="0"/>
            <c:spPr>
              <a:solidFill>
                <a:srgbClr val="F6AC41"/>
              </a:solidFill>
            </c:spPr>
            <c:extLst>
              <c:ext xmlns:c16="http://schemas.microsoft.com/office/drawing/2014/chart" uri="{C3380CC4-5D6E-409C-BE32-E72D297353CC}">
                <c16:uniqueId val="{00000007-304D-422D-AE61-854DBD3AA790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04D-422D-AE61-854DBD3AA7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>
              <a:solidFill>
                <a:srgbClr val="807F83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1573BD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8EBE-4573-9191-6839EA6E2A63}"/>
              </c:ext>
            </c:extLst>
          </c:dPt>
          <c:dPt>
            <c:idx val="1"/>
            <c:invertIfNegative val="0"/>
            <c:bubble3D val="0"/>
            <c:spPr>
              <a:solidFill>
                <a:srgbClr val="3C1B7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8EBE-4573-9191-6839EA6E2A63}"/>
              </c:ext>
            </c:extLst>
          </c:dPt>
          <c:dPt>
            <c:idx val="2"/>
            <c:invertIfNegative val="0"/>
            <c:bubble3D val="0"/>
            <c:spPr>
              <a:solidFill>
                <a:srgbClr val="DE3B3C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8EBE-4573-9191-6839EA6E2A63}"/>
              </c:ext>
            </c:extLst>
          </c:dPt>
          <c:dPt>
            <c:idx val="3"/>
            <c:invertIfNegative val="0"/>
            <c:bubble3D val="0"/>
            <c:spPr>
              <a:solidFill>
                <a:srgbClr val="F6AC4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8EBE-4573-9191-6839EA6E2A63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EBE-4573-9191-6839EA6E2A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-2138279960"/>
        <c:axId val="-2138276984"/>
      </c:barChart>
      <c:catAx>
        <c:axId val="-2138279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38276984"/>
        <c:crosses val="autoZero"/>
        <c:auto val="1"/>
        <c:lblAlgn val="ctr"/>
        <c:lblOffset val="100"/>
        <c:noMultiLvlLbl val="0"/>
      </c:catAx>
      <c:valAx>
        <c:axId val="-21382769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rgbClr val="807F83"/>
                </a:solidFill>
              </a:defRPr>
            </a:pPr>
            <a:endParaRPr lang="en-US"/>
          </a:p>
        </c:txPr>
        <c:crossAx val="-213827996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solidFill>
                <a:srgbClr val="807F83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E7E02-177F-1742-9B54-4359DFA80663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0D64E-5987-2D4B-9D87-3BA09D935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915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A97568-298B-6740-9B9F-550E69FACD20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DC7D68-8AC4-0440-B1C1-67A64591B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58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01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711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164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164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556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7117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16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4A24-CCD4-E849-8882-22BD847D2D41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73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4A24-CCD4-E849-8882-22BD847D2D41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881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4A24-CCD4-E849-8882-22BD847D2D41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5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4A24-CCD4-E849-8882-22BD847D2D41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36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4A24-CCD4-E849-8882-22BD847D2D41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23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4A24-CCD4-E849-8882-22BD847D2D41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721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4A24-CCD4-E849-8882-22BD847D2D41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41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4A24-CCD4-E849-8882-22BD847D2D41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255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4A24-CCD4-E849-8882-22BD847D2D41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64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4A24-CCD4-E849-8882-22BD847D2D41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66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4A24-CCD4-E849-8882-22BD847D2D41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90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34A24-CCD4-E849-8882-22BD847D2D41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F8058-3785-FA4E-971F-CD5983288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spcAft>
          <a:spcPts val="1200"/>
        </a:spcAft>
        <a:buNone/>
        <a:defRPr sz="4000" b="1" i="0" kern="1200" baseline="0">
          <a:solidFill>
            <a:srgbClr val="3C1B71"/>
          </a:solidFill>
          <a:latin typeface="Arial"/>
          <a:ea typeface="+mj-ea"/>
          <a:cs typeface="+mj-cs"/>
        </a:defRPr>
      </a:lvl1pPr>
    </p:titleStyle>
    <p:bodyStyle>
      <a:lvl1pPr marL="687600" indent="-687600" algn="l" defTabSz="457200" rtl="0" eaLnBrk="1" latinLnBrk="0" hangingPunct="1">
        <a:spcBef>
          <a:spcPts val="0"/>
        </a:spcBef>
        <a:spcAft>
          <a:spcPts val="2400"/>
        </a:spcAft>
        <a:buSzPct val="75000"/>
        <a:buFont typeface="Arial"/>
        <a:buChar char="•"/>
        <a:defRPr sz="2400" kern="1200" baseline="0">
          <a:solidFill>
            <a:srgbClr val="807F83"/>
          </a:solidFill>
          <a:latin typeface="Arial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rgbClr val="807F83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rgbClr val="807F83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rgbClr val="807F83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rgbClr val="807F83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 descr="main_page_white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2005" y="1422647"/>
            <a:ext cx="3271713" cy="22982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3" descr="A picture containing drawing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05860" y="2006912"/>
            <a:ext cx="3529509" cy="11296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8273" y="430388"/>
            <a:ext cx="8180300" cy="7386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800" b="1" dirty="0">
                <a:solidFill>
                  <a:srgbClr val="3C1B71"/>
                </a:solidFill>
                <a:latin typeface="Arial"/>
                <a:cs typeface="Arial"/>
              </a:rPr>
              <a:t>Qui vel estrum </a:t>
            </a:r>
          </a:p>
          <a:p>
            <a:pPr>
              <a:spcAft>
                <a:spcPts val="1200"/>
              </a:spcAft>
            </a:pPr>
            <a:r>
              <a:rPr lang="en-US" sz="4800" b="1" dirty="0" err="1">
                <a:solidFill>
                  <a:srgbClr val="3C1B71"/>
                </a:solidFill>
                <a:latin typeface="Arial"/>
                <a:cs typeface="Arial"/>
              </a:rPr>
              <a:t>faccaep</a:t>
            </a:r>
            <a:r>
              <a:rPr lang="en-US" sz="4800" b="1" dirty="0">
                <a:solidFill>
                  <a:srgbClr val="3C1B71"/>
                </a:solidFill>
                <a:latin typeface="Arial"/>
                <a:cs typeface="Arial"/>
              </a:rPr>
              <a:t> udiorit atieatio et, </a:t>
            </a:r>
            <a:r>
              <a:rPr lang="en-US" sz="4800" b="1" dirty="0" err="1">
                <a:solidFill>
                  <a:srgbClr val="3C1B71"/>
                </a:solidFill>
                <a:latin typeface="Arial"/>
                <a:cs typeface="Arial"/>
              </a:rPr>
              <a:t>veris</a:t>
            </a:r>
            <a:r>
              <a:rPr lang="en-US" sz="4800" b="1" dirty="0">
                <a:solidFill>
                  <a:srgbClr val="3C1B71"/>
                </a:solidFill>
                <a:latin typeface="Arial"/>
                <a:cs typeface="Arial"/>
              </a:rPr>
              <a:t>.</a:t>
            </a:r>
            <a:endParaRPr lang="en-US" sz="4800" b="1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>
              <a:spcAft>
                <a:spcPts val="1800"/>
              </a:spcAft>
              <a:buFont typeface="Arial"/>
              <a:buChar char="•"/>
            </a:pP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ionesecest.</a:t>
            </a:r>
          </a:p>
          <a:p>
            <a:pPr marL="685800" indent="-685800">
              <a:spcAft>
                <a:spcPts val="1800"/>
              </a:spcAft>
              <a:buFont typeface="Arial"/>
              <a:buChar char="•"/>
            </a:pP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ionesecest.</a:t>
            </a:r>
          </a:p>
          <a:p>
            <a:pPr marL="685800" indent="-685800">
              <a:buFont typeface="Arial"/>
              <a:buChar char="•"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endParaRPr lang="en-US" sz="4800" dirty="0">
              <a:solidFill>
                <a:srgbClr val="807F83"/>
              </a:solidFill>
              <a:latin typeface="Arial"/>
              <a:cs typeface="Arial"/>
            </a:endParaRPr>
          </a:p>
          <a:p>
            <a:endParaRPr lang="en-US" sz="4800" dirty="0">
              <a:solidFill>
                <a:srgbClr val="807F83"/>
              </a:solidFill>
              <a:latin typeface="Arial"/>
              <a:cs typeface="Arial"/>
            </a:endParaRPr>
          </a:p>
          <a:p>
            <a:endParaRPr lang="en-US" sz="6000" b="1" dirty="0">
              <a:solidFill>
                <a:srgbClr val="000000"/>
              </a:solidFill>
              <a:latin typeface="Arial"/>
              <a:cs typeface="Arial Unicode MS"/>
            </a:endParaRPr>
          </a:p>
        </p:txBody>
      </p:sp>
      <p:pic>
        <p:nvPicPr>
          <p:cNvPr id="6" name="Google Shape;153;p22" descr="A picture containing drawing&#10;&#10;Description automatically generated">
            <a:extLst>
              <a:ext uri="{FF2B5EF4-FFF2-40B4-BE49-F238E27FC236}">
                <a16:creationId xmlns:a16="http://schemas.microsoft.com/office/drawing/2014/main" id="{EBD24FCF-77CC-41B9-8CEF-BE273C5A7A2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48190" y="274276"/>
            <a:ext cx="1867187" cy="5976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7295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8274" y="430388"/>
            <a:ext cx="8005704" cy="592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>
                <a:solidFill>
                  <a:srgbClr val="3B1B70"/>
                </a:solidFill>
                <a:latin typeface="Arial"/>
                <a:cs typeface="Arial Unicode MS"/>
              </a:rPr>
              <a:t>Title Here</a:t>
            </a:r>
          </a:p>
          <a:p>
            <a:pPr marL="685800" indent="-685800">
              <a:spcAft>
                <a:spcPts val="1800"/>
              </a:spcAft>
              <a:buSzPct val="75000"/>
              <a:buFont typeface="Arial"/>
              <a:buChar char="•"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vel estrum faccaep udiorit atieatio et, veris consect ionesecest.</a:t>
            </a:r>
          </a:p>
          <a:p>
            <a:pPr marL="685800" indent="-685800">
              <a:spcAft>
                <a:spcPts val="1800"/>
              </a:spcAft>
              <a:buSzPct val="75000"/>
              <a:buFont typeface="Arial"/>
              <a:buChar char="•"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8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ionesecest.</a:t>
            </a:r>
          </a:p>
          <a:p>
            <a:pPr marL="685800" indent="-685800">
              <a:spcAft>
                <a:spcPts val="1800"/>
              </a:spcAft>
              <a:buSzPct val="75000"/>
              <a:buFont typeface="Arial"/>
              <a:buChar char="•"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8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ionesecest.</a:t>
            </a:r>
          </a:p>
          <a:p>
            <a:pPr marL="685800" indent="-685800">
              <a:buFont typeface="Arial"/>
              <a:buChar char="•"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>
              <a:buFont typeface="Arial"/>
              <a:buChar char="•"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pic>
        <p:nvPicPr>
          <p:cNvPr id="6" name="Google Shape;153;p22" descr="A picture containing drawing&#10;&#10;Description automatically generated">
            <a:extLst>
              <a:ext uri="{FF2B5EF4-FFF2-40B4-BE49-F238E27FC236}">
                <a16:creationId xmlns:a16="http://schemas.microsoft.com/office/drawing/2014/main" id="{C4E55E45-C0A1-4B13-8D6A-7F8D85FC8950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48190" y="274276"/>
            <a:ext cx="1867187" cy="5976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0482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73;p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BEEA7E73-5A3B-4B13-BA5D-FE709A46784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21392" y="1123255"/>
            <a:ext cx="6701215" cy="21448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7386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3" y="0"/>
            <a:ext cx="9130473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1404" y="430388"/>
            <a:ext cx="800570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>
                <a:solidFill>
                  <a:srgbClr val="3C1B71"/>
                </a:solidFill>
                <a:latin typeface="Arial"/>
                <a:cs typeface="Arial Unicode MS"/>
              </a:rPr>
              <a:t>Presentation</a:t>
            </a:r>
          </a:p>
          <a:p>
            <a:r>
              <a:rPr lang="en-US" sz="5000" b="1">
                <a:solidFill>
                  <a:srgbClr val="3C1B71"/>
                </a:solidFill>
                <a:latin typeface="Arial"/>
                <a:cs typeface="Arial Unicode MS"/>
              </a:rPr>
              <a:t>Name Placed Here</a:t>
            </a:r>
          </a:p>
          <a:p>
            <a:r>
              <a:rPr lang="en-US" sz="3000">
                <a:solidFill>
                  <a:srgbClr val="3C1B71"/>
                </a:solidFill>
                <a:latin typeface="Arial"/>
                <a:cs typeface="Arial Unicode MS"/>
              </a:rPr>
              <a:t>Month day, year</a:t>
            </a:r>
            <a:endParaRPr lang="en-US" sz="3000" dirty="0">
              <a:solidFill>
                <a:srgbClr val="3C1B71"/>
              </a:solidFill>
              <a:latin typeface="Arial"/>
              <a:cs typeface="Arial Unicode MS"/>
            </a:endParaRPr>
          </a:p>
        </p:txBody>
      </p:sp>
      <p:pic>
        <p:nvPicPr>
          <p:cNvPr id="7" name="Google Shape;153;p22" descr="A picture containing drawing&#10;&#10;Description automatically generated">
            <a:extLst>
              <a:ext uri="{FF2B5EF4-FFF2-40B4-BE49-F238E27FC236}">
                <a16:creationId xmlns:a16="http://schemas.microsoft.com/office/drawing/2014/main" id="{63A360E1-08AD-4D3D-B074-65F2358C796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48190" y="274276"/>
            <a:ext cx="1867187" cy="5976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0488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0361" y="430388"/>
            <a:ext cx="8005704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807F83"/>
                </a:solidFill>
                <a:latin typeface="Arial"/>
                <a:cs typeface="Arial Unicode MS"/>
              </a:rPr>
              <a:t>Month day, year</a:t>
            </a:r>
          </a:p>
          <a:p>
            <a:endParaRPr lang="en-US" sz="2000" dirty="0">
              <a:solidFill>
                <a:schemeClr val="bg1"/>
              </a:solidFill>
              <a:latin typeface="Arial"/>
              <a:cs typeface="Arial Unicode MS"/>
            </a:endParaRPr>
          </a:p>
          <a:p>
            <a:pPr>
              <a:spcAft>
                <a:spcPts val="1200"/>
              </a:spcAft>
            </a:pPr>
            <a:r>
              <a:rPr lang="en-US" sz="4000" b="1" dirty="0">
                <a:solidFill>
                  <a:srgbClr val="3C1B71"/>
                </a:solidFill>
                <a:latin typeface="Arial"/>
                <a:cs typeface="Arial Unicode MS"/>
              </a:rPr>
              <a:t>Today’s Agenda</a:t>
            </a:r>
          </a:p>
          <a:p>
            <a:r>
              <a:rPr lang="en-US" sz="3800" dirty="0">
                <a:solidFill>
                  <a:srgbClr val="807F83"/>
                </a:solidFill>
                <a:latin typeface="Arial"/>
                <a:cs typeface="Arial"/>
              </a:rPr>
              <a:t>Qui vel estrum faccaep udiorit atieatio et, veris consect ionesecest.</a:t>
            </a:r>
          </a:p>
          <a:p>
            <a:endParaRPr lang="en-US" sz="6000" b="1" dirty="0">
              <a:solidFill>
                <a:srgbClr val="000000"/>
              </a:solidFill>
              <a:latin typeface="Arial"/>
              <a:cs typeface="Arial Unicode MS"/>
            </a:endParaRPr>
          </a:p>
        </p:txBody>
      </p:sp>
      <p:pic>
        <p:nvPicPr>
          <p:cNvPr id="6" name="Google Shape;153;p22" descr="A picture containing drawing&#10;&#10;Description automatically generated">
            <a:extLst>
              <a:ext uri="{FF2B5EF4-FFF2-40B4-BE49-F238E27FC236}">
                <a16:creationId xmlns:a16="http://schemas.microsoft.com/office/drawing/2014/main" id="{86099960-19E8-43F1-A5AE-6C30E30DFE4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48190" y="274276"/>
            <a:ext cx="1867187" cy="5976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6441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231" y="430388"/>
            <a:ext cx="8005704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>
                <a:solidFill>
                  <a:srgbClr val="3B1B70"/>
                </a:solidFill>
                <a:latin typeface="Arial"/>
                <a:cs typeface="Arial Unicode MS"/>
              </a:rPr>
              <a:t>Title Here</a:t>
            </a:r>
          </a:p>
          <a:p>
            <a:pPr marL="685800" indent="-685800">
              <a:spcAft>
                <a:spcPts val="1800"/>
              </a:spcAft>
              <a:buSzPct val="75000"/>
              <a:buFont typeface="Arial"/>
              <a:buChar char="•"/>
            </a:pP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Qui vel estrum faccaep udiorit atieatio et, veris consect ionesecest.</a:t>
            </a:r>
          </a:p>
          <a:p>
            <a:pPr marL="685800" indent="-685800">
              <a:spcAft>
                <a:spcPts val="1800"/>
              </a:spcAft>
              <a:buSzPct val="75000"/>
              <a:buFont typeface="Arial"/>
              <a:buChar char="•"/>
            </a:pP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ionesecest.</a:t>
            </a:r>
          </a:p>
          <a:p>
            <a:pPr marL="685800" indent="-685800">
              <a:spcAft>
                <a:spcPts val="1800"/>
              </a:spcAft>
              <a:buSzPct val="75000"/>
              <a:buFont typeface="Arial"/>
              <a:buChar char="•"/>
            </a:pP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ionesecest.</a:t>
            </a:r>
          </a:p>
          <a:p>
            <a:pPr marL="685800" indent="-685800">
              <a:buFont typeface="Arial"/>
              <a:buChar char="•"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>
              <a:buFont typeface="Arial"/>
              <a:buChar char="•"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pic>
        <p:nvPicPr>
          <p:cNvPr id="6" name="Google Shape;153;p22" descr="A picture containing drawing&#10;&#10;Description automatically generated">
            <a:extLst>
              <a:ext uri="{FF2B5EF4-FFF2-40B4-BE49-F238E27FC236}">
                <a16:creationId xmlns:a16="http://schemas.microsoft.com/office/drawing/2014/main" id="{43E3D843-BA9C-41A1-A486-1C24CDC9556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48190" y="274276"/>
            <a:ext cx="1867187" cy="5976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5814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230" y="430388"/>
            <a:ext cx="8005704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>
                <a:solidFill>
                  <a:srgbClr val="3B1B70"/>
                </a:solidFill>
                <a:latin typeface="Arial"/>
                <a:cs typeface="Arial Unicode MS"/>
              </a:rPr>
              <a:t>Title Here</a:t>
            </a:r>
          </a:p>
          <a:p>
            <a:pPr marL="685800" indent="-685800">
              <a:spcAft>
                <a:spcPts val="1800"/>
              </a:spcAft>
              <a:buSzPct val="75000"/>
              <a:buFont typeface="Arial"/>
              <a:buChar char="•"/>
            </a:pP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Qui vel estrum faccaep udiorit atieatio et, veris consect ionesecest.</a:t>
            </a:r>
          </a:p>
          <a:p>
            <a:pPr marL="685800" indent="-685800">
              <a:spcAft>
                <a:spcPts val="1800"/>
              </a:spcAft>
              <a:buSzPct val="75000"/>
              <a:buFont typeface="Arial"/>
              <a:buChar char="•"/>
            </a:pP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ionesecest.</a:t>
            </a:r>
          </a:p>
          <a:p>
            <a:pPr marL="685800" indent="-685800">
              <a:spcAft>
                <a:spcPts val="1800"/>
              </a:spcAft>
              <a:buSzPct val="75000"/>
              <a:buFont typeface="Arial"/>
              <a:buChar char="•"/>
            </a:pP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ionesecest.</a:t>
            </a:r>
          </a:p>
          <a:p>
            <a:pPr marL="685800" indent="-685800">
              <a:buFont typeface="Arial"/>
              <a:buChar char="•"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>
              <a:buFont typeface="Arial"/>
              <a:buChar char="•"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pic>
        <p:nvPicPr>
          <p:cNvPr id="7" name="Google Shape;153;p22" descr="A picture containing drawing&#10;&#10;Description automatically generated">
            <a:extLst>
              <a:ext uri="{FF2B5EF4-FFF2-40B4-BE49-F238E27FC236}">
                <a16:creationId xmlns:a16="http://schemas.microsoft.com/office/drawing/2014/main" id="{E4CDE092-2C2B-41C9-B1F3-1F9D0C5BB47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48190" y="274276"/>
            <a:ext cx="1867187" cy="5976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44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3" y="0"/>
            <a:ext cx="9130473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9318" y="881944"/>
            <a:ext cx="456259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solidFill>
                  <a:schemeClr val="bg1"/>
                </a:solidFill>
                <a:latin typeface="Arial"/>
                <a:cs typeface="Arial Unicode MS"/>
              </a:rPr>
              <a:t>New Topic </a:t>
            </a:r>
          </a:p>
          <a:p>
            <a:r>
              <a:rPr lang="en-US" sz="5000" b="1" dirty="0">
                <a:solidFill>
                  <a:schemeClr val="bg1"/>
                </a:solidFill>
                <a:latin typeface="Arial"/>
                <a:cs typeface="Arial Unicode MS"/>
              </a:rPr>
              <a:t>Theme Area</a:t>
            </a:r>
          </a:p>
        </p:txBody>
      </p:sp>
      <p:pic>
        <p:nvPicPr>
          <p:cNvPr id="4" name="Picture 3" descr="Text&#10;&#10;Description automatically generated with medium confidence">
            <a:extLst>
              <a:ext uri="{FF2B5EF4-FFF2-40B4-BE49-F238E27FC236}">
                <a16:creationId xmlns:a16="http://schemas.microsoft.com/office/drawing/2014/main" id="{5B280362-7B17-4784-8FBF-6C450B833A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8190" y="450409"/>
            <a:ext cx="1867187" cy="598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071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230" y="430389"/>
            <a:ext cx="8005704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3B1B70"/>
                </a:solidFill>
                <a:latin typeface="Arial"/>
                <a:cs typeface="Arial Unicode MS"/>
              </a:rPr>
              <a:t>Title Here</a:t>
            </a:r>
          </a:p>
          <a:p>
            <a:pPr marL="685800" indent="-685800">
              <a:spcAft>
                <a:spcPts val="1800"/>
              </a:spcAft>
              <a:buSzPct val="75000"/>
              <a:buFont typeface="Arial"/>
              <a:buChar char="•"/>
            </a:pP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estrum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faccaep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udiorit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atieatio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et,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veris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consect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ionesecest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.</a:t>
            </a:r>
          </a:p>
          <a:p>
            <a:pPr marL="685800" indent="-685800">
              <a:spcAft>
                <a:spcPts val="1800"/>
              </a:spcAft>
              <a:buSzPct val="75000"/>
              <a:buFont typeface="Arial"/>
              <a:buChar char="•"/>
            </a:pP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estrum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faccaep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udiorit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atieatio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et,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veris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consect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ionesecest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.</a:t>
            </a:r>
          </a:p>
          <a:p>
            <a:pPr marL="685800" indent="-685800">
              <a:spcAft>
                <a:spcPts val="1800"/>
              </a:spcAft>
              <a:buSzPct val="75000"/>
              <a:buFont typeface="Arial"/>
              <a:buChar char="•"/>
            </a:pP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estrum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faccaep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udiorit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atieatio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et,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veris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consect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807F83"/>
                </a:solidFill>
                <a:latin typeface="Arial"/>
                <a:cs typeface="Arial"/>
              </a:rPr>
              <a:t>ionesecest</a:t>
            </a:r>
            <a:r>
              <a:rPr lang="en-US" sz="2400" dirty="0">
                <a:solidFill>
                  <a:srgbClr val="807F83"/>
                </a:solidFill>
                <a:latin typeface="Arial"/>
                <a:cs typeface="Arial"/>
              </a:rPr>
              <a:t>.</a:t>
            </a:r>
          </a:p>
          <a:p>
            <a:pPr marL="685800" indent="-685800">
              <a:buFont typeface="Arial"/>
              <a:buChar char="•"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>
              <a:buFont typeface="Arial"/>
              <a:buChar char="•"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pic>
        <p:nvPicPr>
          <p:cNvPr id="5" name="Google Shape;153;p22" descr="A picture containing drawing&#10;&#10;Description automatically generated">
            <a:extLst>
              <a:ext uri="{FF2B5EF4-FFF2-40B4-BE49-F238E27FC236}">
                <a16:creationId xmlns:a16="http://schemas.microsoft.com/office/drawing/2014/main" id="{EDAD05ED-7D79-4D54-9516-0E32938D4FD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48190" y="274276"/>
            <a:ext cx="1867187" cy="5976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6187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8274" y="430389"/>
            <a:ext cx="80057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3B1B70"/>
                </a:solidFill>
                <a:latin typeface="Arial"/>
                <a:cs typeface="Arial Unicode MS"/>
              </a:rPr>
              <a:t>Title Here</a:t>
            </a:r>
            <a:endParaRPr lang="en-US" sz="4000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>
              <a:buFont typeface="Arial"/>
              <a:buChar char="•"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013119878"/>
              </p:ext>
            </p:extLst>
          </p:nvPr>
        </p:nvGraphicFramePr>
        <p:xfrm>
          <a:off x="1524000" y="1047750"/>
          <a:ext cx="6096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Google Shape;153;p22" descr="A picture containing drawing&#10;&#10;Description automatically generated">
            <a:extLst>
              <a:ext uri="{FF2B5EF4-FFF2-40B4-BE49-F238E27FC236}">
                <a16:creationId xmlns:a16="http://schemas.microsoft.com/office/drawing/2014/main" id="{BEC01450-6BB1-4088-964E-09ECD96854E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48190" y="274276"/>
            <a:ext cx="1867187" cy="5976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6351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42712442"/>
              </p:ext>
            </p:extLst>
          </p:nvPr>
        </p:nvGraphicFramePr>
        <p:xfrm>
          <a:off x="1912056" y="1241778"/>
          <a:ext cx="5707944" cy="2853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48274" y="430389"/>
            <a:ext cx="80057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3B1B70"/>
                </a:solidFill>
                <a:latin typeface="Arial"/>
                <a:cs typeface="Arial Unicode MS"/>
              </a:rPr>
              <a:t>Title Here</a:t>
            </a:r>
            <a:endParaRPr lang="en-US" sz="4000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>
              <a:buFont typeface="Arial"/>
              <a:buChar char="•"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pic>
        <p:nvPicPr>
          <p:cNvPr id="5" name="Google Shape;153;p22" descr="A picture containing drawing&#10;&#10;Description automatically generated">
            <a:extLst>
              <a:ext uri="{FF2B5EF4-FFF2-40B4-BE49-F238E27FC236}">
                <a16:creationId xmlns:a16="http://schemas.microsoft.com/office/drawing/2014/main" id="{FD746A43-3775-44E3-9335-AACDE93F57C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48190" y="274276"/>
            <a:ext cx="1867187" cy="5976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418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228</Words>
  <Application>Microsoft Office PowerPoint</Application>
  <PresentationFormat>On-screen Show (16:9)</PresentationFormat>
  <Paragraphs>45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UWO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Wilson</dc:creator>
  <cp:lastModifiedBy>Joan Binnendyk</cp:lastModifiedBy>
  <cp:revision>48</cp:revision>
  <cp:lastPrinted>2012-01-12T15:01:17Z</cp:lastPrinted>
  <dcterms:created xsi:type="dcterms:W3CDTF">2011-12-23T15:22:14Z</dcterms:created>
  <dcterms:modified xsi:type="dcterms:W3CDTF">2022-01-11T20:53:34Z</dcterms:modified>
</cp:coreProperties>
</file>