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6459200" cy="39776400"/>
  <p:notesSz cx="6858000" cy="9144000"/>
  <p:defaultTextStyle>
    <a:defPPr>
      <a:defRPr lang="en-US"/>
    </a:defPPr>
    <a:lvl1pPr marL="0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1pPr>
    <a:lvl2pPr marL="1349654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2pPr>
    <a:lvl3pPr marL="2699309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3pPr>
    <a:lvl4pPr marL="4048963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4pPr>
    <a:lvl5pPr marL="5398618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5pPr>
    <a:lvl6pPr marL="6748272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6pPr>
    <a:lvl7pPr marL="8097926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7pPr>
    <a:lvl8pPr marL="9447581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8pPr>
    <a:lvl9pPr marL="10797235" algn="l" defTabSz="2699309" rtl="0" eaLnBrk="1" latinLnBrk="0" hangingPunct="1">
      <a:defRPr sz="53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54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dmin" initials="i" lastIdx="1" clrIdx="0">
    <p:extLst>
      <p:ext uri="{19B8F6BF-5375-455C-9EA6-DF929625EA0E}">
        <p15:presenceInfo xmlns:p15="http://schemas.microsoft.com/office/powerpoint/2012/main" userId="is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040" autoAdjust="0"/>
  </p:normalViewPr>
  <p:slideViewPr>
    <p:cSldViewPr snapToGrid="0">
      <p:cViewPr>
        <p:scale>
          <a:sx n="100" d="100"/>
          <a:sy n="100" d="100"/>
        </p:scale>
        <p:origin x="-2490" y="72"/>
      </p:cViewPr>
      <p:guideLst>
        <p:guide orient="horz" pos="2232"/>
        <p:guide pos="54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F8F66-EE47-4D20-B239-1E2FAC415525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90825" y="1143000"/>
            <a:ext cx="12763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6E4FD-6D4A-4833-84D2-943FBADB4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70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1pPr>
    <a:lvl2pPr marL="1349654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2pPr>
    <a:lvl3pPr marL="2699309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3pPr>
    <a:lvl4pPr marL="4048963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4pPr>
    <a:lvl5pPr marL="5398618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5pPr>
    <a:lvl6pPr marL="6748272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6pPr>
    <a:lvl7pPr marL="8097926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7pPr>
    <a:lvl8pPr marL="9447581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8pPr>
    <a:lvl9pPr marL="10797235" algn="l" defTabSz="2699309" rtl="0" eaLnBrk="1" latinLnBrk="0" hangingPunct="1">
      <a:defRPr sz="354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PRINTING NOTES 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dirty="0" smtClean="0"/>
              <a:t>1.</a:t>
            </a:r>
            <a:r>
              <a:rPr lang="en-US" baseline="0" dirty="0" smtClean="0"/>
              <a:t> </a:t>
            </a:r>
            <a:r>
              <a:rPr lang="en-US" dirty="0" smtClean="0"/>
              <a:t>Export</a:t>
            </a:r>
            <a:r>
              <a:rPr lang="en-US" baseline="0" dirty="0" smtClean="0"/>
              <a:t> document as pdf.</a:t>
            </a:r>
            <a:endParaRPr lang="en-US" dirty="0" smtClean="0"/>
          </a:p>
          <a:p>
            <a:r>
              <a:rPr lang="en-US" dirty="0" smtClean="0"/>
              <a:t>2. Print pdf document @ 200% (working</a:t>
            </a:r>
            <a:r>
              <a:rPr lang="en-US" baseline="0" dirty="0" smtClean="0"/>
              <a:t> </a:t>
            </a:r>
            <a:r>
              <a:rPr lang="en-US" dirty="0" smtClean="0"/>
              <a:t>size is 18 in W</a:t>
            </a:r>
            <a:r>
              <a:rPr lang="en-US" baseline="0" dirty="0" smtClean="0"/>
              <a:t> x 43.5 in H)   Final printed size = 36 in W x 87 in H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All images should be inserted @ 300 </a:t>
            </a:r>
            <a:r>
              <a:rPr lang="en-US" baseline="0" dirty="0" err="1" smtClean="0"/>
              <a:t>ppi</a:t>
            </a:r>
            <a:endParaRPr lang="en-US" baseline="0" dirty="0" smtClean="0"/>
          </a:p>
          <a:p>
            <a:r>
              <a:rPr lang="en-US" baseline="0" dirty="0" smtClean="0"/>
              <a:t>All images will print out @ 150 </a:t>
            </a:r>
            <a:r>
              <a:rPr lang="en-US" baseline="0" dirty="0" err="1" smtClean="0"/>
              <a:t>ppi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6E4FD-6D4A-4833-84D2-943FBADB4A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82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6509705"/>
            <a:ext cx="13990320" cy="13848080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0891820"/>
            <a:ext cx="12344400" cy="9603420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7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72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2117725"/>
            <a:ext cx="3549015" cy="337086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2117725"/>
            <a:ext cx="10441305" cy="337086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00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8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9916489"/>
            <a:ext cx="14196060" cy="16545875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26618894"/>
            <a:ext cx="14196060" cy="8701085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21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10588625"/>
            <a:ext cx="6995160" cy="252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10588625"/>
            <a:ext cx="6995160" cy="252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0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2117734"/>
            <a:ext cx="14196060" cy="76882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9750745"/>
            <a:ext cx="6963012" cy="4778690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4529435"/>
            <a:ext cx="6963012" cy="213706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9750745"/>
            <a:ext cx="6997304" cy="4778690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4529435"/>
            <a:ext cx="6997304" cy="213706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1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82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7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2651760"/>
            <a:ext cx="5308520" cy="928116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5727074"/>
            <a:ext cx="8332470" cy="28267025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11932920"/>
            <a:ext cx="5308520" cy="22107210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9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2651760"/>
            <a:ext cx="5308520" cy="928116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5727074"/>
            <a:ext cx="8332470" cy="28267025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11932920"/>
            <a:ext cx="5308520" cy="22107210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4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2117734"/>
            <a:ext cx="14196060" cy="768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10588625"/>
            <a:ext cx="14196060" cy="252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36866839"/>
            <a:ext cx="3703320" cy="2117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B61E-F3F1-4706-81A7-2843F93DACB4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36866839"/>
            <a:ext cx="5554980" cy="2117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36866839"/>
            <a:ext cx="3703320" cy="2117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51A7E-CF75-400C-882A-EF7FF302E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4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9525" y="0"/>
            <a:ext cx="16468725" cy="5486400"/>
          </a:xfrm>
          <a:prstGeom prst="rect">
            <a:avLst/>
          </a:prstGeom>
          <a:solidFill>
            <a:srgbClr val="4F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8899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 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66750" y="930201"/>
            <a:ext cx="9616692" cy="124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7" rIns="91437" bIns="45717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15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3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115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750" b="1" dirty="0">
                <a:solidFill>
                  <a:schemeClr val="bg1"/>
                </a:solidFill>
                <a:latin typeface="Arial" panose="020B0604020202020204" pitchFamily="34" charset="0"/>
              </a:rPr>
              <a:t>Title of Research Poster goes here</a:t>
            </a:r>
            <a:r>
              <a:rPr lang="en-US" altLang="en-US" sz="375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  <a:br>
              <a:rPr lang="en-US" altLang="en-US" sz="3750" b="1" dirty="0" smtClean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altLang="en-US" sz="375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Type </a:t>
            </a:r>
            <a:r>
              <a:rPr lang="en-US" altLang="en-US" sz="3750" b="1" dirty="0">
                <a:solidFill>
                  <a:schemeClr val="bg1"/>
                </a:solidFill>
                <a:latin typeface="Arial" panose="020B0604020202020204" pitchFamily="34" charset="0"/>
              </a:rPr>
              <a:t>is Arial Bold </a:t>
            </a:r>
            <a:r>
              <a:rPr lang="en-US" altLang="en-US" sz="375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37.5 pt</a:t>
            </a:r>
            <a:r>
              <a:rPr lang="en-US" altLang="en-US" sz="3750" b="1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690811" y="2552896"/>
            <a:ext cx="8946145" cy="110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7" rIns="91437" bIns="45717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15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3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115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386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Type font is Arial, Size is </a:t>
            </a:r>
            <a:r>
              <a:rPr lang="en-US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  <a:t>22 pt.: </a:t>
            </a:r>
            <a:r>
              <a:rPr lang="en-US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Names of researchers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Department, Schulich School of Medicine &amp; Dentistry</a:t>
            </a:r>
            <a:r>
              <a:rPr lang="en-US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  <a:t>,</a:t>
            </a:r>
            <a:br>
              <a:rPr lang="en-US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  <a:t>Western </a:t>
            </a:r>
            <a:r>
              <a:rPr lang="en-US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University, London, ON, Canada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0562" y="1618282"/>
            <a:ext cx="1444500" cy="19372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0812" y="1654775"/>
            <a:ext cx="1721250" cy="1992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1469" y="1672999"/>
            <a:ext cx="1843988" cy="194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8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</TotalTime>
  <Words>88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MS PGothic</vt:lpstr>
      <vt:lpstr>Arial</vt:lpstr>
      <vt:lpstr>Calibri</vt:lpstr>
      <vt:lpstr>Calibri Light</vt:lpstr>
      <vt:lpstr>Office Theme</vt:lpstr>
      <vt:lpstr>PowerPoint Presentation</vt:lpstr>
    </vt:vector>
  </TitlesOfParts>
  <Company>Schulich School of Medicine and Dentistry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isadmin</dc:creator>
  <cp:lastModifiedBy>isadmin</cp:lastModifiedBy>
  <cp:revision>14</cp:revision>
  <dcterms:created xsi:type="dcterms:W3CDTF">2018-02-05T19:43:13Z</dcterms:created>
  <dcterms:modified xsi:type="dcterms:W3CDTF">2018-02-07T16:02:02Z</dcterms:modified>
</cp:coreProperties>
</file>