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4" r:id="rId2"/>
    <p:sldId id="276" r:id="rId3"/>
  </p:sldIdLst>
  <p:sldSz cx="9144000" cy="6858000" type="screen4x3"/>
  <p:notesSz cx="7010400" cy="92964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7F83"/>
    <a:srgbClr val="4F26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09" autoAdjust="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E0E00A7-89BF-4F91-9CA5-31586E456492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0515DFA-F777-4E7A-B148-D2F90192B6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509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6E68DA7-6412-45B9-A359-D248415751EC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4C43630-E6F2-4EED-A10C-F591672F80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951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E01B-B0A6-44E9-B326-3238EC9ACD87}" type="datetimeFigureOut">
              <a:rPr lang="en-CA" smtClean="0"/>
              <a:pPr/>
              <a:t>07/04/2014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8BC8A-4CBC-4E7A-8B34-BC2CAF3A238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18216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E01B-B0A6-44E9-B326-3238EC9ACD87}" type="datetimeFigureOut">
              <a:rPr lang="en-CA" smtClean="0"/>
              <a:pPr/>
              <a:t>07/04/2014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8BC8A-4CBC-4E7A-8B34-BC2CAF3A238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979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E01B-B0A6-44E9-B326-3238EC9ACD87}" type="datetimeFigureOut">
              <a:rPr lang="en-CA" smtClean="0"/>
              <a:pPr/>
              <a:t>07/04/2014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8BC8A-4CBC-4E7A-8B34-BC2CAF3A238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504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E01B-B0A6-44E9-B326-3238EC9ACD87}" type="datetimeFigureOut">
              <a:rPr lang="en-CA" smtClean="0"/>
              <a:pPr/>
              <a:t>07/04/2014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8BC8A-4CBC-4E7A-8B34-BC2CAF3A2386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TextBox 5"/>
          <p:cNvSpPr txBox="1">
            <a:spLocks noChangeArrowheads="1"/>
          </p:cNvSpPr>
          <p:nvPr userDrawn="1"/>
        </p:nvSpPr>
        <p:spPr bwMode="auto">
          <a:xfrm>
            <a:off x="5004049" y="104775"/>
            <a:ext cx="38859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600" dirty="0" smtClean="0">
                <a:solidFill>
                  <a:srgbClr val="4F2683"/>
                </a:solidFill>
                <a:latin typeface="Arial" charset="0"/>
              </a:rPr>
              <a:t>Continuing Professional Development</a:t>
            </a:r>
            <a:endParaRPr lang="en-US" sz="1600" dirty="0">
              <a:solidFill>
                <a:srgbClr val="4F2683"/>
              </a:solidFill>
              <a:latin typeface="Arial" charset="0"/>
            </a:endParaRPr>
          </a:p>
        </p:txBody>
      </p:sp>
      <p:pic>
        <p:nvPicPr>
          <p:cNvPr id="12" name="Picture 11" descr="White-backgrou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317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E01B-B0A6-44E9-B326-3238EC9ACD87}" type="datetimeFigureOut">
              <a:rPr lang="en-CA" smtClean="0"/>
              <a:pPr/>
              <a:t>07/04/2014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8BC8A-4CBC-4E7A-8B34-BC2CAF3A238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43059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E01B-B0A6-44E9-B326-3238EC9ACD87}" type="datetimeFigureOut">
              <a:rPr lang="en-CA" smtClean="0"/>
              <a:pPr/>
              <a:t>07/04/2014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8BC8A-4CBC-4E7A-8B34-BC2CAF3A238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26036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E01B-B0A6-44E9-B326-3238EC9ACD87}" type="datetimeFigureOut">
              <a:rPr lang="en-CA" smtClean="0"/>
              <a:pPr/>
              <a:t>07/04/2014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8BC8A-4CBC-4E7A-8B34-BC2CAF3A238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6500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E01B-B0A6-44E9-B326-3238EC9ACD87}" type="datetimeFigureOut">
              <a:rPr lang="en-CA" smtClean="0"/>
              <a:pPr/>
              <a:t>07/04/2014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8BC8A-4CBC-4E7A-8B34-BC2CAF3A238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72035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E01B-B0A6-44E9-B326-3238EC9ACD87}" type="datetimeFigureOut">
              <a:rPr lang="en-CA" smtClean="0"/>
              <a:pPr/>
              <a:t>07/04/2014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8BC8A-4CBC-4E7A-8B34-BC2CAF3A238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7561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E01B-B0A6-44E9-B326-3238EC9ACD87}" type="datetimeFigureOut">
              <a:rPr lang="en-CA" smtClean="0"/>
              <a:pPr/>
              <a:t>07/04/2014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8BC8A-4CBC-4E7A-8B34-BC2CAF3A238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10115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E01B-B0A6-44E9-B326-3238EC9ACD87}" type="datetimeFigureOut">
              <a:rPr lang="en-CA" smtClean="0"/>
              <a:pPr/>
              <a:t>07/04/2014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8BC8A-4CBC-4E7A-8B34-BC2CAF3A238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5211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8E01B-B0A6-44E9-B326-3238EC9ACD87}" type="datetimeFigureOut">
              <a:rPr lang="en-CA" smtClean="0"/>
              <a:pPr/>
              <a:t>07/04/2014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8BC8A-4CBC-4E7A-8B34-BC2CAF3A238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97535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CA" sz="4000" b="1" dirty="0" smtClean="0">
                <a:solidFill>
                  <a:srgbClr val="4F2683"/>
                </a:solidFill>
                <a:latin typeface="Arial" pitchFamily="34" charset="0"/>
                <a:cs typeface="Arial" pitchFamily="34" charset="0"/>
              </a:rPr>
              <a:t>Conflict of Interest Disclosures</a:t>
            </a:r>
            <a:r>
              <a:rPr lang="en-CA" sz="3200" b="1" dirty="0" smtClean="0">
                <a:solidFill>
                  <a:srgbClr val="4F2683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CA" sz="3200" b="1" dirty="0" smtClean="0">
                <a:solidFill>
                  <a:srgbClr val="4F2683"/>
                </a:solidFill>
                <a:latin typeface="Arial" pitchFamily="34" charset="0"/>
                <a:cs typeface="Arial" pitchFamily="34" charset="0"/>
              </a:rPr>
            </a:br>
            <a:r>
              <a:rPr lang="en-CA" sz="2400" dirty="0" smtClean="0">
                <a:solidFill>
                  <a:srgbClr val="4F2683"/>
                </a:solidFill>
                <a:latin typeface="Arial" pitchFamily="34" charset="0"/>
                <a:cs typeface="Arial" pitchFamily="34" charset="0"/>
              </a:rPr>
              <a:t>insert speaker’s name here</a:t>
            </a:r>
            <a:endParaRPr lang="en-CA" sz="3200" dirty="0">
              <a:solidFill>
                <a:srgbClr val="4F268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807F83"/>
                </a:solidFill>
                <a:latin typeface="Arial" pitchFamily="34" charset="0"/>
                <a:cs typeface="Arial" pitchFamily="34" charset="0"/>
              </a:rPr>
              <a:t>I have not had in the past 3 years, a financial interest, arrangement or affiliation with one or more organizations that could be perceived as a direct or indirect conflict of interest in the content of this presentation.</a:t>
            </a:r>
          </a:p>
          <a:p>
            <a:endParaRPr lang="en-US" sz="2400" dirty="0">
              <a:solidFill>
                <a:srgbClr val="807F83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86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CA" sz="4000" b="1" dirty="0" smtClean="0">
                <a:solidFill>
                  <a:srgbClr val="4F2683"/>
                </a:solidFill>
                <a:latin typeface="Arial" pitchFamily="34" charset="0"/>
                <a:cs typeface="Arial" pitchFamily="34" charset="0"/>
              </a:rPr>
              <a:t>Conflict of Interest Disclosures</a:t>
            </a:r>
            <a:r>
              <a:rPr lang="en-CA" sz="3200" b="1" dirty="0" smtClean="0">
                <a:solidFill>
                  <a:srgbClr val="4F2683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CA" sz="3200" b="1" dirty="0" smtClean="0">
                <a:solidFill>
                  <a:srgbClr val="4F2683"/>
                </a:solidFill>
                <a:latin typeface="Arial" pitchFamily="34" charset="0"/>
                <a:cs typeface="Arial" pitchFamily="34" charset="0"/>
              </a:rPr>
            </a:br>
            <a:r>
              <a:rPr lang="en-CA" sz="2400" dirty="0" smtClean="0">
                <a:solidFill>
                  <a:srgbClr val="4F2683"/>
                </a:solidFill>
                <a:latin typeface="Arial" pitchFamily="34" charset="0"/>
                <a:cs typeface="Arial" pitchFamily="34" charset="0"/>
              </a:rPr>
              <a:t>insert speaker’s name here</a:t>
            </a:r>
            <a:endParaRPr lang="en-CA" sz="3200" dirty="0">
              <a:solidFill>
                <a:srgbClr val="4F268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807F83"/>
                </a:solidFill>
                <a:latin typeface="Arial" pitchFamily="34" charset="0"/>
                <a:cs typeface="Arial" pitchFamily="34" charset="0"/>
              </a:rPr>
              <a:t>I have had in the past 3 years, a financial interest, arrangement or affiliation with the following organizations that could be perceived as a direct or indirect conflict of interest in the content of this presentation.</a:t>
            </a:r>
          </a:p>
          <a:p>
            <a:pPr lvl="1"/>
            <a:r>
              <a:rPr lang="en-US" sz="2000" dirty="0" smtClean="0">
                <a:solidFill>
                  <a:srgbClr val="807F83"/>
                </a:solidFill>
                <a:latin typeface="Arial" pitchFamily="34" charset="0"/>
                <a:cs typeface="Arial" pitchFamily="34" charset="0"/>
              </a:rPr>
              <a:t>Grant / Research support – company name</a:t>
            </a:r>
          </a:p>
          <a:p>
            <a:pPr lvl="1"/>
            <a:r>
              <a:rPr lang="en-US" sz="2000" dirty="0" smtClean="0">
                <a:solidFill>
                  <a:srgbClr val="807F83"/>
                </a:solidFill>
                <a:latin typeface="Arial" pitchFamily="34" charset="0"/>
                <a:cs typeface="Arial" pitchFamily="34" charset="0"/>
              </a:rPr>
              <a:t>Speaker’s honorarium – company name </a:t>
            </a:r>
            <a:br>
              <a:rPr lang="en-US" sz="2000" dirty="0" smtClean="0">
                <a:solidFill>
                  <a:srgbClr val="807F83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solidFill>
                  <a:srgbClr val="807F83"/>
                </a:solidFill>
                <a:latin typeface="Arial" pitchFamily="34" charset="0"/>
                <a:cs typeface="Arial" pitchFamily="34" charset="0"/>
              </a:rPr>
              <a:t>etc.</a:t>
            </a:r>
          </a:p>
          <a:p>
            <a:endParaRPr lang="en-US" sz="2400" dirty="0" smtClean="0">
              <a:solidFill>
                <a:srgbClr val="807F83"/>
              </a:solidFill>
              <a:latin typeface="Arial" pitchFamily="34" charset="0"/>
              <a:cs typeface="Arial" pitchFamily="34" charset="0"/>
            </a:endParaRPr>
          </a:p>
          <a:p>
            <a:endParaRPr lang="en-US" sz="2400" dirty="0" smtClean="0">
              <a:solidFill>
                <a:srgbClr val="807F83"/>
              </a:solidFill>
              <a:latin typeface="Arial" pitchFamily="34" charset="0"/>
              <a:cs typeface="Arial" pitchFamily="34" charset="0"/>
            </a:endParaRPr>
          </a:p>
          <a:p>
            <a:endParaRPr lang="en-US" sz="2400" dirty="0" smtClean="0">
              <a:solidFill>
                <a:srgbClr val="807F83"/>
              </a:solidFill>
              <a:latin typeface="Arial" pitchFamily="34" charset="0"/>
              <a:cs typeface="Arial" pitchFamily="34" charset="0"/>
            </a:endParaRPr>
          </a:p>
          <a:p>
            <a:endParaRPr lang="en-US" sz="2400" dirty="0">
              <a:solidFill>
                <a:srgbClr val="807F83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86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a839c4af37e9fb775237f959e1658ef4eeea9cb"/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</TotalTime>
  <Words>100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Conflict of Interest Disclosures insert speaker’s name here</vt:lpstr>
      <vt:lpstr>Conflict of Interest Disclosures insert speaker’s name here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Positives about the Current Boundaries Course</dc:title>
  <dc:creator>Jim</dc:creator>
  <cp:lastModifiedBy>Nancy</cp:lastModifiedBy>
  <cp:revision>89</cp:revision>
  <dcterms:created xsi:type="dcterms:W3CDTF">2012-06-15T17:15:26Z</dcterms:created>
  <dcterms:modified xsi:type="dcterms:W3CDTF">2014-04-07T18:51:34Z</dcterms:modified>
</cp:coreProperties>
</file>