
<file path=[Content_Types].xml><?xml version="1.0" encoding="utf-8"?>
<Types xmlns="http://schemas.openxmlformats.org/package/2006/content-types">
  <Default Extension="fntdata" ContentType="application/x-fontdata"/>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40" r:id="rId4"/>
    <p:sldMasterId id="2147483741" r:id="rId5"/>
    <p:sldMasterId id="2147483742" r:id="rId6"/>
    <p:sldMasterId id="214748374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 id="341" r:id="rId94"/>
    <p:sldId id="342" r:id="rId95"/>
    <p:sldId id="343" r:id="rId96"/>
    <p:sldId id="344" r:id="rId97"/>
    <p:sldId id="345" r:id="rId98"/>
    <p:sldId id="346" r:id="rId99"/>
    <p:sldId id="347" r:id="rId100"/>
    <p:sldId id="348" r:id="rId101"/>
    <p:sldId id="349" r:id="rId102"/>
    <p:sldId id="350" r:id="rId103"/>
    <p:sldId id="351" r:id="rId104"/>
    <p:sldId id="352" r:id="rId105"/>
    <p:sldId id="353" r:id="rId106"/>
    <p:sldId id="354" r:id="rId107"/>
    <p:sldId id="355" r:id="rId108"/>
    <p:sldId id="356" r:id="rId109"/>
    <p:sldId id="357" r:id="rId110"/>
    <p:sldId id="358" r:id="rId111"/>
    <p:sldId id="359" r:id="rId112"/>
    <p:sldId id="360" r:id="rId113"/>
    <p:sldId id="361" r:id="rId114"/>
    <p:sldId id="362" r:id="rId115"/>
    <p:sldId id="363" r:id="rId116"/>
    <p:sldId id="364" r:id="rId117"/>
    <p:sldId id="365" r:id="rId118"/>
    <p:sldId id="366" r:id="rId119"/>
    <p:sldId id="367" r:id="rId120"/>
    <p:sldId id="368" r:id="rId121"/>
    <p:sldId id="369" r:id="rId122"/>
    <p:sldId id="370" r:id="rId123"/>
    <p:sldId id="371" r:id="rId124"/>
    <p:sldId id="372" r:id="rId125"/>
    <p:sldId id="373" r:id="rId126"/>
    <p:sldId id="374" r:id="rId127"/>
    <p:sldId id="375" r:id="rId128"/>
    <p:sldId id="376" r:id="rId129"/>
    <p:sldId id="377" r:id="rId130"/>
    <p:sldId id="378" r:id="rId131"/>
  </p:sldIdLst>
  <p:sldSz cy="5143500" cx="9144000"/>
  <p:notesSz cx="6858000" cy="9144000"/>
  <p:embeddedFontLst>
    <p:embeddedFont>
      <p:font typeface="Roboto Slab Light"/>
      <p:regular r:id="rId132"/>
      <p:bold r:id="rId133"/>
    </p:embeddedFont>
    <p:embeddedFont>
      <p:font typeface="Raleway"/>
      <p:regular r:id="rId134"/>
      <p:bold r:id="rId135"/>
      <p:italic r:id="rId136"/>
      <p:boldItalic r:id="rId137"/>
    </p:embeddedFont>
    <p:embeddedFont>
      <p:font typeface="Cantora One"/>
      <p:regular r:id="rId138"/>
    </p:embeddedFont>
    <p:embeddedFont>
      <p:font typeface="Fira Sans Extra Condensed Medium"/>
      <p:regular r:id="rId139"/>
      <p:bold r:id="rId140"/>
      <p:italic r:id="rId141"/>
      <p:boldItalic r:id="rId142"/>
    </p:embeddedFont>
    <p:embeddedFont>
      <p:font typeface="Archivo"/>
      <p:regular r:id="rId143"/>
      <p:bold r:id="rId144"/>
      <p:italic r:id="rId145"/>
      <p:boldItalic r:id="rId146"/>
    </p:embeddedFont>
    <p:embeddedFont>
      <p:font typeface="Archivo SemiBold"/>
      <p:regular r:id="rId147"/>
      <p:bold r:id="rId148"/>
      <p:italic r:id="rId149"/>
      <p:boldItalic r:id="rId150"/>
    </p:embeddedFont>
    <p:embeddedFont>
      <p:font typeface="Roboto"/>
      <p:regular r:id="rId151"/>
      <p:bold r:id="rId152"/>
      <p:italic r:id="rId153"/>
      <p:boldItalic r:id="rId154"/>
    </p:embeddedFont>
    <p:embeddedFont>
      <p:font typeface="Playfair Display"/>
      <p:regular r:id="rId155"/>
      <p:bold r:id="rId156"/>
      <p:italic r:id="rId157"/>
      <p:boldItalic r:id="rId158"/>
    </p:embeddedFont>
    <p:embeddedFont>
      <p:font typeface="Tenor Sans"/>
      <p:regular r:id="rId159"/>
    </p:embeddedFont>
    <p:embeddedFont>
      <p:font typeface="Arvo"/>
      <p:regular r:id="rId160"/>
      <p:bold r:id="rId161"/>
      <p:italic r:id="rId162"/>
      <p:boldItalic r:id="rId163"/>
    </p:embeddedFont>
    <p:embeddedFont>
      <p:font typeface="Bebas Neue"/>
      <p:regular r:id="rId164"/>
    </p:embeddedFont>
    <p:embeddedFont>
      <p:font typeface="Fira Sans Condensed Medium"/>
      <p:regular r:id="rId165"/>
      <p:bold r:id="rId166"/>
      <p:italic r:id="rId167"/>
      <p:boldItalic r:id="rId168"/>
    </p:embeddedFont>
    <p:embeddedFont>
      <p:font typeface="Passion One"/>
      <p:regular r:id="rId169"/>
      <p:bold r:id="rId170"/>
    </p:embeddedFont>
    <p:embeddedFont>
      <p:font typeface="PT Sans"/>
      <p:regular r:id="rId171"/>
      <p:bold r:id="rId172"/>
      <p:italic r:id="rId173"/>
      <p:boldItalic r:id="rId174"/>
    </p:embeddedFont>
    <p:embeddedFont>
      <p:font typeface="Playfair Display SemiBold"/>
      <p:regular r:id="rId175"/>
      <p:bold r:id="rId176"/>
      <p:italic r:id="rId177"/>
      <p:boldItalic r:id="rId17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45D9961-F117-4D24-BD75-70A9658F1927}">
  <a:tblStyle styleId="{F45D9961-F117-4D24-BD75-70A9658F1927}" styleName="Table_0">
    <a:wholeTbl>
      <a:tcTxStyle b="off" i="off">
        <a:font>
          <a:latin typeface="Arial"/>
          <a:ea typeface="Arial"/>
          <a:cs typeface="Arial"/>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E6E6E6"/>
          </a:solidFill>
        </a:fill>
      </a:tcStyle>
    </a:wholeTbl>
    <a:band1H>
      <a:tcTxStyle/>
      <a:tcStyle>
        <a:fill>
          <a:solidFill>
            <a:srgbClr val="CACACA"/>
          </a:solidFill>
        </a:fill>
      </a:tcStyle>
    </a:band1H>
    <a:band2H>
      <a:tcTxStyle/>
    </a:band2H>
    <a:band1V>
      <a:tcTxStyle/>
      <a:tcStyle>
        <a:fill>
          <a:solidFill>
            <a:srgbClr val="CACACA"/>
          </a:solidFill>
        </a:fill>
      </a:tcStyle>
    </a:band1V>
    <a:band2V>
      <a:tcTxStyle/>
    </a:band2V>
    <a:lastCol>
      <a:tcTxStyle b="on" i="off"/>
    </a:lastCol>
    <a:firstCol>
      <a:tcTxStyle b="on" i="off"/>
    </a:firstCol>
    <a:lastRow>
      <a:tcTxStyle b="on" i="off"/>
      <a:tcStyle>
        <a:tcBdr>
          <a:top>
            <a:ln cap="flat" cmpd="sng" w="25400">
              <a:solidFill>
                <a:schemeClr val="dk1"/>
              </a:solidFill>
              <a:prstDash val="solid"/>
              <a:round/>
              <a:headEnd len="sm" w="sm" type="none"/>
              <a:tailEnd len="sm" w="sm" type="none"/>
            </a:ln>
          </a:top>
        </a:tcBdr>
        <a:fill>
          <a:solidFill>
            <a:srgbClr val="E6E6E6"/>
          </a:solidFill>
        </a:fill>
      </a:tcStyle>
    </a:lastRow>
    <a:seCell>
      <a:tcTxStyle/>
    </a:seCell>
    <a:swCell>
      <a:tcTxStyle/>
    </a:swCell>
    <a:firstRow>
      <a:tcTxStyle b="on" i="off"/>
      <a:tcStyle>
        <a:fill>
          <a:solidFill>
            <a:srgbClr val="E6E6E6"/>
          </a:solidFill>
        </a:fill>
      </a:tcStyle>
    </a:firstRow>
    <a:neCell>
      <a:tcTxStyle/>
    </a:neCell>
    <a:nwCell>
      <a:tcTxStyle/>
    </a:nwCell>
  </a:tblStyle>
  <a:tblStyle styleId="{22208313-D1A2-41A0-8E66-6AA04D9FE001}" styleName="Table_1">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42" Type="http://schemas.openxmlformats.org/officeDocument/2006/relationships/slide" Target="slides/slide34.xml"/><Relationship Id="rId21" Type="http://schemas.openxmlformats.org/officeDocument/2006/relationships/slide" Target="slides/slide13.xml"/><Relationship Id="rId84" Type="http://schemas.openxmlformats.org/officeDocument/2006/relationships/slide" Target="slides/slide76.xml"/><Relationship Id="rId138" Type="http://schemas.openxmlformats.org/officeDocument/2006/relationships/font" Target="fonts/CantoraOne-regular.fntdata"/><Relationship Id="rId63" Type="http://schemas.openxmlformats.org/officeDocument/2006/relationships/slide" Target="slides/slide55.xml"/><Relationship Id="rId159" Type="http://schemas.openxmlformats.org/officeDocument/2006/relationships/font" Target="fonts/TenorSans-regular.fntdata"/><Relationship Id="rId170" Type="http://schemas.openxmlformats.org/officeDocument/2006/relationships/font" Target="fonts/PassionOne-bold.fntdata"/><Relationship Id="rId107" Type="http://schemas.openxmlformats.org/officeDocument/2006/relationships/slide" Target="slides/slide99.xml"/><Relationship Id="rId32" Type="http://schemas.openxmlformats.org/officeDocument/2006/relationships/slide" Target="slides/slide24.xml"/><Relationship Id="rId128" Type="http://schemas.openxmlformats.org/officeDocument/2006/relationships/slide" Target="slides/slide120.xml"/><Relationship Id="rId11" Type="http://schemas.openxmlformats.org/officeDocument/2006/relationships/slide" Target="slides/slide3.xml"/><Relationship Id="rId149" Type="http://schemas.openxmlformats.org/officeDocument/2006/relationships/font" Target="fonts/ArchivoSemiBold-italic.fntdata"/><Relationship Id="rId74" Type="http://schemas.openxmlformats.org/officeDocument/2006/relationships/slide" Target="slides/slide66.xml"/><Relationship Id="rId53" Type="http://schemas.openxmlformats.org/officeDocument/2006/relationships/slide" Target="slides/slide45.xml"/><Relationship Id="rId95" Type="http://schemas.openxmlformats.org/officeDocument/2006/relationships/slide" Target="slides/slide87.xml"/><Relationship Id="rId5" Type="http://schemas.openxmlformats.org/officeDocument/2006/relationships/slideMaster" Target="slideMasters/slideMaster2.xml"/><Relationship Id="rId160" Type="http://schemas.openxmlformats.org/officeDocument/2006/relationships/font" Target="fonts/Arvo-regular.fntdata"/><Relationship Id="rId181" Type="http://schemas.openxmlformats.org/officeDocument/2006/relationships/customXml" Target="../customXml/item3.xml"/><Relationship Id="rId43" Type="http://schemas.openxmlformats.org/officeDocument/2006/relationships/slide" Target="slides/slide35.xml"/><Relationship Id="rId22" Type="http://schemas.openxmlformats.org/officeDocument/2006/relationships/slide" Target="slides/slide14.xml"/><Relationship Id="rId118" Type="http://schemas.openxmlformats.org/officeDocument/2006/relationships/slide" Target="slides/slide110.xml"/><Relationship Id="rId139" Type="http://schemas.openxmlformats.org/officeDocument/2006/relationships/font" Target="fonts/FiraSansExtraCondensedMedium-regular.fntdata"/><Relationship Id="rId64" Type="http://schemas.openxmlformats.org/officeDocument/2006/relationships/slide" Target="slides/slide56.xml"/><Relationship Id="rId85" Type="http://schemas.openxmlformats.org/officeDocument/2006/relationships/slide" Target="slides/slide77.xml"/><Relationship Id="rId150" Type="http://schemas.openxmlformats.org/officeDocument/2006/relationships/font" Target="fonts/ArchivoSemiBold-boldItalic.fntdata"/><Relationship Id="rId171" Type="http://schemas.openxmlformats.org/officeDocument/2006/relationships/font" Target="fonts/PTSans-regular.fntdata"/><Relationship Id="rId108" Type="http://schemas.openxmlformats.org/officeDocument/2006/relationships/slide" Target="slides/slide100.xml"/><Relationship Id="rId33" Type="http://schemas.openxmlformats.org/officeDocument/2006/relationships/slide" Target="slides/slide25.xml"/><Relationship Id="rId129" Type="http://schemas.openxmlformats.org/officeDocument/2006/relationships/slide" Target="slides/slide121.xml"/><Relationship Id="rId12" Type="http://schemas.openxmlformats.org/officeDocument/2006/relationships/slide" Target="slides/slide4.xml"/><Relationship Id="rId96" Type="http://schemas.openxmlformats.org/officeDocument/2006/relationships/slide" Target="slides/slide88.xml"/><Relationship Id="rId140" Type="http://schemas.openxmlformats.org/officeDocument/2006/relationships/font" Target="fonts/FiraSansExtraCondensedMedium-bold.fntdata"/><Relationship Id="rId75" Type="http://schemas.openxmlformats.org/officeDocument/2006/relationships/slide" Target="slides/slide67.xml"/><Relationship Id="rId161" Type="http://schemas.openxmlformats.org/officeDocument/2006/relationships/font" Target="fonts/Arvo-bold.fntdata"/><Relationship Id="rId54" Type="http://schemas.openxmlformats.org/officeDocument/2006/relationships/slide" Target="slides/slide46.xml"/><Relationship Id="rId6" Type="http://schemas.openxmlformats.org/officeDocument/2006/relationships/slideMaster" Target="slideMasters/slideMaster3.xml"/><Relationship Id="rId23" Type="http://schemas.openxmlformats.org/officeDocument/2006/relationships/slide" Target="slides/slide15.xml"/><Relationship Id="rId119" Type="http://schemas.openxmlformats.org/officeDocument/2006/relationships/slide" Target="slides/slide111.xml"/><Relationship Id="rId44" Type="http://schemas.openxmlformats.org/officeDocument/2006/relationships/slide" Target="slides/slide36.xml"/><Relationship Id="rId177" Type="http://schemas.openxmlformats.org/officeDocument/2006/relationships/font" Target="fonts/PlayfairDisplaySemiBold-italic.fntdata"/><Relationship Id="rId86" Type="http://schemas.openxmlformats.org/officeDocument/2006/relationships/slide" Target="slides/slide78.xml"/><Relationship Id="rId81" Type="http://schemas.openxmlformats.org/officeDocument/2006/relationships/slide" Target="slides/slide73.xml"/><Relationship Id="rId130" Type="http://schemas.openxmlformats.org/officeDocument/2006/relationships/slide" Target="slides/slide122.xml"/><Relationship Id="rId135" Type="http://schemas.openxmlformats.org/officeDocument/2006/relationships/font" Target="fonts/Raleway-bold.fntdata"/><Relationship Id="rId65" Type="http://schemas.openxmlformats.org/officeDocument/2006/relationships/slide" Target="slides/slide57.xml"/><Relationship Id="rId60" Type="http://schemas.openxmlformats.org/officeDocument/2006/relationships/slide" Target="slides/slide52.xml"/><Relationship Id="rId151" Type="http://schemas.openxmlformats.org/officeDocument/2006/relationships/font" Target="fonts/Roboto-regular.fntdata"/><Relationship Id="rId156" Type="http://schemas.openxmlformats.org/officeDocument/2006/relationships/font" Target="fonts/PlayfairDisplay-bold.fntdata"/><Relationship Id="rId172" Type="http://schemas.openxmlformats.org/officeDocument/2006/relationships/font" Target="fonts/PTSans-bold.fntdata"/><Relationship Id="rId109" Type="http://schemas.openxmlformats.org/officeDocument/2006/relationships/slide" Target="slides/slide101.xml"/><Relationship Id="rId39" Type="http://schemas.openxmlformats.org/officeDocument/2006/relationships/slide" Target="slides/slide31.xml"/><Relationship Id="rId13" Type="http://schemas.openxmlformats.org/officeDocument/2006/relationships/slide" Target="slides/slide5.xml"/><Relationship Id="rId18" Type="http://schemas.openxmlformats.org/officeDocument/2006/relationships/slide" Target="slides/slide10.xml"/><Relationship Id="rId104" Type="http://schemas.openxmlformats.org/officeDocument/2006/relationships/slide" Target="slides/slide96.xml"/><Relationship Id="rId34" Type="http://schemas.openxmlformats.org/officeDocument/2006/relationships/slide" Target="slides/slide26.xml"/><Relationship Id="rId120" Type="http://schemas.openxmlformats.org/officeDocument/2006/relationships/slide" Target="slides/slide112.xml"/><Relationship Id="rId125" Type="http://schemas.openxmlformats.org/officeDocument/2006/relationships/slide" Target="slides/slide117.xml"/><Relationship Id="rId97" Type="http://schemas.openxmlformats.org/officeDocument/2006/relationships/slide" Target="slides/slide89.xml"/><Relationship Id="rId141" Type="http://schemas.openxmlformats.org/officeDocument/2006/relationships/font" Target="fonts/FiraSansExtraCondensedMedium-italic.fntdata"/><Relationship Id="rId146" Type="http://schemas.openxmlformats.org/officeDocument/2006/relationships/font" Target="fonts/Archivo-boldItalic.fntdata"/><Relationship Id="rId76" Type="http://schemas.openxmlformats.org/officeDocument/2006/relationships/slide" Target="slides/slide68.xml"/><Relationship Id="rId167" Type="http://schemas.openxmlformats.org/officeDocument/2006/relationships/font" Target="fonts/FiraSansCondensedMedium-italic.fntdata"/><Relationship Id="rId50" Type="http://schemas.openxmlformats.org/officeDocument/2006/relationships/slide" Target="slides/slide42.xml"/><Relationship Id="rId55" Type="http://schemas.openxmlformats.org/officeDocument/2006/relationships/slide" Target="slides/slide47.xml"/><Relationship Id="rId92" Type="http://schemas.openxmlformats.org/officeDocument/2006/relationships/slide" Target="slides/slide84.xml"/><Relationship Id="rId7" Type="http://schemas.openxmlformats.org/officeDocument/2006/relationships/slideMaster" Target="slideMasters/slideMaster4.xml"/><Relationship Id="rId71" Type="http://schemas.openxmlformats.org/officeDocument/2006/relationships/slide" Target="slides/slide63.xml"/><Relationship Id="rId162" Type="http://schemas.openxmlformats.org/officeDocument/2006/relationships/font" Target="fonts/Arvo-italic.fntdata"/><Relationship Id="rId29" Type="http://schemas.openxmlformats.org/officeDocument/2006/relationships/slide" Target="slides/slide21.xml"/><Relationship Id="rId2" Type="http://schemas.openxmlformats.org/officeDocument/2006/relationships/presProps" Target="presProps.xml"/><Relationship Id="rId40" Type="http://schemas.openxmlformats.org/officeDocument/2006/relationships/slide" Target="slides/slide32.xml"/><Relationship Id="rId45" Type="http://schemas.openxmlformats.org/officeDocument/2006/relationships/slide" Target="slides/slide37.xml"/><Relationship Id="rId178" Type="http://schemas.openxmlformats.org/officeDocument/2006/relationships/font" Target="fonts/PlayfairDisplaySemiBold-boldItalic.fntdata"/><Relationship Id="rId24" Type="http://schemas.openxmlformats.org/officeDocument/2006/relationships/slide" Target="slides/slide16.xml"/><Relationship Id="rId115" Type="http://schemas.openxmlformats.org/officeDocument/2006/relationships/slide" Target="slides/slide107.xml"/><Relationship Id="rId110" Type="http://schemas.openxmlformats.org/officeDocument/2006/relationships/slide" Target="slides/slide102.xml"/><Relationship Id="rId87" Type="http://schemas.openxmlformats.org/officeDocument/2006/relationships/slide" Target="slides/slide79.xml"/><Relationship Id="rId131" Type="http://schemas.openxmlformats.org/officeDocument/2006/relationships/slide" Target="slides/slide123.xml"/><Relationship Id="rId136" Type="http://schemas.openxmlformats.org/officeDocument/2006/relationships/font" Target="fonts/Raleway-italic.fntdata"/><Relationship Id="rId66" Type="http://schemas.openxmlformats.org/officeDocument/2006/relationships/slide" Target="slides/slide58.xml"/><Relationship Id="rId157" Type="http://schemas.openxmlformats.org/officeDocument/2006/relationships/font" Target="fonts/PlayfairDisplay-italic.fntdata"/><Relationship Id="rId173" Type="http://schemas.openxmlformats.org/officeDocument/2006/relationships/font" Target="fonts/PTSans-italic.fntdata"/><Relationship Id="rId82" Type="http://schemas.openxmlformats.org/officeDocument/2006/relationships/slide" Target="slides/slide74.xml"/><Relationship Id="rId61" Type="http://schemas.openxmlformats.org/officeDocument/2006/relationships/slide" Target="slides/slide53.xml"/><Relationship Id="rId152" Type="http://schemas.openxmlformats.org/officeDocument/2006/relationships/font" Target="fonts/Roboto-bold.fntdata"/><Relationship Id="rId19" Type="http://schemas.openxmlformats.org/officeDocument/2006/relationships/slide" Target="slides/slide11.xml"/><Relationship Id="rId105" Type="http://schemas.openxmlformats.org/officeDocument/2006/relationships/slide" Target="slides/slide97.xml"/><Relationship Id="rId100" Type="http://schemas.openxmlformats.org/officeDocument/2006/relationships/slide" Target="slides/slide92.xml"/><Relationship Id="rId30" Type="http://schemas.openxmlformats.org/officeDocument/2006/relationships/slide" Target="slides/slide22.xml"/><Relationship Id="rId35" Type="http://schemas.openxmlformats.org/officeDocument/2006/relationships/slide" Target="slides/slide27.xml"/><Relationship Id="rId126" Type="http://schemas.openxmlformats.org/officeDocument/2006/relationships/slide" Target="slides/slide118.xml"/><Relationship Id="rId14" Type="http://schemas.openxmlformats.org/officeDocument/2006/relationships/slide" Target="slides/slide6.xml"/><Relationship Id="rId147" Type="http://schemas.openxmlformats.org/officeDocument/2006/relationships/font" Target="fonts/ArchivoSemiBold-regular.fntdata"/><Relationship Id="rId77" Type="http://schemas.openxmlformats.org/officeDocument/2006/relationships/slide" Target="slides/slide69.xml"/><Relationship Id="rId168" Type="http://schemas.openxmlformats.org/officeDocument/2006/relationships/font" Target="fonts/FiraSansCondensedMedium-boldItalic.fntdata"/><Relationship Id="rId56" Type="http://schemas.openxmlformats.org/officeDocument/2006/relationships/slide" Target="slides/slide48.xml"/><Relationship Id="rId121" Type="http://schemas.openxmlformats.org/officeDocument/2006/relationships/slide" Target="slides/slide113.xml"/><Relationship Id="rId98" Type="http://schemas.openxmlformats.org/officeDocument/2006/relationships/slide" Target="slides/slide90.xml"/><Relationship Id="rId93" Type="http://schemas.openxmlformats.org/officeDocument/2006/relationships/slide" Target="slides/slide85.xml"/><Relationship Id="rId142" Type="http://schemas.openxmlformats.org/officeDocument/2006/relationships/font" Target="fonts/FiraSansExtraCondensedMedium-boldItalic.fntdata"/><Relationship Id="rId8" Type="http://schemas.openxmlformats.org/officeDocument/2006/relationships/notesMaster" Target="notesMasters/notesMaster1.xml"/><Relationship Id="rId72" Type="http://schemas.openxmlformats.org/officeDocument/2006/relationships/slide" Target="slides/slide64.xml"/><Relationship Id="rId163" Type="http://schemas.openxmlformats.org/officeDocument/2006/relationships/font" Target="fonts/Arvo-boldItalic.fntdata"/><Relationship Id="rId51" Type="http://schemas.openxmlformats.org/officeDocument/2006/relationships/slide" Target="slides/slide43.xml"/><Relationship Id="rId3" Type="http://schemas.openxmlformats.org/officeDocument/2006/relationships/tableStyles" Target="tableStyles.xml"/><Relationship Id="rId46" Type="http://schemas.openxmlformats.org/officeDocument/2006/relationships/slide" Target="slides/slide38.xml"/><Relationship Id="rId25" Type="http://schemas.openxmlformats.org/officeDocument/2006/relationships/slide" Target="slides/slide17.xml"/><Relationship Id="rId116" Type="http://schemas.openxmlformats.org/officeDocument/2006/relationships/slide" Target="slides/slide108.xml"/><Relationship Id="rId137" Type="http://schemas.openxmlformats.org/officeDocument/2006/relationships/font" Target="fonts/Raleway-boldItalic.fntdata"/><Relationship Id="rId67" Type="http://schemas.openxmlformats.org/officeDocument/2006/relationships/slide" Target="slides/slide59.xml"/><Relationship Id="rId158" Type="http://schemas.openxmlformats.org/officeDocument/2006/relationships/font" Target="fonts/PlayfairDisplay-boldItalic.fntdata"/><Relationship Id="rId41" Type="http://schemas.openxmlformats.org/officeDocument/2006/relationships/slide" Target="slides/slide33.xml"/><Relationship Id="rId174" Type="http://schemas.openxmlformats.org/officeDocument/2006/relationships/font" Target="fonts/PTSans-boldItalic.fntdata"/><Relationship Id="rId20" Type="http://schemas.openxmlformats.org/officeDocument/2006/relationships/slide" Target="slides/slide12.xml"/><Relationship Id="rId111" Type="http://schemas.openxmlformats.org/officeDocument/2006/relationships/slide" Target="slides/slide103.xml"/><Relationship Id="rId83" Type="http://schemas.openxmlformats.org/officeDocument/2006/relationships/slide" Target="slides/slide75.xml"/><Relationship Id="rId88" Type="http://schemas.openxmlformats.org/officeDocument/2006/relationships/slide" Target="slides/slide80.xml"/><Relationship Id="rId132" Type="http://schemas.openxmlformats.org/officeDocument/2006/relationships/font" Target="fonts/RobotoSlabLight-regular.fntdata"/><Relationship Id="rId62" Type="http://schemas.openxmlformats.org/officeDocument/2006/relationships/slide" Target="slides/slide54.xml"/><Relationship Id="rId153" Type="http://schemas.openxmlformats.org/officeDocument/2006/relationships/font" Target="fonts/Roboto-italic.fntdata"/><Relationship Id="rId179" Type="http://schemas.openxmlformats.org/officeDocument/2006/relationships/customXml" Target="../customXml/item1.xml"/><Relationship Id="rId106" Type="http://schemas.openxmlformats.org/officeDocument/2006/relationships/slide" Target="slides/slide98.xml"/><Relationship Id="rId36" Type="http://schemas.openxmlformats.org/officeDocument/2006/relationships/slide" Target="slides/slide28.xml"/><Relationship Id="rId127" Type="http://schemas.openxmlformats.org/officeDocument/2006/relationships/slide" Target="slides/slide119.xml"/><Relationship Id="rId15" Type="http://schemas.openxmlformats.org/officeDocument/2006/relationships/slide" Target="slides/slide7.xml"/><Relationship Id="rId57" Type="http://schemas.openxmlformats.org/officeDocument/2006/relationships/slide" Target="slides/slide49.xml"/><Relationship Id="rId101" Type="http://schemas.openxmlformats.org/officeDocument/2006/relationships/slide" Target="slides/slide93.xml"/><Relationship Id="rId31" Type="http://schemas.openxmlformats.org/officeDocument/2006/relationships/slide" Target="slides/slide23.xml"/><Relationship Id="rId122" Type="http://schemas.openxmlformats.org/officeDocument/2006/relationships/slide" Target="slides/slide114.xml"/><Relationship Id="rId94" Type="http://schemas.openxmlformats.org/officeDocument/2006/relationships/slide" Target="slides/slide86.xml"/><Relationship Id="rId99" Type="http://schemas.openxmlformats.org/officeDocument/2006/relationships/slide" Target="slides/slide91.xml"/><Relationship Id="rId10" Type="http://schemas.openxmlformats.org/officeDocument/2006/relationships/slide" Target="slides/slide2.xml"/><Relationship Id="rId148" Type="http://schemas.openxmlformats.org/officeDocument/2006/relationships/font" Target="fonts/ArchivoSemiBold-bold.fntdata"/><Relationship Id="rId143" Type="http://schemas.openxmlformats.org/officeDocument/2006/relationships/font" Target="fonts/Archivo-regular.fntdata"/><Relationship Id="rId73" Type="http://schemas.openxmlformats.org/officeDocument/2006/relationships/slide" Target="slides/slide65.xml"/><Relationship Id="rId78" Type="http://schemas.openxmlformats.org/officeDocument/2006/relationships/slide" Target="slides/slide70.xml"/><Relationship Id="rId164" Type="http://schemas.openxmlformats.org/officeDocument/2006/relationships/font" Target="fonts/BebasNeue-regular.fntdata"/><Relationship Id="rId169" Type="http://schemas.openxmlformats.org/officeDocument/2006/relationships/font" Target="fonts/PassionOne-regular.fntdata"/><Relationship Id="rId52" Type="http://schemas.openxmlformats.org/officeDocument/2006/relationships/slide" Target="slides/slide44.xml"/><Relationship Id="rId4" Type="http://schemas.openxmlformats.org/officeDocument/2006/relationships/slideMaster" Target="slideMasters/slideMaster1.xml"/><Relationship Id="rId9" Type="http://schemas.openxmlformats.org/officeDocument/2006/relationships/slide" Target="slides/slide1.xml"/><Relationship Id="rId180" Type="http://schemas.openxmlformats.org/officeDocument/2006/relationships/customXml" Target="../customXml/item2.xml"/><Relationship Id="rId26" Type="http://schemas.openxmlformats.org/officeDocument/2006/relationships/slide" Target="slides/slide18.xml"/><Relationship Id="rId47" Type="http://schemas.openxmlformats.org/officeDocument/2006/relationships/slide" Target="slides/slide39.xml"/><Relationship Id="rId175" Type="http://schemas.openxmlformats.org/officeDocument/2006/relationships/font" Target="fonts/PlayfairDisplaySemiBold-regular.fntdata"/><Relationship Id="rId112" Type="http://schemas.openxmlformats.org/officeDocument/2006/relationships/slide" Target="slides/slide104.xml"/><Relationship Id="rId89" Type="http://schemas.openxmlformats.org/officeDocument/2006/relationships/slide" Target="slides/slide81.xml"/><Relationship Id="rId133" Type="http://schemas.openxmlformats.org/officeDocument/2006/relationships/font" Target="fonts/RobotoSlabLight-bold.fntdata"/><Relationship Id="rId68" Type="http://schemas.openxmlformats.org/officeDocument/2006/relationships/slide" Target="slides/slide60.xml"/><Relationship Id="rId154" Type="http://schemas.openxmlformats.org/officeDocument/2006/relationships/font" Target="fonts/Roboto-boldItalic.fntdata"/><Relationship Id="rId16" Type="http://schemas.openxmlformats.org/officeDocument/2006/relationships/slide" Target="slides/slide8.xml"/><Relationship Id="rId102" Type="http://schemas.openxmlformats.org/officeDocument/2006/relationships/slide" Target="slides/slide94.xml"/><Relationship Id="rId37" Type="http://schemas.openxmlformats.org/officeDocument/2006/relationships/slide" Target="slides/slide29.xml"/><Relationship Id="rId123" Type="http://schemas.openxmlformats.org/officeDocument/2006/relationships/slide" Target="slides/slide115.xml"/><Relationship Id="rId144" Type="http://schemas.openxmlformats.org/officeDocument/2006/relationships/font" Target="fonts/Archivo-bold.fntdata"/><Relationship Id="rId79" Type="http://schemas.openxmlformats.org/officeDocument/2006/relationships/slide" Target="slides/slide71.xml"/><Relationship Id="rId58" Type="http://schemas.openxmlformats.org/officeDocument/2006/relationships/slide" Target="slides/slide50.xml"/><Relationship Id="rId90" Type="http://schemas.openxmlformats.org/officeDocument/2006/relationships/slide" Target="slides/slide82.xml"/><Relationship Id="rId165" Type="http://schemas.openxmlformats.org/officeDocument/2006/relationships/font" Target="fonts/FiraSansCondensedMedium-regular.fntdata"/><Relationship Id="rId48" Type="http://schemas.openxmlformats.org/officeDocument/2006/relationships/slide" Target="slides/slide40.xml"/><Relationship Id="rId27" Type="http://schemas.openxmlformats.org/officeDocument/2006/relationships/slide" Target="slides/slide19.xml"/><Relationship Id="rId113" Type="http://schemas.openxmlformats.org/officeDocument/2006/relationships/slide" Target="slides/slide105.xml"/><Relationship Id="rId134" Type="http://schemas.openxmlformats.org/officeDocument/2006/relationships/font" Target="fonts/Raleway-regular.fntdata"/><Relationship Id="rId69" Type="http://schemas.openxmlformats.org/officeDocument/2006/relationships/slide" Target="slides/slide61.xml"/><Relationship Id="rId176" Type="http://schemas.openxmlformats.org/officeDocument/2006/relationships/font" Target="fonts/PlayfairDisplaySemiBold-bold.fntdata"/><Relationship Id="rId80" Type="http://schemas.openxmlformats.org/officeDocument/2006/relationships/slide" Target="slides/slide72.xml"/><Relationship Id="rId155" Type="http://schemas.openxmlformats.org/officeDocument/2006/relationships/font" Target="fonts/PlayfairDisplay-regular.fntdata"/><Relationship Id="rId103" Type="http://schemas.openxmlformats.org/officeDocument/2006/relationships/slide" Target="slides/slide95.xml"/><Relationship Id="rId38" Type="http://schemas.openxmlformats.org/officeDocument/2006/relationships/slide" Target="slides/slide30.xml"/><Relationship Id="rId124" Type="http://schemas.openxmlformats.org/officeDocument/2006/relationships/slide" Target="slides/slide116.xml"/><Relationship Id="rId17" Type="http://schemas.openxmlformats.org/officeDocument/2006/relationships/slide" Target="slides/slide9.xml"/><Relationship Id="rId59" Type="http://schemas.openxmlformats.org/officeDocument/2006/relationships/slide" Target="slides/slide51.xml"/><Relationship Id="rId91" Type="http://schemas.openxmlformats.org/officeDocument/2006/relationships/slide" Target="slides/slide83.xml"/><Relationship Id="rId145" Type="http://schemas.openxmlformats.org/officeDocument/2006/relationships/font" Target="fonts/Archivo-italic.fntdata"/><Relationship Id="rId70" Type="http://schemas.openxmlformats.org/officeDocument/2006/relationships/slide" Target="slides/slide62.xml"/><Relationship Id="rId166" Type="http://schemas.openxmlformats.org/officeDocument/2006/relationships/font" Target="fonts/FiraSansCondensedMedium-bold.fntdata"/><Relationship Id="rId1" Type="http://schemas.openxmlformats.org/officeDocument/2006/relationships/theme" Target="theme/theme4.xml"/><Relationship Id="rId49" Type="http://schemas.openxmlformats.org/officeDocument/2006/relationships/slide" Target="slides/slide41.xml"/><Relationship Id="rId28" Type="http://schemas.openxmlformats.org/officeDocument/2006/relationships/slide" Target="slides/slide20.xml"/><Relationship Id="rId114" Type="http://schemas.openxmlformats.org/officeDocument/2006/relationships/slide" Target="slides/slide10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rtpictures.club/autumn-2023.html" TargetMode="External"/><Relationship Id="rId3" Type="http://schemas.openxmlformats.org/officeDocument/2006/relationships/hyperlink" Target="https://www.medicalnewstoday.com/articles/321862#causes" TargetMode="Externa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mc.ncbi.nlm.nih.gov/articles/PMC7727856/" TargetMode="Externa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i.ytimg.com/vi/QEjWWXecs9Y/maxresdefault.jpg" TargetMode="External"/><Relationship Id="rId3" Type="http://schemas.openxmlformats.org/officeDocument/2006/relationships/hyperlink" Target="https://www.uchicagomedicine.org/forefront/transplant-articles/what-to-know-about-living-liver-donation" TargetMode="Externa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althjade.com/primary-sclerosing-cholangitis/" TargetMode="Externa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jronline.org/doi/full/10.2214/AJR.12.9098"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tudy.com/academy/lesson/what-are-beta-blockers-uses-types-examples-side-effects.html" TargetMode="External"/><Relationship Id="rId3" Type="http://schemas.openxmlformats.org/officeDocument/2006/relationships/hyperlink" Target="https://guideofgreece.com/" TargetMode="Externa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ity.club/lists/suggestions/stethoscope-png/" TargetMode="External"/><Relationship Id="rId3" Type="http://schemas.openxmlformats.org/officeDocument/2006/relationships/hyperlink" Target="https://www.vecteezy.com/png/35858456-first-aid-kit" TargetMode="External"/><Relationship Id="rId4" Type="http://schemas.openxmlformats.org/officeDocument/2006/relationships/hyperlink" Target="https://pngtree.com/free-png-vectors/surgical-instruments" TargetMode="Externa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s.vecteezy.com/png-gratis/bronquios" TargetMode="Externa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health.harvard.edu/blog/4-essential-nutrients-are-you-getting-enough-2021031622124" TargetMode="Externa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ing.com/images/search?view=detailV2&amp;ccid=of%2F4qwul&amp;id=BD55244494B316F80792E9D1AC0E857CC0D8CE7C&amp;thid=OIP.of_4qwulqAYBYcmJEM37vgHaFt&amp;mediaurl=https%3A%2F%2Fconquestresearch.com%2Fwp-content%2Fuploads%2F2023%2F03%2FObesity-and-Type-2-Diabetes-Management-4.png&amp;cdnurl=https%3A%2F%2Fth.bing.com%2Fth%2Fid%2FR.a1fff8ab0ba5a8060161c98910cdfbbe%3Frik%3DfM7YwHyFDqzR6Q%26pid%3DImgRaw%26r%3D0&amp;exph=1080&amp;expw=1401&amp;q=obesity+type+2+diabetes&amp;form=IRPRST&amp;ck=702C240E26E077B19008F5996349B0C7&amp;selectedindex=34&amp;itb=1&amp;cw=1920&amp;ch=911&amp;ajaxhist=0&amp;ajaxserp=0&amp;vt=0" TargetMode="Externa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Regular_insulin" TargetMode="External"/><Relationship Id="rId3" Type="http://schemas.openxmlformats.org/officeDocument/2006/relationships/hyperlink" Target="https://en.wikipedia.org/wiki/Kidney_stone_disease" TargetMode="Externa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6" name="Shape 1636"/>
        <p:cNvGrpSpPr/>
        <p:nvPr/>
      </p:nvGrpSpPr>
      <p:grpSpPr>
        <a:xfrm>
          <a:off x="0" y="0"/>
          <a:ext cx="0" cy="0"/>
          <a:chOff x="0" y="0"/>
          <a:chExt cx="0" cy="0"/>
        </a:xfrm>
      </p:grpSpPr>
      <p:sp>
        <p:nvSpPr>
          <p:cNvPr id="1637" name="Google Shape;1637;g3cdd8974455_2_119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38" name="Google Shape;1638;g3cdd8974455_2_11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9" name="Shape 1809"/>
        <p:cNvGrpSpPr/>
        <p:nvPr/>
      </p:nvGrpSpPr>
      <p:grpSpPr>
        <a:xfrm>
          <a:off x="0" y="0"/>
          <a:ext cx="0" cy="0"/>
          <a:chOff x="0" y="0"/>
          <a:chExt cx="0" cy="0"/>
        </a:xfrm>
      </p:grpSpPr>
      <p:sp>
        <p:nvSpPr>
          <p:cNvPr id="1810" name="Google Shape;1810;g3d489cd107e_0_10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1" name="Google Shape;1811;g3d489cd107e_0_1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2" name="Shape 2642"/>
        <p:cNvGrpSpPr/>
        <p:nvPr/>
      </p:nvGrpSpPr>
      <p:grpSpPr>
        <a:xfrm>
          <a:off x="0" y="0"/>
          <a:ext cx="0" cy="0"/>
          <a:chOff x="0" y="0"/>
          <a:chExt cx="0" cy="0"/>
        </a:xfrm>
      </p:grpSpPr>
      <p:sp>
        <p:nvSpPr>
          <p:cNvPr id="2643" name="Google Shape;2643;g3d0156b82ff_0_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44" name="Google Shape;2644;g3d0156b82ff_0_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8" name="Shape 2648"/>
        <p:cNvGrpSpPr/>
        <p:nvPr/>
      </p:nvGrpSpPr>
      <p:grpSpPr>
        <a:xfrm>
          <a:off x="0" y="0"/>
          <a:ext cx="0" cy="0"/>
          <a:chOff x="0" y="0"/>
          <a:chExt cx="0" cy="0"/>
        </a:xfrm>
      </p:grpSpPr>
      <p:sp>
        <p:nvSpPr>
          <p:cNvPr id="2649" name="Google Shape;2649;g3d0156b82ff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0" name="Google Shape;2650;g3d0156b82ff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5" name="Shape 2655"/>
        <p:cNvGrpSpPr/>
        <p:nvPr/>
      </p:nvGrpSpPr>
      <p:grpSpPr>
        <a:xfrm>
          <a:off x="0" y="0"/>
          <a:ext cx="0" cy="0"/>
          <a:chOff x="0" y="0"/>
          <a:chExt cx="0" cy="0"/>
        </a:xfrm>
      </p:grpSpPr>
      <p:sp>
        <p:nvSpPr>
          <p:cNvPr id="2656" name="Google Shape;2656;g3d0156b82ff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7" name="Google Shape;2657;g3d0156b82ff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2" name="Shape 2662"/>
        <p:cNvGrpSpPr/>
        <p:nvPr/>
      </p:nvGrpSpPr>
      <p:grpSpPr>
        <a:xfrm>
          <a:off x="0" y="0"/>
          <a:ext cx="0" cy="0"/>
          <a:chOff x="0" y="0"/>
          <a:chExt cx="0" cy="0"/>
        </a:xfrm>
      </p:grpSpPr>
      <p:sp>
        <p:nvSpPr>
          <p:cNvPr id="2663" name="Google Shape;2663;g3cdd8974455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4" name="Google Shape;2664;g3cdd8974455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CA"/>
              <a:t>Jaundice: </a:t>
            </a:r>
            <a:r>
              <a:rPr lang="en-CA" u="sng">
                <a:solidFill>
                  <a:schemeClr val="hlink"/>
                </a:solidFill>
                <a:hlinkClick r:id="rId2"/>
              </a:rPr>
              <a:t>https://artpictures.club/autumn-2023.html</a:t>
            </a:r>
            <a:r>
              <a:rPr lang="en-CA"/>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CA"/>
              <a:t>Hepatosplenomegaly: </a:t>
            </a:r>
            <a:r>
              <a:rPr lang="en-CA" u="sng">
                <a:solidFill>
                  <a:schemeClr val="hlink"/>
                </a:solidFill>
                <a:hlinkClick r:id="rId3"/>
              </a:rPr>
              <a:t>https://www.medicalnewstoday.com/articles/321862#causes</a:t>
            </a:r>
            <a:r>
              <a:rPr lang="en-CA"/>
              <a: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0" name="Shape 2670"/>
        <p:cNvGrpSpPr/>
        <p:nvPr/>
      </p:nvGrpSpPr>
      <p:grpSpPr>
        <a:xfrm>
          <a:off x="0" y="0"/>
          <a:ext cx="0" cy="0"/>
          <a:chOff x="0" y="0"/>
          <a:chExt cx="0" cy="0"/>
        </a:xfrm>
      </p:grpSpPr>
      <p:sp>
        <p:nvSpPr>
          <p:cNvPr id="2671" name="Google Shape;2671;g3cdd8974455_4_2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72" name="Google Shape;2672;g3cdd8974455_4_2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CA"/>
              <a:t>All images from </a:t>
            </a:r>
            <a:r>
              <a:rPr lang="en-CA" u="sng">
                <a:solidFill>
                  <a:schemeClr val="hlink"/>
                </a:solidFill>
                <a:hlinkClick r:id="rId2"/>
              </a:rPr>
              <a:t>https://pmc.ncbi.nlm.nih.gov/articles/PMC7727856/</a:t>
            </a:r>
            <a:r>
              <a:rPr lang="en-CA"/>
              <a:t>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7" name="Shape 2687"/>
        <p:cNvGrpSpPr/>
        <p:nvPr/>
      </p:nvGrpSpPr>
      <p:grpSpPr>
        <a:xfrm>
          <a:off x="0" y="0"/>
          <a:ext cx="0" cy="0"/>
          <a:chOff x="0" y="0"/>
          <a:chExt cx="0" cy="0"/>
        </a:xfrm>
      </p:grpSpPr>
      <p:sp>
        <p:nvSpPr>
          <p:cNvPr id="2688" name="Google Shape;2688;g3cdd8974455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9" name="Google Shape;2689;g3cdd8974455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CA"/>
              <a:t>Doctor image generated using ChatGPT</a:t>
            </a:r>
            <a:endParaRPr/>
          </a:p>
          <a:p>
            <a:pPr indent="0" lvl="0" marL="0" rtl="0" algn="l">
              <a:spcBef>
                <a:spcPts val="0"/>
              </a:spcBef>
              <a:spcAft>
                <a:spcPts val="0"/>
              </a:spcAft>
              <a:buNone/>
            </a:pPr>
            <a:r>
              <a:t/>
            </a:r>
            <a:endParaRPr/>
          </a:p>
          <a:p>
            <a:pPr indent="0" lvl="0" marL="0" rtl="0" algn="l">
              <a:spcBef>
                <a:spcPts val="0"/>
              </a:spcBef>
              <a:spcAft>
                <a:spcPts val="0"/>
              </a:spcAft>
              <a:buNone/>
            </a:pPr>
            <a:r>
              <a:rPr lang="en-CA"/>
              <a:t>Corticosteroids: </a:t>
            </a:r>
            <a:r>
              <a:rPr lang="en-CA" u="sng">
                <a:solidFill>
                  <a:schemeClr val="hlink"/>
                </a:solidFill>
                <a:hlinkClick r:id="rId2"/>
              </a:rPr>
              <a:t>https://i.ytimg.com/vi/QEjWWXecs9Y/maxresdefault.jpg</a:t>
            </a:r>
            <a:r>
              <a:rPr lang="en-CA"/>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CA"/>
              <a:t>Liver transplant: </a:t>
            </a:r>
            <a:r>
              <a:rPr lang="en-CA" u="sng">
                <a:solidFill>
                  <a:schemeClr val="hlink"/>
                </a:solidFill>
                <a:hlinkClick r:id="rId3"/>
              </a:rPr>
              <a:t>https://www.uchicagomedicine.org/forefront/transplant-articles/what-to-know-about-living-liver-donation</a:t>
            </a:r>
            <a:r>
              <a:rPr lang="en-CA"/>
              <a:t>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6" name="Shape 2696"/>
        <p:cNvGrpSpPr/>
        <p:nvPr/>
      </p:nvGrpSpPr>
      <p:grpSpPr>
        <a:xfrm>
          <a:off x="0" y="0"/>
          <a:ext cx="0" cy="0"/>
          <a:chOff x="0" y="0"/>
          <a:chExt cx="0" cy="0"/>
        </a:xfrm>
      </p:grpSpPr>
      <p:sp>
        <p:nvSpPr>
          <p:cNvPr id="2697" name="Google Shape;2697;g3d4a685cba3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8" name="Google Shape;2698;g3d4a685cba3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4" name="Shape 2704"/>
        <p:cNvGrpSpPr/>
        <p:nvPr/>
      </p:nvGrpSpPr>
      <p:grpSpPr>
        <a:xfrm>
          <a:off x="0" y="0"/>
          <a:ext cx="0" cy="0"/>
          <a:chOff x="0" y="0"/>
          <a:chExt cx="0" cy="0"/>
        </a:xfrm>
      </p:grpSpPr>
      <p:sp>
        <p:nvSpPr>
          <p:cNvPr id="2705" name="Google Shape;2705;g3cdd8974455_4_2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06" name="Google Shape;2706;g3cdd8974455_4_2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CA"/>
              <a:t>Image from class notes</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5" name="Shape 2715"/>
        <p:cNvGrpSpPr/>
        <p:nvPr/>
      </p:nvGrpSpPr>
      <p:grpSpPr>
        <a:xfrm>
          <a:off x="0" y="0"/>
          <a:ext cx="0" cy="0"/>
          <a:chOff x="0" y="0"/>
          <a:chExt cx="0" cy="0"/>
        </a:xfrm>
      </p:grpSpPr>
      <p:sp>
        <p:nvSpPr>
          <p:cNvPr id="2716" name="Google Shape;2716;g3d0156b82ff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17" name="Google Shape;2717;g3d0156b82ff_0_1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CA" u="sng">
                <a:solidFill>
                  <a:schemeClr val="hlink"/>
                </a:solidFill>
                <a:hlinkClick r:id="rId2"/>
              </a:rPr>
              <a:t>https://healthjade.com/primary-sclerosing-cholangitis/</a:t>
            </a:r>
            <a:r>
              <a:rPr lang="en-CA"/>
              <a:t>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6" name="Shape 2726"/>
        <p:cNvGrpSpPr/>
        <p:nvPr/>
      </p:nvGrpSpPr>
      <p:grpSpPr>
        <a:xfrm>
          <a:off x="0" y="0"/>
          <a:ext cx="0" cy="0"/>
          <a:chOff x="0" y="0"/>
          <a:chExt cx="0" cy="0"/>
        </a:xfrm>
      </p:grpSpPr>
      <p:sp>
        <p:nvSpPr>
          <p:cNvPr id="2727" name="Google Shape;2727;g3d0156b82ff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8" name="Google Shape;2728;g3d0156b82ff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CA" u="sng">
                <a:solidFill>
                  <a:schemeClr val="hlink"/>
                </a:solidFill>
                <a:hlinkClick r:id="rId2"/>
              </a:rPr>
              <a:t>https://ajronline.org/doi/full/10.2214/AJR.12.9098</a:t>
            </a:r>
            <a:r>
              <a:rPr lang="en-CA"/>
              <a:t>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6" name="Shape 1816"/>
        <p:cNvGrpSpPr/>
        <p:nvPr/>
      </p:nvGrpSpPr>
      <p:grpSpPr>
        <a:xfrm>
          <a:off x="0" y="0"/>
          <a:ext cx="0" cy="0"/>
          <a:chOff x="0" y="0"/>
          <a:chExt cx="0" cy="0"/>
        </a:xfrm>
      </p:grpSpPr>
      <p:sp>
        <p:nvSpPr>
          <p:cNvPr id="1817" name="Google Shape;1817;g3d489cd107e_0_10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8" name="Google Shape;1818;g3d489cd107e_0_1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4" name="Shape 2734"/>
        <p:cNvGrpSpPr/>
        <p:nvPr/>
      </p:nvGrpSpPr>
      <p:grpSpPr>
        <a:xfrm>
          <a:off x="0" y="0"/>
          <a:ext cx="0" cy="0"/>
          <a:chOff x="0" y="0"/>
          <a:chExt cx="0" cy="0"/>
        </a:xfrm>
      </p:grpSpPr>
      <p:sp>
        <p:nvSpPr>
          <p:cNvPr id="2735" name="Google Shape;2735;g3d0156b82ff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6" name="Google Shape;2736;g3d0156b82ff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CA"/>
              <a:t>Images from class notes</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4" name="Shape 2744"/>
        <p:cNvGrpSpPr/>
        <p:nvPr/>
      </p:nvGrpSpPr>
      <p:grpSpPr>
        <a:xfrm>
          <a:off x="0" y="0"/>
          <a:ext cx="0" cy="0"/>
          <a:chOff x="0" y="0"/>
          <a:chExt cx="0" cy="0"/>
        </a:xfrm>
      </p:grpSpPr>
      <p:sp>
        <p:nvSpPr>
          <p:cNvPr id="2745" name="Google Shape;2745;g3d0156b82ff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6" name="Google Shape;2746;g3d0156b82ff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CA"/>
              <a:t>Beta blockers: </a:t>
            </a:r>
            <a:r>
              <a:rPr lang="en-CA" u="sng">
                <a:solidFill>
                  <a:schemeClr val="hlink"/>
                </a:solidFill>
                <a:hlinkClick r:id="rId2"/>
              </a:rPr>
              <a:t>https://study.com/academy/lesson/what-are-beta-blockers-uses-types-examples-side-effects.html</a:t>
            </a:r>
            <a:endParaRPr/>
          </a:p>
          <a:p>
            <a:pPr indent="0" lvl="0" marL="0" rtl="0" algn="l">
              <a:spcBef>
                <a:spcPts val="0"/>
              </a:spcBef>
              <a:spcAft>
                <a:spcPts val="0"/>
              </a:spcAft>
              <a:buNone/>
            </a:pPr>
            <a:r>
              <a:t/>
            </a:r>
            <a:endParaRPr/>
          </a:p>
          <a:p>
            <a:pPr indent="0" lvl="0" marL="0" rtl="0" algn="l">
              <a:spcBef>
                <a:spcPts val="0"/>
              </a:spcBef>
              <a:spcAft>
                <a:spcPts val="0"/>
              </a:spcAft>
              <a:buNone/>
            </a:pPr>
            <a:r>
              <a:rPr lang="en-CA"/>
              <a:t>Esophageal band ligation: </a:t>
            </a:r>
            <a:r>
              <a:rPr lang="en-CA" u="sng">
                <a:solidFill>
                  <a:schemeClr val="hlink"/>
                </a:solidFill>
                <a:hlinkClick r:id="rId3"/>
              </a:rPr>
              <a:t>https://guideofgreece.com/</a:t>
            </a:r>
            <a:r>
              <a:rPr lang="en-CA"/>
              <a:t>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2" name="Shape 2752"/>
        <p:cNvGrpSpPr/>
        <p:nvPr/>
      </p:nvGrpSpPr>
      <p:grpSpPr>
        <a:xfrm>
          <a:off x="0" y="0"/>
          <a:ext cx="0" cy="0"/>
          <a:chOff x="0" y="0"/>
          <a:chExt cx="0" cy="0"/>
        </a:xfrm>
      </p:grpSpPr>
      <p:sp>
        <p:nvSpPr>
          <p:cNvPr id="2753" name="Google Shape;2753;g3d0156b82ff_0_1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54" name="Google Shape;2754;g3d0156b82ff_0_1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8" name="Shape 2758"/>
        <p:cNvGrpSpPr/>
        <p:nvPr/>
      </p:nvGrpSpPr>
      <p:grpSpPr>
        <a:xfrm>
          <a:off x="0" y="0"/>
          <a:ext cx="0" cy="0"/>
          <a:chOff x="0" y="0"/>
          <a:chExt cx="0" cy="0"/>
        </a:xfrm>
      </p:grpSpPr>
      <p:sp>
        <p:nvSpPr>
          <p:cNvPr id="2759" name="Google Shape;2759;g3d0156b82ff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0" name="Google Shape;2760;g3d0156b82ff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5" name="Shape 2765"/>
        <p:cNvGrpSpPr/>
        <p:nvPr/>
      </p:nvGrpSpPr>
      <p:grpSpPr>
        <a:xfrm>
          <a:off x="0" y="0"/>
          <a:ext cx="0" cy="0"/>
          <a:chOff x="0" y="0"/>
          <a:chExt cx="0" cy="0"/>
        </a:xfrm>
      </p:grpSpPr>
      <p:sp>
        <p:nvSpPr>
          <p:cNvPr id="2766" name="Google Shape;2766;g3d0156b82ff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7" name="Google Shape;2767;g3d0156b82ff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2" name="Shape 2772"/>
        <p:cNvGrpSpPr/>
        <p:nvPr/>
      </p:nvGrpSpPr>
      <p:grpSpPr>
        <a:xfrm>
          <a:off x="0" y="0"/>
          <a:ext cx="0" cy="0"/>
          <a:chOff x="0" y="0"/>
          <a:chExt cx="0" cy="0"/>
        </a:xfrm>
      </p:grpSpPr>
      <p:sp>
        <p:nvSpPr>
          <p:cNvPr id="2773" name="Google Shape;2773;g3d0156b82ff_0_1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74" name="Google Shape;2774;g3d0156b82ff_0_1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8" name="Shape 2778"/>
        <p:cNvGrpSpPr/>
        <p:nvPr/>
      </p:nvGrpSpPr>
      <p:grpSpPr>
        <a:xfrm>
          <a:off x="0" y="0"/>
          <a:ext cx="0" cy="0"/>
          <a:chOff x="0" y="0"/>
          <a:chExt cx="0" cy="0"/>
        </a:xfrm>
      </p:grpSpPr>
      <p:sp>
        <p:nvSpPr>
          <p:cNvPr id="2779" name="Google Shape;2779;g3d0156b82ff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80" name="Google Shape;2780;g3d0156b82ff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5" name="Shape 2785"/>
        <p:cNvGrpSpPr/>
        <p:nvPr/>
      </p:nvGrpSpPr>
      <p:grpSpPr>
        <a:xfrm>
          <a:off x="0" y="0"/>
          <a:ext cx="0" cy="0"/>
          <a:chOff x="0" y="0"/>
          <a:chExt cx="0" cy="0"/>
        </a:xfrm>
      </p:grpSpPr>
      <p:sp>
        <p:nvSpPr>
          <p:cNvPr id="2786" name="Google Shape;2786;g3d0156b82ff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87" name="Google Shape;2787;g3d0156b82ff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2" name="Shape 2792"/>
        <p:cNvGrpSpPr/>
        <p:nvPr/>
      </p:nvGrpSpPr>
      <p:grpSpPr>
        <a:xfrm>
          <a:off x="0" y="0"/>
          <a:ext cx="0" cy="0"/>
          <a:chOff x="0" y="0"/>
          <a:chExt cx="0" cy="0"/>
        </a:xfrm>
      </p:grpSpPr>
      <p:sp>
        <p:nvSpPr>
          <p:cNvPr id="2793" name="Google Shape;2793;g3d0156b82ff_0_1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94" name="Google Shape;2794;g3d0156b82ff_0_1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8" name="Shape 2798"/>
        <p:cNvGrpSpPr/>
        <p:nvPr/>
      </p:nvGrpSpPr>
      <p:grpSpPr>
        <a:xfrm>
          <a:off x="0" y="0"/>
          <a:ext cx="0" cy="0"/>
          <a:chOff x="0" y="0"/>
          <a:chExt cx="0" cy="0"/>
        </a:xfrm>
      </p:grpSpPr>
      <p:sp>
        <p:nvSpPr>
          <p:cNvPr id="2799" name="Google Shape;2799;g3d0156b82ff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00" name="Google Shape;2800;g3d0156b82ff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3" name="Shape 1823"/>
        <p:cNvGrpSpPr/>
        <p:nvPr/>
      </p:nvGrpSpPr>
      <p:grpSpPr>
        <a:xfrm>
          <a:off x="0" y="0"/>
          <a:ext cx="0" cy="0"/>
          <a:chOff x="0" y="0"/>
          <a:chExt cx="0" cy="0"/>
        </a:xfrm>
      </p:grpSpPr>
      <p:sp>
        <p:nvSpPr>
          <p:cNvPr id="1824" name="Google Shape;1824;g3d489cd107e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25" name="Google Shape;1825;g3d489cd107e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5" name="Shape 2805"/>
        <p:cNvGrpSpPr/>
        <p:nvPr/>
      </p:nvGrpSpPr>
      <p:grpSpPr>
        <a:xfrm>
          <a:off x="0" y="0"/>
          <a:ext cx="0" cy="0"/>
          <a:chOff x="0" y="0"/>
          <a:chExt cx="0" cy="0"/>
        </a:xfrm>
      </p:grpSpPr>
      <p:sp>
        <p:nvSpPr>
          <p:cNvPr id="2806" name="Google Shape;2806;g3d0156b82ff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07" name="Google Shape;2807;g3d0156b82ff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2" name="Shape 2812"/>
        <p:cNvGrpSpPr/>
        <p:nvPr/>
      </p:nvGrpSpPr>
      <p:grpSpPr>
        <a:xfrm>
          <a:off x="0" y="0"/>
          <a:ext cx="0" cy="0"/>
          <a:chOff x="0" y="0"/>
          <a:chExt cx="0" cy="0"/>
        </a:xfrm>
      </p:grpSpPr>
      <p:sp>
        <p:nvSpPr>
          <p:cNvPr id="2813" name="Google Shape;2813;g3d1eda0debc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4" name="Google Shape;2814;g3d1eda0debc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0" name="Shape 2820"/>
        <p:cNvGrpSpPr/>
        <p:nvPr/>
      </p:nvGrpSpPr>
      <p:grpSpPr>
        <a:xfrm>
          <a:off x="0" y="0"/>
          <a:ext cx="0" cy="0"/>
          <a:chOff x="0" y="0"/>
          <a:chExt cx="0" cy="0"/>
        </a:xfrm>
      </p:grpSpPr>
      <p:sp>
        <p:nvSpPr>
          <p:cNvPr id="2821" name="Google Shape;2821;g3d1eda0debc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2" name="Google Shape;2822;g3d1eda0debc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CA"/>
              <a:t>Stethoscope: </a:t>
            </a:r>
            <a:r>
              <a:rPr lang="en-CA" u="sng">
                <a:solidFill>
                  <a:schemeClr val="hlink"/>
                </a:solidFill>
                <a:hlinkClick r:id="rId2"/>
              </a:rPr>
              <a:t>https://fity.club/lists/suggestions/stethoscope-png/</a:t>
            </a:r>
            <a:r>
              <a:rPr lang="en-CA"/>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CA"/>
              <a:t>First aid kit: </a:t>
            </a:r>
            <a:r>
              <a:rPr lang="en-CA" u="sng">
                <a:solidFill>
                  <a:schemeClr val="hlink"/>
                </a:solidFill>
                <a:hlinkClick r:id="rId3"/>
              </a:rPr>
              <a:t>https://www.vecteezy.com/png/35858456-first-aid-kit</a:t>
            </a:r>
            <a:r>
              <a:rPr lang="en-CA"/>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CA"/>
              <a:t>Surgical tools: </a:t>
            </a:r>
            <a:r>
              <a:rPr lang="en-CA" u="sng">
                <a:solidFill>
                  <a:schemeClr val="hlink"/>
                </a:solidFill>
                <a:hlinkClick r:id="rId4"/>
              </a:rPr>
              <a:t>https://pngtree.com/free-png-vectors/surgical-instruments</a:t>
            </a:r>
            <a:r>
              <a:rPr lang="en-CA"/>
              <a:t> </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9" name="Shape 2829"/>
        <p:cNvGrpSpPr/>
        <p:nvPr/>
      </p:nvGrpSpPr>
      <p:grpSpPr>
        <a:xfrm>
          <a:off x="0" y="0"/>
          <a:ext cx="0" cy="0"/>
          <a:chOff x="0" y="0"/>
          <a:chExt cx="0" cy="0"/>
        </a:xfrm>
      </p:grpSpPr>
      <p:sp>
        <p:nvSpPr>
          <p:cNvPr id="2830" name="Google Shape;2830;g3d1eda0debc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1" name="Google Shape;2831;g3d1eda0debc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3" name="Shape 1833"/>
        <p:cNvGrpSpPr/>
        <p:nvPr/>
      </p:nvGrpSpPr>
      <p:grpSpPr>
        <a:xfrm>
          <a:off x="0" y="0"/>
          <a:ext cx="0" cy="0"/>
          <a:chOff x="0" y="0"/>
          <a:chExt cx="0" cy="0"/>
        </a:xfrm>
      </p:grpSpPr>
      <p:sp>
        <p:nvSpPr>
          <p:cNvPr id="1834" name="Google Shape;1834;g3d489cd107e_0_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35" name="Google Shape;1835;g3d489cd107e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0" name="Shape 1840"/>
        <p:cNvGrpSpPr/>
        <p:nvPr/>
      </p:nvGrpSpPr>
      <p:grpSpPr>
        <a:xfrm>
          <a:off x="0" y="0"/>
          <a:ext cx="0" cy="0"/>
          <a:chOff x="0" y="0"/>
          <a:chExt cx="0" cy="0"/>
        </a:xfrm>
      </p:grpSpPr>
      <p:sp>
        <p:nvSpPr>
          <p:cNvPr id="1841" name="Google Shape;1841;g3d489cd107e_0_1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2" name="Google Shape;1842;g3d489cd107e_0_1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7" name="Shape 1847"/>
        <p:cNvGrpSpPr/>
        <p:nvPr/>
      </p:nvGrpSpPr>
      <p:grpSpPr>
        <a:xfrm>
          <a:off x="0" y="0"/>
          <a:ext cx="0" cy="0"/>
          <a:chOff x="0" y="0"/>
          <a:chExt cx="0" cy="0"/>
        </a:xfrm>
      </p:grpSpPr>
      <p:sp>
        <p:nvSpPr>
          <p:cNvPr id="1848" name="Google Shape;1848;g3d489cd107e_0_1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9" name="Google Shape;1849;g3d489cd107e_0_1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4" name="Shape 1854"/>
        <p:cNvGrpSpPr/>
        <p:nvPr/>
      </p:nvGrpSpPr>
      <p:grpSpPr>
        <a:xfrm>
          <a:off x="0" y="0"/>
          <a:ext cx="0" cy="0"/>
          <a:chOff x="0" y="0"/>
          <a:chExt cx="0" cy="0"/>
        </a:xfrm>
      </p:grpSpPr>
      <p:sp>
        <p:nvSpPr>
          <p:cNvPr id="1855" name="Google Shape;1855;g3d489cd107e_0_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56" name="Google Shape;1856;g3d489cd107e_0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5" name="Shape 1865"/>
        <p:cNvGrpSpPr/>
        <p:nvPr/>
      </p:nvGrpSpPr>
      <p:grpSpPr>
        <a:xfrm>
          <a:off x="0" y="0"/>
          <a:ext cx="0" cy="0"/>
          <a:chOff x="0" y="0"/>
          <a:chExt cx="0" cy="0"/>
        </a:xfrm>
      </p:grpSpPr>
      <p:sp>
        <p:nvSpPr>
          <p:cNvPr id="1866" name="Google Shape;1866;g3d489cd107e_0_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67" name="Google Shape;1867;g3d489cd107e_0_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3" name="Shape 1873"/>
        <p:cNvGrpSpPr/>
        <p:nvPr/>
      </p:nvGrpSpPr>
      <p:grpSpPr>
        <a:xfrm>
          <a:off x="0" y="0"/>
          <a:ext cx="0" cy="0"/>
          <a:chOff x="0" y="0"/>
          <a:chExt cx="0" cy="0"/>
        </a:xfrm>
      </p:grpSpPr>
      <p:sp>
        <p:nvSpPr>
          <p:cNvPr id="1874" name="Google Shape;1874;g3d489cd107e_0_1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75" name="Google Shape;1875;g3d489cd107e_0_1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0" name="Shape 1880"/>
        <p:cNvGrpSpPr/>
        <p:nvPr/>
      </p:nvGrpSpPr>
      <p:grpSpPr>
        <a:xfrm>
          <a:off x="0" y="0"/>
          <a:ext cx="0" cy="0"/>
          <a:chOff x="0" y="0"/>
          <a:chExt cx="0" cy="0"/>
        </a:xfrm>
      </p:grpSpPr>
      <p:sp>
        <p:nvSpPr>
          <p:cNvPr id="1881" name="Google Shape;1881;g3d489cd107e_0_1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2" name="Google Shape;1882;g3d489cd107e_0_1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7" name="Shape 1727"/>
        <p:cNvGrpSpPr/>
        <p:nvPr/>
      </p:nvGrpSpPr>
      <p:grpSpPr>
        <a:xfrm>
          <a:off x="0" y="0"/>
          <a:ext cx="0" cy="0"/>
          <a:chOff x="0" y="0"/>
          <a:chExt cx="0" cy="0"/>
        </a:xfrm>
      </p:grpSpPr>
      <p:sp>
        <p:nvSpPr>
          <p:cNvPr id="1728" name="Google Shape;1728;g3cdd8974455_2_1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9" name="Google Shape;1729;g3cdd8974455_2_12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7" name="Shape 1887"/>
        <p:cNvGrpSpPr/>
        <p:nvPr/>
      </p:nvGrpSpPr>
      <p:grpSpPr>
        <a:xfrm>
          <a:off x="0" y="0"/>
          <a:ext cx="0" cy="0"/>
          <a:chOff x="0" y="0"/>
          <a:chExt cx="0" cy="0"/>
        </a:xfrm>
      </p:grpSpPr>
      <p:sp>
        <p:nvSpPr>
          <p:cNvPr id="1888" name="Google Shape;1888;g3d489cd107e_0_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9" name="Google Shape;1889;g3d489cd107e_0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7" name="Shape 1897"/>
        <p:cNvGrpSpPr/>
        <p:nvPr/>
      </p:nvGrpSpPr>
      <p:grpSpPr>
        <a:xfrm>
          <a:off x="0" y="0"/>
          <a:ext cx="0" cy="0"/>
          <a:chOff x="0" y="0"/>
          <a:chExt cx="0" cy="0"/>
        </a:xfrm>
      </p:grpSpPr>
      <p:sp>
        <p:nvSpPr>
          <p:cNvPr id="1898" name="Google Shape;1898;g3d489cd107e_0_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99" name="Google Shape;1899;g3d489cd107e_0_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4" name="Shape 1904"/>
        <p:cNvGrpSpPr/>
        <p:nvPr/>
      </p:nvGrpSpPr>
      <p:grpSpPr>
        <a:xfrm>
          <a:off x="0" y="0"/>
          <a:ext cx="0" cy="0"/>
          <a:chOff x="0" y="0"/>
          <a:chExt cx="0" cy="0"/>
        </a:xfrm>
      </p:grpSpPr>
      <p:sp>
        <p:nvSpPr>
          <p:cNvPr id="1905" name="Google Shape;1905;g3d489cd107e_0_1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06" name="Google Shape;1906;g3d489cd107e_0_1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1" name="Shape 1911"/>
        <p:cNvGrpSpPr/>
        <p:nvPr/>
      </p:nvGrpSpPr>
      <p:grpSpPr>
        <a:xfrm>
          <a:off x="0" y="0"/>
          <a:ext cx="0" cy="0"/>
          <a:chOff x="0" y="0"/>
          <a:chExt cx="0" cy="0"/>
        </a:xfrm>
      </p:grpSpPr>
      <p:sp>
        <p:nvSpPr>
          <p:cNvPr id="1912" name="Google Shape;1912;g3d489cd107e_0_1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3" name="Google Shape;1913;g3d489cd107e_0_1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8" name="Shape 1918"/>
        <p:cNvGrpSpPr/>
        <p:nvPr/>
      </p:nvGrpSpPr>
      <p:grpSpPr>
        <a:xfrm>
          <a:off x="0" y="0"/>
          <a:ext cx="0" cy="0"/>
          <a:chOff x="0" y="0"/>
          <a:chExt cx="0" cy="0"/>
        </a:xfrm>
      </p:grpSpPr>
      <p:sp>
        <p:nvSpPr>
          <p:cNvPr id="1919" name="Google Shape;1919;g3d489cd107e_0_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0" name="Google Shape;1920;g3d489cd107e_0_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5" name="Shape 1925"/>
        <p:cNvGrpSpPr/>
        <p:nvPr/>
      </p:nvGrpSpPr>
      <p:grpSpPr>
        <a:xfrm>
          <a:off x="0" y="0"/>
          <a:ext cx="0" cy="0"/>
          <a:chOff x="0" y="0"/>
          <a:chExt cx="0" cy="0"/>
        </a:xfrm>
      </p:grpSpPr>
      <p:sp>
        <p:nvSpPr>
          <p:cNvPr id="1926" name="Google Shape;1926;g3d489cd107e_0_1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7" name="Google Shape;1927;g3d489cd107e_0_1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2" name="Shape 1932"/>
        <p:cNvGrpSpPr/>
        <p:nvPr/>
      </p:nvGrpSpPr>
      <p:grpSpPr>
        <a:xfrm>
          <a:off x="0" y="0"/>
          <a:ext cx="0" cy="0"/>
          <a:chOff x="0" y="0"/>
          <a:chExt cx="0" cy="0"/>
        </a:xfrm>
      </p:grpSpPr>
      <p:sp>
        <p:nvSpPr>
          <p:cNvPr id="1933" name="Google Shape;1933;g3d489cd107e_0_1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4" name="Google Shape;1934;g3d489cd107e_0_1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9" name="Shape 1939"/>
        <p:cNvGrpSpPr/>
        <p:nvPr/>
      </p:nvGrpSpPr>
      <p:grpSpPr>
        <a:xfrm>
          <a:off x="0" y="0"/>
          <a:ext cx="0" cy="0"/>
          <a:chOff x="0" y="0"/>
          <a:chExt cx="0" cy="0"/>
        </a:xfrm>
      </p:grpSpPr>
      <p:sp>
        <p:nvSpPr>
          <p:cNvPr id="1940" name="Google Shape;1940;g3d489cd107e_0_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41" name="Google Shape;1941;g3d489cd107e_0_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9" name="Shape 1949"/>
        <p:cNvGrpSpPr/>
        <p:nvPr/>
      </p:nvGrpSpPr>
      <p:grpSpPr>
        <a:xfrm>
          <a:off x="0" y="0"/>
          <a:ext cx="0" cy="0"/>
          <a:chOff x="0" y="0"/>
          <a:chExt cx="0" cy="0"/>
        </a:xfrm>
      </p:grpSpPr>
      <p:sp>
        <p:nvSpPr>
          <p:cNvPr id="1950" name="Google Shape;1950;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51" name="Google Shape;195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CA"/>
              <a:t>Cassie’s intro</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9" name="Shape 1959"/>
        <p:cNvGrpSpPr/>
        <p:nvPr/>
      </p:nvGrpSpPr>
      <p:grpSpPr>
        <a:xfrm>
          <a:off x="0" y="0"/>
          <a:ext cx="0" cy="0"/>
          <a:chOff x="0" y="0"/>
          <a:chExt cx="0" cy="0"/>
        </a:xfrm>
      </p:grpSpPr>
      <p:sp>
        <p:nvSpPr>
          <p:cNvPr id="1960" name="Google Shape;1960;g3cdd8974455_2_14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61" name="Google Shape;1961;g3cdd8974455_2_14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CA"/>
              <a:t>For Cassie’s case study</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5" name="Shape 1735"/>
        <p:cNvGrpSpPr/>
        <p:nvPr/>
      </p:nvGrpSpPr>
      <p:grpSpPr>
        <a:xfrm>
          <a:off x="0" y="0"/>
          <a:ext cx="0" cy="0"/>
          <a:chOff x="0" y="0"/>
          <a:chExt cx="0" cy="0"/>
        </a:xfrm>
      </p:grpSpPr>
      <p:sp>
        <p:nvSpPr>
          <p:cNvPr id="1736" name="Google Shape;1736;g3cdd8974455_2_1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37" name="Google Shape;1737;g3cdd8974455_2_13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CA"/>
              <a:t>Intro also Tabarak’s case study</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2" name="Shape 1982"/>
        <p:cNvGrpSpPr/>
        <p:nvPr/>
      </p:nvGrpSpPr>
      <p:grpSpPr>
        <a:xfrm>
          <a:off x="0" y="0"/>
          <a:ext cx="0" cy="0"/>
          <a:chOff x="0" y="0"/>
          <a:chExt cx="0" cy="0"/>
        </a:xfrm>
      </p:grpSpPr>
      <p:sp>
        <p:nvSpPr>
          <p:cNvPr id="1983" name="Google Shape;1983;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4" name="Google Shape;198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3" name="Shape 1993"/>
        <p:cNvGrpSpPr/>
        <p:nvPr/>
      </p:nvGrpSpPr>
      <p:grpSpPr>
        <a:xfrm>
          <a:off x="0" y="0"/>
          <a:ext cx="0" cy="0"/>
          <a:chOff x="0" y="0"/>
          <a:chExt cx="0" cy="0"/>
        </a:xfrm>
      </p:grpSpPr>
      <p:sp>
        <p:nvSpPr>
          <p:cNvPr id="1994" name="Google Shape;199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5" name="Google Shape;1995;p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1" name="Shape 2001"/>
        <p:cNvGrpSpPr/>
        <p:nvPr/>
      </p:nvGrpSpPr>
      <p:grpSpPr>
        <a:xfrm>
          <a:off x="0" y="0"/>
          <a:ext cx="0" cy="0"/>
          <a:chOff x="0" y="0"/>
          <a:chExt cx="0" cy="0"/>
        </a:xfrm>
      </p:grpSpPr>
      <p:sp>
        <p:nvSpPr>
          <p:cNvPr id="2002" name="Google Shape;200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3" name="Google Shape;2003;p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8" name="Shape 2008"/>
        <p:cNvGrpSpPr/>
        <p:nvPr/>
      </p:nvGrpSpPr>
      <p:grpSpPr>
        <a:xfrm>
          <a:off x="0" y="0"/>
          <a:ext cx="0" cy="0"/>
          <a:chOff x="0" y="0"/>
          <a:chExt cx="0" cy="0"/>
        </a:xfrm>
      </p:grpSpPr>
      <p:sp>
        <p:nvSpPr>
          <p:cNvPr id="2009" name="Google Shape;200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0" name="Google Shape;2010;p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3" name="Shape 2023"/>
        <p:cNvGrpSpPr/>
        <p:nvPr/>
      </p:nvGrpSpPr>
      <p:grpSpPr>
        <a:xfrm>
          <a:off x="0" y="0"/>
          <a:ext cx="0" cy="0"/>
          <a:chOff x="0" y="0"/>
          <a:chExt cx="0" cy="0"/>
        </a:xfrm>
      </p:grpSpPr>
      <p:sp>
        <p:nvSpPr>
          <p:cNvPr id="2024" name="Google Shape;2024;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25" name="Google Shape;202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4" name="Shape 2034"/>
        <p:cNvGrpSpPr/>
        <p:nvPr/>
      </p:nvGrpSpPr>
      <p:grpSpPr>
        <a:xfrm>
          <a:off x="0" y="0"/>
          <a:ext cx="0" cy="0"/>
          <a:chOff x="0" y="0"/>
          <a:chExt cx="0" cy="0"/>
        </a:xfrm>
      </p:grpSpPr>
      <p:sp>
        <p:nvSpPr>
          <p:cNvPr id="2035" name="Google Shape;203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6" name="Google Shape;2036;p1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1" name="Shape 2041"/>
        <p:cNvGrpSpPr/>
        <p:nvPr/>
      </p:nvGrpSpPr>
      <p:grpSpPr>
        <a:xfrm>
          <a:off x="0" y="0"/>
          <a:ext cx="0" cy="0"/>
          <a:chOff x="0" y="0"/>
          <a:chExt cx="0" cy="0"/>
        </a:xfrm>
      </p:grpSpPr>
      <p:sp>
        <p:nvSpPr>
          <p:cNvPr id="2042" name="Google Shape;204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3" name="Google Shape;2043;p1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8" name="Shape 2048"/>
        <p:cNvGrpSpPr/>
        <p:nvPr/>
      </p:nvGrpSpPr>
      <p:grpSpPr>
        <a:xfrm>
          <a:off x="0" y="0"/>
          <a:ext cx="0" cy="0"/>
          <a:chOff x="0" y="0"/>
          <a:chExt cx="0" cy="0"/>
        </a:xfrm>
      </p:grpSpPr>
      <p:sp>
        <p:nvSpPr>
          <p:cNvPr id="2049" name="Google Shape;204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0" name="Google Shape;2050;p1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5" name="Shape 2055"/>
        <p:cNvGrpSpPr/>
        <p:nvPr/>
      </p:nvGrpSpPr>
      <p:grpSpPr>
        <a:xfrm>
          <a:off x="0" y="0"/>
          <a:ext cx="0" cy="0"/>
          <a:chOff x="0" y="0"/>
          <a:chExt cx="0" cy="0"/>
        </a:xfrm>
      </p:grpSpPr>
      <p:sp>
        <p:nvSpPr>
          <p:cNvPr id="2056" name="Google Shape;2056;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57" name="Google Shape;2057;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6" name="Shape 2066"/>
        <p:cNvGrpSpPr/>
        <p:nvPr/>
      </p:nvGrpSpPr>
      <p:grpSpPr>
        <a:xfrm>
          <a:off x="0" y="0"/>
          <a:ext cx="0" cy="0"/>
          <a:chOff x="0" y="0"/>
          <a:chExt cx="0" cy="0"/>
        </a:xfrm>
      </p:grpSpPr>
      <p:sp>
        <p:nvSpPr>
          <p:cNvPr id="2067" name="Google Shape;206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8" name="Google Shape;2068;p1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8" name="Shape 1758"/>
        <p:cNvGrpSpPr/>
        <p:nvPr/>
      </p:nvGrpSpPr>
      <p:grpSpPr>
        <a:xfrm>
          <a:off x="0" y="0"/>
          <a:ext cx="0" cy="0"/>
          <a:chOff x="0" y="0"/>
          <a:chExt cx="0" cy="0"/>
        </a:xfrm>
      </p:grpSpPr>
      <p:sp>
        <p:nvSpPr>
          <p:cNvPr id="1759" name="Google Shape;1759;g3cdd8974455_0_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0" name="Google Shape;1760;g3cdd8974455_0_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CA"/>
              <a:t>Tabarak’s intro</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2" name="Shape 2072"/>
        <p:cNvGrpSpPr/>
        <p:nvPr/>
      </p:nvGrpSpPr>
      <p:grpSpPr>
        <a:xfrm>
          <a:off x="0" y="0"/>
          <a:ext cx="0" cy="0"/>
          <a:chOff x="0" y="0"/>
          <a:chExt cx="0" cy="0"/>
        </a:xfrm>
      </p:grpSpPr>
      <p:sp>
        <p:nvSpPr>
          <p:cNvPr id="2073" name="Google Shape;2073;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4" name="Google Shape;2074;p1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9" name="Shape 2079"/>
        <p:cNvGrpSpPr/>
        <p:nvPr/>
      </p:nvGrpSpPr>
      <p:grpSpPr>
        <a:xfrm>
          <a:off x="0" y="0"/>
          <a:ext cx="0" cy="0"/>
          <a:chOff x="0" y="0"/>
          <a:chExt cx="0" cy="0"/>
        </a:xfrm>
      </p:grpSpPr>
      <p:sp>
        <p:nvSpPr>
          <p:cNvPr id="2080" name="Google Shape;2080;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1" name="Google Shape;2081;p1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6" name="Shape 2086"/>
        <p:cNvGrpSpPr/>
        <p:nvPr/>
      </p:nvGrpSpPr>
      <p:grpSpPr>
        <a:xfrm>
          <a:off x="0" y="0"/>
          <a:ext cx="0" cy="0"/>
          <a:chOff x="0" y="0"/>
          <a:chExt cx="0" cy="0"/>
        </a:xfrm>
      </p:grpSpPr>
      <p:sp>
        <p:nvSpPr>
          <p:cNvPr id="2087" name="Google Shape;2087;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88" name="Google Shape;208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7" name="Shape 2097"/>
        <p:cNvGrpSpPr/>
        <p:nvPr/>
      </p:nvGrpSpPr>
      <p:grpSpPr>
        <a:xfrm>
          <a:off x="0" y="0"/>
          <a:ext cx="0" cy="0"/>
          <a:chOff x="0" y="0"/>
          <a:chExt cx="0" cy="0"/>
        </a:xfrm>
      </p:grpSpPr>
      <p:sp>
        <p:nvSpPr>
          <p:cNvPr id="2098" name="Google Shape;209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9" name="Google Shape;2099;p1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3" name="Shape 2103"/>
        <p:cNvGrpSpPr/>
        <p:nvPr/>
      </p:nvGrpSpPr>
      <p:grpSpPr>
        <a:xfrm>
          <a:off x="0" y="0"/>
          <a:ext cx="0" cy="0"/>
          <a:chOff x="0" y="0"/>
          <a:chExt cx="0" cy="0"/>
        </a:xfrm>
      </p:grpSpPr>
      <p:sp>
        <p:nvSpPr>
          <p:cNvPr id="2104" name="Google Shape;2104;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5" name="Google Shape;2105;p1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0" name="Shape 2110"/>
        <p:cNvGrpSpPr/>
        <p:nvPr/>
      </p:nvGrpSpPr>
      <p:grpSpPr>
        <a:xfrm>
          <a:off x="0" y="0"/>
          <a:ext cx="0" cy="0"/>
          <a:chOff x="0" y="0"/>
          <a:chExt cx="0" cy="0"/>
        </a:xfrm>
      </p:grpSpPr>
      <p:sp>
        <p:nvSpPr>
          <p:cNvPr id="2111" name="Google Shape;2111;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12" name="Google Shape;2112;p2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7" name="Shape 2117"/>
        <p:cNvGrpSpPr/>
        <p:nvPr/>
      </p:nvGrpSpPr>
      <p:grpSpPr>
        <a:xfrm>
          <a:off x="0" y="0"/>
          <a:ext cx="0" cy="0"/>
          <a:chOff x="0" y="0"/>
          <a:chExt cx="0" cy="0"/>
        </a:xfrm>
      </p:grpSpPr>
      <p:sp>
        <p:nvSpPr>
          <p:cNvPr id="2118" name="Google Shape;2118;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19" name="Google Shape;2119;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CA" u="sng">
                <a:solidFill>
                  <a:schemeClr val="hlink"/>
                </a:solidFill>
                <a:hlinkClick r:id="rId2"/>
              </a:rPr>
              <a:t>https://es.vecteezy.com/png-gratis/bronquios</a:t>
            </a:r>
            <a:r>
              <a:rPr lang="en-CA"/>
              <a:t>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8" name="Shape 2128"/>
        <p:cNvGrpSpPr/>
        <p:nvPr/>
      </p:nvGrpSpPr>
      <p:grpSpPr>
        <a:xfrm>
          <a:off x="0" y="0"/>
          <a:ext cx="0" cy="0"/>
          <a:chOff x="0" y="0"/>
          <a:chExt cx="0" cy="0"/>
        </a:xfrm>
      </p:grpSpPr>
      <p:sp>
        <p:nvSpPr>
          <p:cNvPr id="2129" name="Google Shape;2129;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0" name="Google Shape;2130;p2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4" name="Shape 2134"/>
        <p:cNvGrpSpPr/>
        <p:nvPr/>
      </p:nvGrpSpPr>
      <p:grpSpPr>
        <a:xfrm>
          <a:off x="0" y="0"/>
          <a:ext cx="0" cy="0"/>
          <a:chOff x="0" y="0"/>
          <a:chExt cx="0" cy="0"/>
        </a:xfrm>
      </p:grpSpPr>
      <p:sp>
        <p:nvSpPr>
          <p:cNvPr id="2135" name="Google Shape;2135;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6" name="Google Shape;2136;p2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1" name="Shape 2141"/>
        <p:cNvGrpSpPr/>
        <p:nvPr/>
      </p:nvGrpSpPr>
      <p:grpSpPr>
        <a:xfrm>
          <a:off x="0" y="0"/>
          <a:ext cx="0" cy="0"/>
          <a:chOff x="0" y="0"/>
          <a:chExt cx="0" cy="0"/>
        </a:xfrm>
      </p:grpSpPr>
      <p:sp>
        <p:nvSpPr>
          <p:cNvPr id="2142" name="Google Shape;2142;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3" name="Google Shape;2143;p2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8" name="Shape 1768"/>
        <p:cNvGrpSpPr/>
        <p:nvPr/>
      </p:nvGrpSpPr>
      <p:grpSpPr>
        <a:xfrm>
          <a:off x="0" y="0"/>
          <a:ext cx="0" cy="0"/>
          <a:chOff x="0" y="0"/>
          <a:chExt cx="0" cy="0"/>
        </a:xfrm>
      </p:grpSpPr>
      <p:sp>
        <p:nvSpPr>
          <p:cNvPr id="1769" name="Google Shape;1769;g3d3f20a6d86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0" name="Google Shape;1770;g3d3f20a6d86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8" name="Shape 2148"/>
        <p:cNvGrpSpPr/>
        <p:nvPr/>
      </p:nvGrpSpPr>
      <p:grpSpPr>
        <a:xfrm>
          <a:off x="0" y="0"/>
          <a:ext cx="0" cy="0"/>
          <a:chOff x="0" y="0"/>
          <a:chExt cx="0" cy="0"/>
        </a:xfrm>
      </p:grpSpPr>
      <p:sp>
        <p:nvSpPr>
          <p:cNvPr id="2149" name="Google Shape;2149;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50" name="Google Shape;2150;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9" name="Shape 2159"/>
        <p:cNvGrpSpPr/>
        <p:nvPr/>
      </p:nvGrpSpPr>
      <p:grpSpPr>
        <a:xfrm>
          <a:off x="0" y="0"/>
          <a:ext cx="0" cy="0"/>
          <a:chOff x="0" y="0"/>
          <a:chExt cx="0" cy="0"/>
        </a:xfrm>
      </p:grpSpPr>
      <p:sp>
        <p:nvSpPr>
          <p:cNvPr id="2160" name="Google Shape;2160;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1" name="Google Shape;2161;p2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5" name="Shape 2165"/>
        <p:cNvGrpSpPr/>
        <p:nvPr/>
      </p:nvGrpSpPr>
      <p:grpSpPr>
        <a:xfrm>
          <a:off x="0" y="0"/>
          <a:ext cx="0" cy="0"/>
          <a:chOff x="0" y="0"/>
          <a:chExt cx="0" cy="0"/>
        </a:xfrm>
      </p:grpSpPr>
      <p:sp>
        <p:nvSpPr>
          <p:cNvPr id="2166" name="Google Shape;2166;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7" name="Google Shape;2167;p2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3" name="Shape 2173"/>
        <p:cNvGrpSpPr/>
        <p:nvPr/>
      </p:nvGrpSpPr>
      <p:grpSpPr>
        <a:xfrm>
          <a:off x="0" y="0"/>
          <a:ext cx="0" cy="0"/>
          <a:chOff x="0" y="0"/>
          <a:chExt cx="0" cy="0"/>
        </a:xfrm>
      </p:grpSpPr>
      <p:sp>
        <p:nvSpPr>
          <p:cNvPr id="2174" name="Google Shape;2174;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5" name="Google Shape;2175;p2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0" name="Shape 2180"/>
        <p:cNvGrpSpPr/>
        <p:nvPr/>
      </p:nvGrpSpPr>
      <p:grpSpPr>
        <a:xfrm>
          <a:off x="0" y="0"/>
          <a:ext cx="0" cy="0"/>
          <a:chOff x="0" y="0"/>
          <a:chExt cx="0" cy="0"/>
        </a:xfrm>
      </p:grpSpPr>
      <p:sp>
        <p:nvSpPr>
          <p:cNvPr id="2181" name="Google Shape;2181;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82" name="Google Shape;2182;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8" name="Shape 2208"/>
        <p:cNvGrpSpPr/>
        <p:nvPr/>
      </p:nvGrpSpPr>
      <p:grpSpPr>
        <a:xfrm>
          <a:off x="0" y="0"/>
          <a:ext cx="0" cy="0"/>
          <a:chOff x="0" y="0"/>
          <a:chExt cx="0" cy="0"/>
        </a:xfrm>
      </p:grpSpPr>
      <p:sp>
        <p:nvSpPr>
          <p:cNvPr id="2209" name="Google Shape;2209;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10" name="Google Shape;2210;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1" name="Shape 2221"/>
        <p:cNvGrpSpPr/>
        <p:nvPr/>
      </p:nvGrpSpPr>
      <p:grpSpPr>
        <a:xfrm>
          <a:off x="0" y="0"/>
          <a:ext cx="0" cy="0"/>
          <a:chOff x="0" y="0"/>
          <a:chExt cx="0" cy="0"/>
        </a:xfrm>
      </p:grpSpPr>
      <p:sp>
        <p:nvSpPr>
          <p:cNvPr id="2222" name="Google Shape;2222;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23" name="Google Shape;2223;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4" name="Shape 2234"/>
        <p:cNvGrpSpPr/>
        <p:nvPr/>
      </p:nvGrpSpPr>
      <p:grpSpPr>
        <a:xfrm>
          <a:off x="0" y="0"/>
          <a:ext cx="0" cy="0"/>
          <a:chOff x="0" y="0"/>
          <a:chExt cx="0" cy="0"/>
        </a:xfrm>
      </p:grpSpPr>
      <p:sp>
        <p:nvSpPr>
          <p:cNvPr id="2235" name="Google Shape;2235;g3c5818298c1_0_1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36" name="Google Shape;2236;g3c5818298c1_0_1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7" name="Shape 2257"/>
        <p:cNvGrpSpPr/>
        <p:nvPr/>
      </p:nvGrpSpPr>
      <p:grpSpPr>
        <a:xfrm>
          <a:off x="0" y="0"/>
          <a:ext cx="0" cy="0"/>
          <a:chOff x="0" y="0"/>
          <a:chExt cx="0" cy="0"/>
        </a:xfrm>
      </p:grpSpPr>
      <p:sp>
        <p:nvSpPr>
          <p:cNvPr id="2258" name="Google Shape;2258;g3c5818298c1_0_38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59" name="Google Shape;2259;g3c5818298c1_0_3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0" name="Shape 2280"/>
        <p:cNvGrpSpPr/>
        <p:nvPr/>
      </p:nvGrpSpPr>
      <p:grpSpPr>
        <a:xfrm>
          <a:off x="0" y="0"/>
          <a:ext cx="0" cy="0"/>
          <a:chOff x="0" y="0"/>
          <a:chExt cx="0" cy="0"/>
        </a:xfrm>
      </p:grpSpPr>
      <p:sp>
        <p:nvSpPr>
          <p:cNvPr id="2281" name="Google Shape;2281;g3cdd8974455_0_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82" name="Google Shape;2282;g3cdd8974455_0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CA"/>
              <a:t>Garrett’s intro</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8" name="Shape 1778"/>
        <p:cNvGrpSpPr/>
        <p:nvPr/>
      </p:nvGrpSpPr>
      <p:grpSpPr>
        <a:xfrm>
          <a:off x="0" y="0"/>
          <a:ext cx="0" cy="0"/>
          <a:chOff x="0" y="0"/>
          <a:chExt cx="0" cy="0"/>
        </a:xfrm>
      </p:grpSpPr>
      <p:sp>
        <p:nvSpPr>
          <p:cNvPr id="1779" name="Google Shape;1779;g3d3f20a6d86_0_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80" name="Google Shape;1780;g3d3f20a6d86_0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0" name="Shape 2290"/>
        <p:cNvGrpSpPr/>
        <p:nvPr/>
      </p:nvGrpSpPr>
      <p:grpSpPr>
        <a:xfrm>
          <a:off x="0" y="0"/>
          <a:ext cx="0" cy="0"/>
          <a:chOff x="0" y="0"/>
          <a:chExt cx="0" cy="0"/>
        </a:xfrm>
      </p:grpSpPr>
      <p:sp>
        <p:nvSpPr>
          <p:cNvPr id="2291" name="Google Shape;2291;g3d529d3e60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2" name="Google Shape;2292;g3d529d3e60f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CA"/>
              <a:t>Garrett’s case studyhttps://</a:t>
            </a:r>
            <a:r>
              <a:rPr lang="en-CA" u="sng">
                <a:solidFill>
                  <a:schemeClr val="hlink"/>
                </a:solidFill>
                <a:hlinkClick r:id="rId2"/>
              </a:rPr>
              <a:t>www.health.harvard.edu/blog/4-essential-nutrients-are-you-getting-enough-2021031622124</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CA"/>
              <a:t>https://www.houstonmethodist.org/blog/topics/metabolic-disease/</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0" name="Shape 2300"/>
        <p:cNvGrpSpPr/>
        <p:nvPr/>
      </p:nvGrpSpPr>
      <p:grpSpPr>
        <a:xfrm>
          <a:off x="0" y="0"/>
          <a:ext cx="0" cy="0"/>
          <a:chOff x="0" y="0"/>
          <a:chExt cx="0" cy="0"/>
        </a:xfrm>
      </p:grpSpPr>
      <p:sp>
        <p:nvSpPr>
          <p:cNvPr id="2301" name="Google Shape;2301;g3c577e931d7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2" name="Google Shape;2302;g3c577e931d7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9" name="Shape 2319"/>
        <p:cNvGrpSpPr/>
        <p:nvPr/>
      </p:nvGrpSpPr>
      <p:grpSpPr>
        <a:xfrm>
          <a:off x="0" y="0"/>
          <a:ext cx="0" cy="0"/>
          <a:chOff x="0" y="0"/>
          <a:chExt cx="0" cy="0"/>
        </a:xfrm>
      </p:grpSpPr>
      <p:sp>
        <p:nvSpPr>
          <p:cNvPr id="2320" name="Google Shape;2320;g3c577e931d7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1" name="Google Shape;2321;g3c577e931d7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CA"/>
              <a:t>https://www.dicardiology.com/content/study-puts-obesity-paradox-spotlight-waist-height-ratio-better-bmi-indicator-outcomes</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8" name="Shape 2328"/>
        <p:cNvGrpSpPr/>
        <p:nvPr/>
      </p:nvGrpSpPr>
      <p:grpSpPr>
        <a:xfrm>
          <a:off x="0" y="0"/>
          <a:ext cx="0" cy="0"/>
          <a:chOff x="0" y="0"/>
          <a:chExt cx="0" cy="0"/>
        </a:xfrm>
      </p:grpSpPr>
      <p:sp>
        <p:nvSpPr>
          <p:cNvPr id="2329" name="Google Shape;2329;g3d4f10c7a1d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0" name="Google Shape;2330;g3d4f10c7a1d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CA" u="sng">
                <a:solidFill>
                  <a:schemeClr val="hlink"/>
                </a:solidFill>
                <a:hlinkClick r:id="rId2"/>
              </a:rPr>
              <a:t>https://www.bing.com/images/search?view=detailV2&amp;ccid=of%2F4qwul&amp;id=BD55244494B316F80792E9D1AC0E857CC0D8CE7C&amp;thid=OIP.of_4qwulqAYBYcmJEM37vgHaFt&amp;mediaurl=https%3A%2F%2Fconquestresearch.com%2Fwp-content%2Fuploads%2F2023%2F03%2FObesity-and-Type-2-Diabetes-Management-4.png&amp;cdnurl=https%3A%2F%2Fth.bing.com%2Fth%2Fid%2FR.a1fff8ab0ba5a8060161c98910cdfbbe%3Frik%3DfM7YwHyFDqzR6Q%26pid%3DImgRaw%26r%3D0&amp;exph=1080&amp;expw=1401&amp;q=obesity+type+2+diabetes&amp;form=IRPRST&amp;ck=702C240E26E077B19008F5996349B0C7&amp;selectedindex=34&amp;itb=1&amp;cw=1920&amp;ch=911&amp;ajaxhist=0&amp;ajaxserp=0&amp;vt=0</a:t>
            </a:r>
            <a:r>
              <a:rPr lang="en-CA"/>
              <a:t>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6" name="Shape 2336"/>
        <p:cNvGrpSpPr/>
        <p:nvPr/>
      </p:nvGrpSpPr>
      <p:grpSpPr>
        <a:xfrm>
          <a:off x="0" y="0"/>
          <a:ext cx="0" cy="0"/>
          <a:chOff x="0" y="0"/>
          <a:chExt cx="0" cy="0"/>
        </a:xfrm>
      </p:grpSpPr>
      <p:sp>
        <p:nvSpPr>
          <p:cNvPr id="2337" name="Google Shape;2337;g3d4f10c7a1d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8" name="Google Shape;2338;g3d4f10c7a1d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3" name="Shape 2343"/>
        <p:cNvGrpSpPr/>
        <p:nvPr/>
      </p:nvGrpSpPr>
      <p:grpSpPr>
        <a:xfrm>
          <a:off x="0" y="0"/>
          <a:ext cx="0" cy="0"/>
          <a:chOff x="0" y="0"/>
          <a:chExt cx="0" cy="0"/>
        </a:xfrm>
      </p:grpSpPr>
      <p:sp>
        <p:nvSpPr>
          <p:cNvPr id="2344" name="Google Shape;2344;g3d4f10c7a1d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5" name="Google Shape;2345;g3d4f10c7a1d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1" name="Shape 2351"/>
        <p:cNvGrpSpPr/>
        <p:nvPr/>
      </p:nvGrpSpPr>
      <p:grpSpPr>
        <a:xfrm>
          <a:off x="0" y="0"/>
          <a:ext cx="0" cy="0"/>
          <a:chOff x="0" y="0"/>
          <a:chExt cx="0" cy="0"/>
        </a:xfrm>
      </p:grpSpPr>
      <p:sp>
        <p:nvSpPr>
          <p:cNvPr id="2352" name="Google Shape;2352;g3d4f10c7a1d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3" name="Google Shape;2353;g3d4f10c7a1d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9" name="Shape 2359"/>
        <p:cNvGrpSpPr/>
        <p:nvPr/>
      </p:nvGrpSpPr>
      <p:grpSpPr>
        <a:xfrm>
          <a:off x="0" y="0"/>
          <a:ext cx="0" cy="0"/>
          <a:chOff x="0" y="0"/>
          <a:chExt cx="0" cy="0"/>
        </a:xfrm>
      </p:grpSpPr>
      <p:sp>
        <p:nvSpPr>
          <p:cNvPr id="2360" name="Google Shape;2360;g3c577e931d7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1" name="Google Shape;2361;g3c577e931d7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6" name="Shape 2366"/>
        <p:cNvGrpSpPr/>
        <p:nvPr/>
      </p:nvGrpSpPr>
      <p:grpSpPr>
        <a:xfrm>
          <a:off x="0" y="0"/>
          <a:ext cx="0" cy="0"/>
          <a:chOff x="0" y="0"/>
          <a:chExt cx="0" cy="0"/>
        </a:xfrm>
      </p:grpSpPr>
      <p:sp>
        <p:nvSpPr>
          <p:cNvPr id="2367" name="Google Shape;2367;g3c577e931d7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8" name="Google Shape;2368;g3c577e931d7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5" name="Shape 2375"/>
        <p:cNvGrpSpPr/>
        <p:nvPr/>
      </p:nvGrpSpPr>
      <p:grpSpPr>
        <a:xfrm>
          <a:off x="0" y="0"/>
          <a:ext cx="0" cy="0"/>
          <a:chOff x="0" y="0"/>
          <a:chExt cx="0" cy="0"/>
        </a:xfrm>
      </p:grpSpPr>
      <p:sp>
        <p:nvSpPr>
          <p:cNvPr id="2376" name="Google Shape;2376;g3c577e931d7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7" name="Google Shape;2377;g3c577e931d7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7" name="Shape 1787"/>
        <p:cNvGrpSpPr/>
        <p:nvPr/>
      </p:nvGrpSpPr>
      <p:grpSpPr>
        <a:xfrm>
          <a:off x="0" y="0"/>
          <a:ext cx="0" cy="0"/>
          <a:chOff x="0" y="0"/>
          <a:chExt cx="0" cy="0"/>
        </a:xfrm>
      </p:grpSpPr>
      <p:sp>
        <p:nvSpPr>
          <p:cNvPr id="1788" name="Google Shape;1788;g3d489cd107e_0_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89" name="Google Shape;1789;g3d489cd107e_0_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2" name="Shape 2382"/>
        <p:cNvGrpSpPr/>
        <p:nvPr/>
      </p:nvGrpSpPr>
      <p:grpSpPr>
        <a:xfrm>
          <a:off x="0" y="0"/>
          <a:ext cx="0" cy="0"/>
          <a:chOff x="0" y="0"/>
          <a:chExt cx="0" cy="0"/>
        </a:xfrm>
      </p:grpSpPr>
      <p:sp>
        <p:nvSpPr>
          <p:cNvPr id="2383" name="Google Shape;2383;g3d536f19e7f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4" name="Google Shape;2384;g3d536f19e7f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CA">
                <a:solidFill>
                  <a:schemeClr val="dk1"/>
                </a:solidFill>
              </a:rPr>
              <a:t>https://en.wikipedia.org/wiki/Granuloma</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2" name="Shape 2392"/>
        <p:cNvGrpSpPr/>
        <p:nvPr/>
      </p:nvGrpSpPr>
      <p:grpSpPr>
        <a:xfrm>
          <a:off x="0" y="0"/>
          <a:ext cx="0" cy="0"/>
          <a:chOff x="0" y="0"/>
          <a:chExt cx="0" cy="0"/>
        </a:xfrm>
      </p:grpSpPr>
      <p:sp>
        <p:nvSpPr>
          <p:cNvPr id="2393" name="Google Shape;2393;g3c577e931d7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4" name="Google Shape;2394;g3c577e931d7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9" name="Shape 2399"/>
        <p:cNvGrpSpPr/>
        <p:nvPr/>
      </p:nvGrpSpPr>
      <p:grpSpPr>
        <a:xfrm>
          <a:off x="0" y="0"/>
          <a:ext cx="0" cy="0"/>
          <a:chOff x="0" y="0"/>
          <a:chExt cx="0" cy="0"/>
        </a:xfrm>
      </p:grpSpPr>
      <p:sp>
        <p:nvSpPr>
          <p:cNvPr id="2400" name="Google Shape;2400;g3c577e931d7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1" name="Google Shape;2401;g3c577e931d7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8" name="Shape 2408"/>
        <p:cNvGrpSpPr/>
        <p:nvPr/>
      </p:nvGrpSpPr>
      <p:grpSpPr>
        <a:xfrm>
          <a:off x="0" y="0"/>
          <a:ext cx="0" cy="0"/>
          <a:chOff x="0" y="0"/>
          <a:chExt cx="0" cy="0"/>
        </a:xfrm>
      </p:grpSpPr>
      <p:sp>
        <p:nvSpPr>
          <p:cNvPr id="2409" name="Google Shape;2409;g3c577e931d7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10" name="Google Shape;2410;g3c577e931d7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5" name="Shape 2415"/>
        <p:cNvGrpSpPr/>
        <p:nvPr/>
      </p:nvGrpSpPr>
      <p:grpSpPr>
        <a:xfrm>
          <a:off x="0" y="0"/>
          <a:ext cx="0" cy="0"/>
          <a:chOff x="0" y="0"/>
          <a:chExt cx="0" cy="0"/>
        </a:xfrm>
      </p:grpSpPr>
      <p:sp>
        <p:nvSpPr>
          <p:cNvPr id="2416" name="Google Shape;2416;g3d536f19e7f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7" name="Google Shape;2417;g3d536f19e7f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CA">
                <a:solidFill>
                  <a:schemeClr val="dk1"/>
                </a:solidFill>
              </a:rPr>
              <a:t>https://en.wikipedia.org/wiki/Granuloma</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6" name="Shape 2426"/>
        <p:cNvGrpSpPr/>
        <p:nvPr/>
      </p:nvGrpSpPr>
      <p:grpSpPr>
        <a:xfrm>
          <a:off x="0" y="0"/>
          <a:ext cx="0" cy="0"/>
          <a:chOff x="0" y="0"/>
          <a:chExt cx="0" cy="0"/>
        </a:xfrm>
      </p:grpSpPr>
      <p:sp>
        <p:nvSpPr>
          <p:cNvPr id="2427" name="Google Shape;2427;g3c577e931d7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8" name="Google Shape;2428;g3c577e931d7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3" name="Shape 2433"/>
        <p:cNvGrpSpPr/>
        <p:nvPr/>
      </p:nvGrpSpPr>
      <p:grpSpPr>
        <a:xfrm>
          <a:off x="0" y="0"/>
          <a:ext cx="0" cy="0"/>
          <a:chOff x="0" y="0"/>
          <a:chExt cx="0" cy="0"/>
        </a:xfrm>
      </p:grpSpPr>
      <p:sp>
        <p:nvSpPr>
          <p:cNvPr id="2434" name="Google Shape;2434;g3c577e931d7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5" name="Google Shape;2435;g3c577e931d7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0" name="Shape 2440"/>
        <p:cNvGrpSpPr/>
        <p:nvPr/>
      </p:nvGrpSpPr>
      <p:grpSpPr>
        <a:xfrm>
          <a:off x="0" y="0"/>
          <a:ext cx="0" cy="0"/>
          <a:chOff x="0" y="0"/>
          <a:chExt cx="0" cy="0"/>
        </a:xfrm>
      </p:grpSpPr>
      <p:sp>
        <p:nvSpPr>
          <p:cNvPr id="2441" name="Google Shape;2441;g3c577e931d7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2" name="Google Shape;2442;g3c577e931d7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8" name="Shape 2448"/>
        <p:cNvGrpSpPr/>
        <p:nvPr/>
      </p:nvGrpSpPr>
      <p:grpSpPr>
        <a:xfrm>
          <a:off x="0" y="0"/>
          <a:ext cx="0" cy="0"/>
          <a:chOff x="0" y="0"/>
          <a:chExt cx="0" cy="0"/>
        </a:xfrm>
      </p:grpSpPr>
      <p:sp>
        <p:nvSpPr>
          <p:cNvPr id="2449" name="Google Shape;2449;g3c577e931d7_0_1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50" name="Google Shape;2450;g3c577e931d7_0_1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CA" u="sng">
                <a:solidFill>
                  <a:schemeClr val="hlink"/>
                </a:solidFill>
                <a:hlinkClick r:id="rId2"/>
              </a:rPr>
              <a:t>https://en.wikipedia.org/wiki/Regular_insulin</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CA" u="sng">
                <a:solidFill>
                  <a:schemeClr val="hlink"/>
                </a:solidFill>
                <a:hlinkClick r:id="rId3"/>
              </a:rPr>
              <a:t>https://en.wikipedia.org/wiki/Kidney_stone_disease</a:t>
            </a:r>
            <a:endParaRPr/>
          </a:p>
          <a:p>
            <a:pPr indent="0" lvl="0" marL="0" rtl="0" algn="l">
              <a:lnSpc>
                <a:spcPct val="100000"/>
              </a:lnSpc>
              <a:spcBef>
                <a:spcPts val="0"/>
              </a:spcBef>
              <a:spcAft>
                <a:spcPts val="0"/>
              </a:spcAft>
              <a:buSzPts val="1100"/>
              <a:buNone/>
            </a:pPr>
            <a:r>
              <a:rPr lang="en-CA"/>
              <a:t>https://www.hopkinsmedicine.org/health/conditions-and-diseases/atherosclerosis</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3" name="Shape 2473"/>
        <p:cNvGrpSpPr/>
        <p:nvPr/>
      </p:nvGrpSpPr>
      <p:grpSpPr>
        <a:xfrm>
          <a:off x="0" y="0"/>
          <a:ext cx="0" cy="0"/>
          <a:chOff x="0" y="0"/>
          <a:chExt cx="0" cy="0"/>
        </a:xfrm>
      </p:grpSpPr>
      <p:sp>
        <p:nvSpPr>
          <p:cNvPr id="2474" name="Google Shape;2474;g3c577e931d7_0_1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75" name="Google Shape;2475;g3c577e931d7_0_1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CA"/>
              <a:t>https://en.wikipedia.org/wiki/Healthy_diet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4" name="Shape 1794"/>
        <p:cNvGrpSpPr/>
        <p:nvPr/>
      </p:nvGrpSpPr>
      <p:grpSpPr>
        <a:xfrm>
          <a:off x="0" y="0"/>
          <a:ext cx="0" cy="0"/>
          <a:chOff x="0" y="0"/>
          <a:chExt cx="0" cy="0"/>
        </a:xfrm>
      </p:grpSpPr>
      <p:sp>
        <p:nvSpPr>
          <p:cNvPr id="1795" name="Google Shape;1795;g3d489cd107e_0_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96" name="Google Shape;1796;g3d489cd107e_0_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3" name="Shape 2483"/>
        <p:cNvGrpSpPr/>
        <p:nvPr/>
      </p:nvGrpSpPr>
      <p:grpSpPr>
        <a:xfrm>
          <a:off x="0" y="0"/>
          <a:ext cx="0" cy="0"/>
          <a:chOff x="0" y="0"/>
          <a:chExt cx="0" cy="0"/>
        </a:xfrm>
      </p:grpSpPr>
      <p:sp>
        <p:nvSpPr>
          <p:cNvPr id="2484" name="Google Shape;2484;g3c577e931d7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5" name="Google Shape;2485;g3c577e931d7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CA"/>
              <a:t>https://en.wikipedia.org/wiki/Antioxidant</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5" name="Shape 2495"/>
        <p:cNvGrpSpPr/>
        <p:nvPr/>
      </p:nvGrpSpPr>
      <p:grpSpPr>
        <a:xfrm>
          <a:off x="0" y="0"/>
          <a:ext cx="0" cy="0"/>
          <a:chOff x="0" y="0"/>
          <a:chExt cx="0" cy="0"/>
        </a:xfrm>
      </p:grpSpPr>
      <p:sp>
        <p:nvSpPr>
          <p:cNvPr id="2496" name="Google Shape;2496;g3d4f10c7a1d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7" name="Google Shape;2497;g3d4f10c7a1d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2" name="Shape 2502"/>
        <p:cNvGrpSpPr/>
        <p:nvPr/>
      </p:nvGrpSpPr>
      <p:grpSpPr>
        <a:xfrm>
          <a:off x="0" y="0"/>
          <a:ext cx="0" cy="0"/>
          <a:chOff x="0" y="0"/>
          <a:chExt cx="0" cy="0"/>
        </a:xfrm>
      </p:grpSpPr>
      <p:sp>
        <p:nvSpPr>
          <p:cNvPr id="2503" name="Google Shape;2503;g3d4f10c7a1d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4" name="Google Shape;2504;g3d4f10c7a1d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9" name="Shape 2509"/>
        <p:cNvGrpSpPr/>
        <p:nvPr/>
      </p:nvGrpSpPr>
      <p:grpSpPr>
        <a:xfrm>
          <a:off x="0" y="0"/>
          <a:ext cx="0" cy="0"/>
          <a:chOff x="0" y="0"/>
          <a:chExt cx="0" cy="0"/>
        </a:xfrm>
      </p:grpSpPr>
      <p:sp>
        <p:nvSpPr>
          <p:cNvPr id="2510" name="Google Shape;2510;g3d4f10c7a1d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1" name="Google Shape;2511;g3d4f10c7a1d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7" name="Shape 2517"/>
        <p:cNvGrpSpPr/>
        <p:nvPr/>
      </p:nvGrpSpPr>
      <p:grpSpPr>
        <a:xfrm>
          <a:off x="0" y="0"/>
          <a:ext cx="0" cy="0"/>
          <a:chOff x="0" y="0"/>
          <a:chExt cx="0" cy="0"/>
        </a:xfrm>
      </p:grpSpPr>
      <p:sp>
        <p:nvSpPr>
          <p:cNvPr id="2518" name="Google Shape;2518;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19" name="Google Shape;2519;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CA"/>
              <a:t>Dania’s intro</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7" name="Shape 2527"/>
        <p:cNvGrpSpPr/>
        <p:nvPr/>
      </p:nvGrpSpPr>
      <p:grpSpPr>
        <a:xfrm>
          <a:off x="0" y="0"/>
          <a:ext cx="0" cy="0"/>
          <a:chOff x="0" y="0"/>
          <a:chExt cx="0" cy="0"/>
        </a:xfrm>
      </p:grpSpPr>
      <p:sp>
        <p:nvSpPr>
          <p:cNvPr id="2528" name="Google Shape;2528;g3cdd8974455_6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29" name="Google Shape;2529;g3cdd8974455_6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CA"/>
              <a:t>Dania’s case study</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5" name="Shape 2545"/>
        <p:cNvGrpSpPr/>
        <p:nvPr/>
      </p:nvGrpSpPr>
      <p:grpSpPr>
        <a:xfrm>
          <a:off x="0" y="0"/>
          <a:ext cx="0" cy="0"/>
          <a:chOff x="0" y="0"/>
          <a:chExt cx="0" cy="0"/>
        </a:xfrm>
      </p:grpSpPr>
      <p:sp>
        <p:nvSpPr>
          <p:cNvPr id="2546" name="Google Shape;2546;g3d0156b82ff_0_2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7" name="Google Shape;2547;g3d0156b82ff_0_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2" name="Shape 2552"/>
        <p:cNvGrpSpPr/>
        <p:nvPr/>
      </p:nvGrpSpPr>
      <p:grpSpPr>
        <a:xfrm>
          <a:off x="0" y="0"/>
          <a:ext cx="0" cy="0"/>
          <a:chOff x="0" y="0"/>
          <a:chExt cx="0" cy="0"/>
        </a:xfrm>
      </p:grpSpPr>
      <p:sp>
        <p:nvSpPr>
          <p:cNvPr id="2553" name="Google Shape;2553;g3cdd8974455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4" name="Google Shape;2554;g3cdd8974455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9" name="Shape 2559"/>
        <p:cNvGrpSpPr/>
        <p:nvPr/>
      </p:nvGrpSpPr>
      <p:grpSpPr>
        <a:xfrm>
          <a:off x="0" y="0"/>
          <a:ext cx="0" cy="0"/>
          <a:chOff x="0" y="0"/>
          <a:chExt cx="0" cy="0"/>
        </a:xfrm>
      </p:grpSpPr>
      <p:sp>
        <p:nvSpPr>
          <p:cNvPr id="2560" name="Google Shape;2560;g3d0156b82ff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1" name="Google Shape;2561;g3d0156b82ff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8" name="Shape 2568"/>
        <p:cNvGrpSpPr/>
        <p:nvPr/>
      </p:nvGrpSpPr>
      <p:grpSpPr>
        <a:xfrm>
          <a:off x="0" y="0"/>
          <a:ext cx="0" cy="0"/>
          <a:chOff x="0" y="0"/>
          <a:chExt cx="0" cy="0"/>
        </a:xfrm>
      </p:grpSpPr>
      <p:sp>
        <p:nvSpPr>
          <p:cNvPr id="2569" name="Google Shape;2569;g3cdd8974455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0" name="Google Shape;2570;g3cdd8974455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1" name="Shape 1801"/>
        <p:cNvGrpSpPr/>
        <p:nvPr/>
      </p:nvGrpSpPr>
      <p:grpSpPr>
        <a:xfrm>
          <a:off x="0" y="0"/>
          <a:ext cx="0" cy="0"/>
          <a:chOff x="0" y="0"/>
          <a:chExt cx="0" cy="0"/>
        </a:xfrm>
      </p:grpSpPr>
      <p:sp>
        <p:nvSpPr>
          <p:cNvPr id="1802" name="Google Shape;1802;g3d3f20a6d86_0_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03" name="Google Shape;1803;g3d3f20a6d86_0_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6" name="Shape 2576"/>
        <p:cNvGrpSpPr/>
        <p:nvPr/>
      </p:nvGrpSpPr>
      <p:grpSpPr>
        <a:xfrm>
          <a:off x="0" y="0"/>
          <a:ext cx="0" cy="0"/>
          <a:chOff x="0" y="0"/>
          <a:chExt cx="0" cy="0"/>
        </a:xfrm>
      </p:grpSpPr>
      <p:sp>
        <p:nvSpPr>
          <p:cNvPr id="2577" name="Google Shape;2577;g3cdd8974455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8" name="Google Shape;2578;g3cdd8974455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2" name="Shape 2582"/>
        <p:cNvGrpSpPr/>
        <p:nvPr/>
      </p:nvGrpSpPr>
      <p:grpSpPr>
        <a:xfrm>
          <a:off x="0" y="0"/>
          <a:ext cx="0" cy="0"/>
          <a:chOff x="0" y="0"/>
          <a:chExt cx="0" cy="0"/>
        </a:xfrm>
      </p:grpSpPr>
      <p:sp>
        <p:nvSpPr>
          <p:cNvPr id="2583" name="Google Shape;2583;g3d0156b82ff_0_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84" name="Google Shape;2584;g3d0156b82ff_0_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8" name="Shape 2588"/>
        <p:cNvGrpSpPr/>
        <p:nvPr/>
      </p:nvGrpSpPr>
      <p:grpSpPr>
        <a:xfrm>
          <a:off x="0" y="0"/>
          <a:ext cx="0" cy="0"/>
          <a:chOff x="0" y="0"/>
          <a:chExt cx="0" cy="0"/>
        </a:xfrm>
      </p:grpSpPr>
      <p:sp>
        <p:nvSpPr>
          <p:cNvPr id="2589" name="Google Shape;2589;g3d0156b82ff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90" name="Google Shape;2590;g3d0156b82ff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5" name="Shape 2595"/>
        <p:cNvGrpSpPr/>
        <p:nvPr/>
      </p:nvGrpSpPr>
      <p:grpSpPr>
        <a:xfrm>
          <a:off x="0" y="0"/>
          <a:ext cx="0" cy="0"/>
          <a:chOff x="0" y="0"/>
          <a:chExt cx="0" cy="0"/>
        </a:xfrm>
      </p:grpSpPr>
      <p:sp>
        <p:nvSpPr>
          <p:cNvPr id="2596" name="Google Shape;2596;g3d0156b82ff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97" name="Google Shape;2597;g3d0156b82ff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2" name="Shape 2602"/>
        <p:cNvGrpSpPr/>
        <p:nvPr/>
      </p:nvGrpSpPr>
      <p:grpSpPr>
        <a:xfrm>
          <a:off x="0" y="0"/>
          <a:ext cx="0" cy="0"/>
          <a:chOff x="0" y="0"/>
          <a:chExt cx="0" cy="0"/>
        </a:xfrm>
      </p:grpSpPr>
      <p:sp>
        <p:nvSpPr>
          <p:cNvPr id="2603" name="Google Shape;2603;g3d0156b82ff_0_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04" name="Google Shape;2604;g3d0156b82ff_0_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8" name="Shape 2608"/>
        <p:cNvGrpSpPr/>
        <p:nvPr/>
      </p:nvGrpSpPr>
      <p:grpSpPr>
        <a:xfrm>
          <a:off x="0" y="0"/>
          <a:ext cx="0" cy="0"/>
          <a:chOff x="0" y="0"/>
          <a:chExt cx="0" cy="0"/>
        </a:xfrm>
      </p:grpSpPr>
      <p:sp>
        <p:nvSpPr>
          <p:cNvPr id="2609" name="Google Shape;2609;g3d0156b82ff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0" name="Google Shape;2610;g3d0156b82ff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5" name="Shape 2615"/>
        <p:cNvGrpSpPr/>
        <p:nvPr/>
      </p:nvGrpSpPr>
      <p:grpSpPr>
        <a:xfrm>
          <a:off x="0" y="0"/>
          <a:ext cx="0" cy="0"/>
          <a:chOff x="0" y="0"/>
          <a:chExt cx="0" cy="0"/>
        </a:xfrm>
      </p:grpSpPr>
      <p:sp>
        <p:nvSpPr>
          <p:cNvPr id="2616" name="Google Shape;2616;g3d0156b82ff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7" name="Google Shape;2617;g3d0156b82ff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2" name="Shape 2622"/>
        <p:cNvGrpSpPr/>
        <p:nvPr/>
      </p:nvGrpSpPr>
      <p:grpSpPr>
        <a:xfrm>
          <a:off x="0" y="0"/>
          <a:ext cx="0" cy="0"/>
          <a:chOff x="0" y="0"/>
          <a:chExt cx="0" cy="0"/>
        </a:xfrm>
      </p:grpSpPr>
      <p:sp>
        <p:nvSpPr>
          <p:cNvPr id="2623" name="Google Shape;2623;g3d0156b82ff_0_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24" name="Google Shape;2624;g3d0156b82ff_0_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8" name="Shape 2628"/>
        <p:cNvGrpSpPr/>
        <p:nvPr/>
      </p:nvGrpSpPr>
      <p:grpSpPr>
        <a:xfrm>
          <a:off x="0" y="0"/>
          <a:ext cx="0" cy="0"/>
          <a:chOff x="0" y="0"/>
          <a:chExt cx="0" cy="0"/>
        </a:xfrm>
      </p:grpSpPr>
      <p:sp>
        <p:nvSpPr>
          <p:cNvPr id="2629" name="Google Shape;2629;g3d0156b82ff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0" name="Google Shape;2630;g3d0156b82ff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5" name="Shape 2635"/>
        <p:cNvGrpSpPr/>
        <p:nvPr/>
      </p:nvGrpSpPr>
      <p:grpSpPr>
        <a:xfrm>
          <a:off x="0" y="0"/>
          <a:ext cx="0" cy="0"/>
          <a:chOff x="0" y="0"/>
          <a:chExt cx="0" cy="0"/>
        </a:xfrm>
      </p:grpSpPr>
      <p:sp>
        <p:nvSpPr>
          <p:cNvPr id="2636" name="Google Shape;2636;g3d0156b82ff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7" name="Google Shape;2637;g3d0156b82ff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hyperlink" Target="https://smart.servier.com/" TargetMode="Externa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hyperlink" Target="https://smart.servier.com/" TargetMode="Externa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hyperlink" Target="https://smart.servier.com/" TargetMode="Externa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hyperlink" Target="https://smart.servier.com/" TargetMode="Externa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hyperlink" Target="https://bit.ly/3A1uf1Q" TargetMode="External"/><Relationship Id="rId4" Type="http://schemas.openxmlformats.org/officeDocument/2006/relationships/hyperlink" Target="http://bit.ly/2TyoMsr" TargetMode="External"/><Relationship Id="rId5" Type="http://schemas.openxmlformats.org/officeDocument/2006/relationships/hyperlink" Target="http://bit.ly/2TtBDfr" TargetMode="External"/><Relationship Id="rId6" Type="http://schemas.openxmlformats.org/officeDocument/2006/relationships/hyperlink" Target="https://smart.servier.com/" TargetMode="Externa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gradFill>
          <a:gsLst>
            <a:gs pos="0">
              <a:schemeClr val="lt1"/>
            </a:gs>
            <a:gs pos="100000">
              <a:schemeClr val="dk2"/>
            </a:gs>
          </a:gsLst>
          <a:lin ang="0" scaled="0"/>
        </a:gradFill>
      </p:bgPr>
    </p:bg>
    <p:spTree>
      <p:nvGrpSpPr>
        <p:cNvPr id="8" name="Shape 8"/>
        <p:cNvGrpSpPr/>
        <p:nvPr/>
      </p:nvGrpSpPr>
      <p:grpSpPr>
        <a:xfrm>
          <a:off x="0" y="0"/>
          <a:ext cx="0" cy="0"/>
          <a:chOff x="0" y="0"/>
          <a:chExt cx="0" cy="0"/>
        </a:xfrm>
      </p:grpSpPr>
      <p:sp>
        <p:nvSpPr>
          <p:cNvPr id="9" name="Google Shape;9;p2"/>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0" name="Google Shape;10;p2"/>
          <p:cNvSpPr txBox="1"/>
          <p:nvPr>
            <p:ph idx="2" type="title"/>
          </p:nvPr>
        </p:nvSpPr>
        <p:spPr>
          <a:xfrm>
            <a:off x="1639711" y="2952750"/>
            <a:ext cx="25992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20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1" name="Google Shape;11;p2"/>
          <p:cNvSpPr txBox="1"/>
          <p:nvPr>
            <p:ph idx="3" type="title"/>
          </p:nvPr>
        </p:nvSpPr>
        <p:spPr>
          <a:xfrm>
            <a:off x="4905089" y="2952750"/>
            <a:ext cx="25992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20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2" name="Google Shape;12;p2"/>
          <p:cNvSpPr txBox="1"/>
          <p:nvPr>
            <p:ph idx="1" type="subTitle"/>
          </p:nvPr>
        </p:nvSpPr>
        <p:spPr>
          <a:xfrm>
            <a:off x="4905086" y="3342773"/>
            <a:ext cx="2599200" cy="1010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b="0" sz="14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4" type="subTitle"/>
          </p:nvPr>
        </p:nvSpPr>
        <p:spPr>
          <a:xfrm>
            <a:off x="1639711" y="3342773"/>
            <a:ext cx="2599200" cy="1010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b="0" sz="14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4">
    <p:bg>
      <p:bgPr>
        <a:gradFill>
          <a:gsLst>
            <a:gs pos="0">
              <a:schemeClr val="lt1"/>
            </a:gs>
            <a:gs pos="100000">
              <a:schemeClr val="dk2"/>
            </a:gs>
          </a:gsLst>
          <a:lin ang="10801400" scaled="0"/>
        </a:gradFill>
      </p:bgPr>
    </p:bg>
    <p:spTree>
      <p:nvGrpSpPr>
        <p:cNvPr id="59" name="Shape 59"/>
        <p:cNvGrpSpPr/>
        <p:nvPr/>
      </p:nvGrpSpPr>
      <p:grpSpPr>
        <a:xfrm>
          <a:off x="0" y="0"/>
          <a:ext cx="0" cy="0"/>
          <a:chOff x="0" y="0"/>
          <a:chExt cx="0" cy="0"/>
        </a:xfrm>
      </p:grpSpPr>
      <p:sp>
        <p:nvSpPr>
          <p:cNvPr id="60" name="Google Shape;60;p12"/>
          <p:cNvSpPr txBox="1"/>
          <p:nvPr>
            <p:ph type="title"/>
          </p:nvPr>
        </p:nvSpPr>
        <p:spPr>
          <a:xfrm>
            <a:off x="4629825" y="1874550"/>
            <a:ext cx="35484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61" name="Google Shape;61;p12"/>
          <p:cNvSpPr txBox="1"/>
          <p:nvPr>
            <p:ph idx="1" type="subTitle"/>
          </p:nvPr>
        </p:nvSpPr>
        <p:spPr>
          <a:xfrm>
            <a:off x="4629825" y="2447250"/>
            <a:ext cx="3548400" cy="821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bg>
      <p:bgPr>
        <a:gradFill>
          <a:gsLst>
            <a:gs pos="0">
              <a:schemeClr val="lt1"/>
            </a:gs>
            <a:gs pos="100000">
              <a:schemeClr val="dk2"/>
            </a:gs>
          </a:gsLst>
          <a:lin ang="10801400" scaled="0"/>
        </a:gradFill>
      </p:bgPr>
    </p:bg>
    <p:spTree>
      <p:nvGrpSpPr>
        <p:cNvPr id="62" name="Shape 62"/>
        <p:cNvGrpSpPr/>
        <p:nvPr/>
      </p:nvGrpSpPr>
      <p:grpSpPr>
        <a:xfrm>
          <a:off x="0" y="0"/>
          <a:ext cx="0" cy="0"/>
          <a:chOff x="0" y="0"/>
          <a:chExt cx="0" cy="0"/>
        </a:xfrm>
      </p:grpSpPr>
      <p:sp>
        <p:nvSpPr>
          <p:cNvPr id="63" name="Google Shape;63;p13"/>
          <p:cNvSpPr txBox="1"/>
          <p:nvPr>
            <p:ph type="title"/>
          </p:nvPr>
        </p:nvSpPr>
        <p:spPr>
          <a:xfrm>
            <a:off x="720075"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64" name="Google Shape;64;p13"/>
          <p:cNvSpPr txBox="1"/>
          <p:nvPr>
            <p:ph idx="2" type="title"/>
          </p:nvPr>
        </p:nvSpPr>
        <p:spPr>
          <a:xfrm>
            <a:off x="898000" y="2952750"/>
            <a:ext cx="22548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65" name="Google Shape;65;p13"/>
          <p:cNvSpPr txBox="1"/>
          <p:nvPr>
            <p:ph idx="1" type="subTitle"/>
          </p:nvPr>
        </p:nvSpPr>
        <p:spPr>
          <a:xfrm>
            <a:off x="898000" y="3342775"/>
            <a:ext cx="2254800" cy="869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66" name="Google Shape;66;p13"/>
          <p:cNvSpPr txBox="1"/>
          <p:nvPr>
            <p:ph idx="3" type="title"/>
          </p:nvPr>
        </p:nvSpPr>
        <p:spPr>
          <a:xfrm>
            <a:off x="3444700" y="2952750"/>
            <a:ext cx="22548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67" name="Google Shape;67;p13"/>
          <p:cNvSpPr txBox="1"/>
          <p:nvPr>
            <p:ph idx="4" type="subTitle"/>
          </p:nvPr>
        </p:nvSpPr>
        <p:spPr>
          <a:xfrm>
            <a:off x="3444675" y="3342775"/>
            <a:ext cx="2254800" cy="869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68" name="Google Shape;68;p13"/>
          <p:cNvSpPr txBox="1"/>
          <p:nvPr>
            <p:ph idx="5" type="title"/>
          </p:nvPr>
        </p:nvSpPr>
        <p:spPr>
          <a:xfrm>
            <a:off x="5991400" y="2952750"/>
            <a:ext cx="22548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69" name="Google Shape;69;p13"/>
          <p:cNvSpPr txBox="1"/>
          <p:nvPr>
            <p:ph idx="6" type="subTitle"/>
          </p:nvPr>
        </p:nvSpPr>
        <p:spPr>
          <a:xfrm>
            <a:off x="5991400" y="3342775"/>
            <a:ext cx="2254800" cy="869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6_2">
    <p:bg>
      <p:bgPr>
        <a:gradFill>
          <a:gsLst>
            <a:gs pos="0">
              <a:schemeClr val="lt1"/>
            </a:gs>
            <a:gs pos="100000">
              <a:schemeClr val="dk2"/>
            </a:gs>
          </a:gsLst>
          <a:lin ang="2698631" scaled="0"/>
        </a:gradFill>
      </p:bgPr>
    </p:bg>
    <p:spTree>
      <p:nvGrpSpPr>
        <p:cNvPr id="70" name="Shape 70"/>
        <p:cNvGrpSpPr/>
        <p:nvPr/>
      </p:nvGrpSpPr>
      <p:grpSpPr>
        <a:xfrm>
          <a:off x="0" y="0"/>
          <a:ext cx="0" cy="0"/>
          <a:chOff x="0" y="0"/>
          <a:chExt cx="0" cy="0"/>
        </a:xfrm>
      </p:grpSpPr>
      <p:sp>
        <p:nvSpPr>
          <p:cNvPr id="71" name="Google Shape;71;p14"/>
          <p:cNvSpPr txBox="1"/>
          <p:nvPr>
            <p:ph type="title"/>
          </p:nvPr>
        </p:nvSpPr>
        <p:spPr>
          <a:xfrm>
            <a:off x="720075"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72" name="Google Shape;72;p14"/>
          <p:cNvSpPr txBox="1"/>
          <p:nvPr>
            <p:ph idx="2" type="title"/>
          </p:nvPr>
        </p:nvSpPr>
        <p:spPr>
          <a:xfrm>
            <a:off x="937700" y="1531050"/>
            <a:ext cx="21753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2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73" name="Google Shape;73;p14"/>
          <p:cNvSpPr txBox="1"/>
          <p:nvPr>
            <p:ph idx="1" type="subTitle"/>
          </p:nvPr>
        </p:nvSpPr>
        <p:spPr>
          <a:xfrm>
            <a:off x="937700" y="3796250"/>
            <a:ext cx="2175300" cy="660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74" name="Google Shape;74;p14"/>
          <p:cNvSpPr txBox="1"/>
          <p:nvPr>
            <p:ph idx="3" type="title"/>
          </p:nvPr>
        </p:nvSpPr>
        <p:spPr>
          <a:xfrm>
            <a:off x="3484419" y="1531050"/>
            <a:ext cx="21753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2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75" name="Google Shape;75;p14"/>
          <p:cNvSpPr txBox="1"/>
          <p:nvPr>
            <p:ph idx="4" type="subTitle"/>
          </p:nvPr>
        </p:nvSpPr>
        <p:spPr>
          <a:xfrm>
            <a:off x="3484422" y="3796250"/>
            <a:ext cx="2175300" cy="660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76" name="Google Shape;76;p14"/>
          <p:cNvSpPr txBox="1"/>
          <p:nvPr>
            <p:ph idx="5" type="title"/>
          </p:nvPr>
        </p:nvSpPr>
        <p:spPr>
          <a:xfrm>
            <a:off x="6031146" y="1531050"/>
            <a:ext cx="21753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2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77" name="Google Shape;77;p14"/>
          <p:cNvSpPr txBox="1"/>
          <p:nvPr>
            <p:ph idx="6" type="subTitle"/>
          </p:nvPr>
        </p:nvSpPr>
        <p:spPr>
          <a:xfrm>
            <a:off x="6031150" y="3796250"/>
            <a:ext cx="2175300" cy="660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bg>
      <p:bgPr>
        <a:gradFill>
          <a:gsLst>
            <a:gs pos="0">
              <a:schemeClr val="lt1"/>
            </a:gs>
            <a:gs pos="100000">
              <a:schemeClr val="dk2"/>
            </a:gs>
          </a:gsLst>
          <a:lin ang="2698631" scaled="0"/>
        </a:gradFill>
      </p:bgPr>
    </p:bg>
    <p:spTree>
      <p:nvGrpSpPr>
        <p:cNvPr id="78" name="Shape 78"/>
        <p:cNvGrpSpPr/>
        <p:nvPr/>
      </p:nvGrpSpPr>
      <p:grpSpPr>
        <a:xfrm>
          <a:off x="0" y="0"/>
          <a:ext cx="0" cy="0"/>
          <a:chOff x="0" y="0"/>
          <a:chExt cx="0" cy="0"/>
        </a:xfrm>
      </p:grpSpPr>
      <p:sp>
        <p:nvSpPr>
          <p:cNvPr id="79" name="Google Shape;79;p15"/>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80" name="Google Shape;80;p15"/>
          <p:cNvSpPr txBox="1"/>
          <p:nvPr>
            <p:ph idx="2" type="title"/>
          </p:nvPr>
        </p:nvSpPr>
        <p:spPr>
          <a:xfrm>
            <a:off x="875675" y="1953800"/>
            <a:ext cx="21321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81" name="Google Shape;81;p15"/>
          <p:cNvSpPr txBox="1"/>
          <p:nvPr>
            <p:ph idx="1" type="subTitle"/>
          </p:nvPr>
        </p:nvSpPr>
        <p:spPr>
          <a:xfrm>
            <a:off x="875675" y="2343800"/>
            <a:ext cx="2132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82" name="Google Shape;82;p15"/>
          <p:cNvSpPr txBox="1"/>
          <p:nvPr>
            <p:ph idx="3" type="title"/>
          </p:nvPr>
        </p:nvSpPr>
        <p:spPr>
          <a:xfrm>
            <a:off x="3505928" y="1953800"/>
            <a:ext cx="21321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83" name="Google Shape;83;p15"/>
          <p:cNvSpPr txBox="1"/>
          <p:nvPr>
            <p:ph idx="4" type="subTitle"/>
          </p:nvPr>
        </p:nvSpPr>
        <p:spPr>
          <a:xfrm>
            <a:off x="3505928" y="2343800"/>
            <a:ext cx="2132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84" name="Google Shape;84;p15"/>
          <p:cNvSpPr txBox="1"/>
          <p:nvPr>
            <p:ph idx="5" type="title"/>
          </p:nvPr>
        </p:nvSpPr>
        <p:spPr>
          <a:xfrm>
            <a:off x="875675" y="3692000"/>
            <a:ext cx="21321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85" name="Google Shape;85;p15"/>
          <p:cNvSpPr txBox="1"/>
          <p:nvPr>
            <p:ph idx="6" type="subTitle"/>
          </p:nvPr>
        </p:nvSpPr>
        <p:spPr>
          <a:xfrm>
            <a:off x="875675" y="4082000"/>
            <a:ext cx="2132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86" name="Google Shape;86;p15"/>
          <p:cNvSpPr txBox="1"/>
          <p:nvPr>
            <p:ph idx="7" type="title"/>
          </p:nvPr>
        </p:nvSpPr>
        <p:spPr>
          <a:xfrm>
            <a:off x="3505925" y="3692000"/>
            <a:ext cx="21321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87" name="Google Shape;87;p15"/>
          <p:cNvSpPr txBox="1"/>
          <p:nvPr>
            <p:ph idx="8" type="subTitle"/>
          </p:nvPr>
        </p:nvSpPr>
        <p:spPr>
          <a:xfrm>
            <a:off x="3505979" y="4082000"/>
            <a:ext cx="2132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88" name="Google Shape;88;p15"/>
          <p:cNvSpPr txBox="1"/>
          <p:nvPr>
            <p:ph idx="9" type="title"/>
          </p:nvPr>
        </p:nvSpPr>
        <p:spPr>
          <a:xfrm>
            <a:off x="6136125" y="1953800"/>
            <a:ext cx="21321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89" name="Google Shape;89;p15"/>
          <p:cNvSpPr txBox="1"/>
          <p:nvPr>
            <p:ph idx="13" type="subTitle"/>
          </p:nvPr>
        </p:nvSpPr>
        <p:spPr>
          <a:xfrm>
            <a:off x="6136125" y="2343800"/>
            <a:ext cx="2132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90" name="Google Shape;90;p15"/>
          <p:cNvSpPr txBox="1"/>
          <p:nvPr>
            <p:ph idx="14" type="title"/>
          </p:nvPr>
        </p:nvSpPr>
        <p:spPr>
          <a:xfrm>
            <a:off x="6136125" y="3692000"/>
            <a:ext cx="21321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91" name="Google Shape;91;p15"/>
          <p:cNvSpPr txBox="1"/>
          <p:nvPr>
            <p:ph idx="15" type="subTitle"/>
          </p:nvPr>
        </p:nvSpPr>
        <p:spPr>
          <a:xfrm>
            <a:off x="6136232" y="4082000"/>
            <a:ext cx="2132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
    <p:bg>
      <p:bgPr>
        <a:gradFill>
          <a:gsLst>
            <a:gs pos="0">
              <a:schemeClr val="lt1"/>
            </a:gs>
            <a:gs pos="100000">
              <a:schemeClr val="dk2"/>
            </a:gs>
          </a:gsLst>
          <a:lin ang="0" scaled="0"/>
        </a:gradFill>
      </p:bgPr>
    </p:bg>
    <p:spTree>
      <p:nvGrpSpPr>
        <p:cNvPr id="92" name="Shape 92"/>
        <p:cNvGrpSpPr/>
        <p:nvPr/>
      </p:nvGrpSpPr>
      <p:grpSpPr>
        <a:xfrm>
          <a:off x="0" y="0"/>
          <a:ext cx="0" cy="0"/>
          <a:chOff x="0" y="0"/>
          <a:chExt cx="0" cy="0"/>
        </a:xfrm>
      </p:grpSpPr>
      <p:sp>
        <p:nvSpPr>
          <p:cNvPr id="93" name="Google Shape;93;p16"/>
          <p:cNvSpPr/>
          <p:nvPr/>
        </p:nvSpPr>
        <p:spPr>
          <a:xfrm>
            <a:off x="562050" y="467549"/>
            <a:ext cx="8019900" cy="4208400"/>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16"/>
          <p:cNvSpPr txBox="1"/>
          <p:nvPr>
            <p:ph type="title"/>
          </p:nvPr>
        </p:nvSpPr>
        <p:spPr>
          <a:xfrm>
            <a:off x="1055350" y="659552"/>
            <a:ext cx="3000000" cy="873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50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95" name="Google Shape;95;p16"/>
          <p:cNvSpPr txBox="1"/>
          <p:nvPr>
            <p:ph idx="1" type="subTitle"/>
          </p:nvPr>
        </p:nvSpPr>
        <p:spPr>
          <a:xfrm>
            <a:off x="1055350" y="1485177"/>
            <a:ext cx="3000000" cy="157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8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96" name="Google Shape;96;p16"/>
          <p:cNvSpPr txBox="1"/>
          <p:nvPr/>
        </p:nvSpPr>
        <p:spPr>
          <a:xfrm>
            <a:off x="1055350" y="3528752"/>
            <a:ext cx="3000000" cy="6156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300"/>
              </a:spcBef>
              <a:spcAft>
                <a:spcPts val="0"/>
              </a:spcAft>
              <a:buClr>
                <a:srgbClr val="000000"/>
              </a:buClr>
              <a:buSzPts val="1000"/>
              <a:buFont typeface="Arial"/>
              <a:buNone/>
            </a:pPr>
            <a:r>
              <a:rPr b="0" i="0" lang="en-CA" sz="1000" u="none" cap="none" strike="noStrike">
                <a:solidFill>
                  <a:schemeClr val="dk1"/>
                </a:solidFill>
                <a:latin typeface="Raleway"/>
                <a:ea typeface="Raleway"/>
                <a:cs typeface="Raleway"/>
                <a:sym typeface="Raleway"/>
              </a:rPr>
              <a:t>CREDITS: This presentation template was created by </a:t>
            </a:r>
            <a:r>
              <a:rPr b="1" i="0" lang="en-CA" sz="1000" u="none" cap="none" strike="noStrike">
                <a:solidFill>
                  <a:schemeClr val="hlink"/>
                </a:solidFill>
                <a:uFill>
                  <a:noFill/>
                </a:uFill>
                <a:latin typeface="Raleway"/>
                <a:ea typeface="Raleway"/>
                <a:cs typeface="Raleway"/>
                <a:sym typeface="Raleway"/>
                <a:hlinkClick r:id="rId2"/>
              </a:rPr>
              <a:t>Slidesgo</a:t>
            </a:r>
            <a:r>
              <a:rPr b="0" i="0" lang="en-CA" sz="1000" u="none" cap="none" strike="noStrike">
                <a:solidFill>
                  <a:schemeClr val="dk1"/>
                </a:solidFill>
                <a:latin typeface="Raleway"/>
                <a:ea typeface="Raleway"/>
                <a:cs typeface="Raleway"/>
                <a:sym typeface="Raleway"/>
              </a:rPr>
              <a:t>, and includes icons by </a:t>
            </a:r>
            <a:r>
              <a:rPr b="1" i="0" lang="en-CA" sz="1000" u="none" cap="none" strike="noStrike">
                <a:solidFill>
                  <a:schemeClr val="hlink"/>
                </a:solidFill>
                <a:uFill>
                  <a:noFill/>
                </a:uFill>
                <a:latin typeface="Raleway"/>
                <a:ea typeface="Raleway"/>
                <a:cs typeface="Raleway"/>
                <a:sym typeface="Raleway"/>
                <a:hlinkClick r:id="rId3"/>
              </a:rPr>
              <a:t>Flaticon</a:t>
            </a:r>
            <a:r>
              <a:rPr b="1" i="0" lang="en-CA" sz="1000" u="none" cap="none" strike="noStrike">
                <a:solidFill>
                  <a:schemeClr val="accent2"/>
                </a:solidFill>
                <a:latin typeface="Raleway"/>
                <a:ea typeface="Raleway"/>
                <a:cs typeface="Raleway"/>
                <a:sym typeface="Raleway"/>
              </a:rPr>
              <a:t> </a:t>
            </a:r>
            <a:r>
              <a:rPr b="0" i="0" lang="en-CA" sz="1000" u="none" cap="none" strike="noStrike">
                <a:solidFill>
                  <a:schemeClr val="dk1"/>
                </a:solidFill>
                <a:latin typeface="Raleway"/>
                <a:ea typeface="Raleway"/>
                <a:cs typeface="Raleway"/>
                <a:sym typeface="Raleway"/>
              </a:rPr>
              <a:t>and infographics &amp; images by </a:t>
            </a:r>
            <a:r>
              <a:rPr b="1" i="0" lang="en-CA" sz="1000" u="none" cap="none" strike="noStrike">
                <a:solidFill>
                  <a:schemeClr val="hlink"/>
                </a:solidFill>
                <a:uFill>
                  <a:noFill/>
                </a:uFill>
                <a:latin typeface="Raleway"/>
                <a:ea typeface="Raleway"/>
                <a:cs typeface="Raleway"/>
                <a:sym typeface="Raleway"/>
                <a:hlinkClick r:id="rId4"/>
              </a:rPr>
              <a:t>Freepik</a:t>
            </a:r>
            <a:endParaRPr b="1" i="0" sz="1000" u="none" cap="none" strike="noStrike">
              <a:solidFill>
                <a:schemeClr val="accent2"/>
              </a:solidFill>
              <a:latin typeface="Raleway"/>
              <a:ea typeface="Raleway"/>
              <a:cs typeface="Raleway"/>
              <a:sym typeface="Raleway"/>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bg>
      <p:bgPr>
        <a:gradFill>
          <a:gsLst>
            <a:gs pos="0">
              <a:schemeClr val="lt1"/>
            </a:gs>
            <a:gs pos="100000">
              <a:schemeClr val="dk2"/>
            </a:gs>
          </a:gsLst>
          <a:lin ang="5400700" scaled="0"/>
        </a:gradFill>
      </p:bgPr>
    </p:bg>
    <p:spTree>
      <p:nvGrpSpPr>
        <p:cNvPr id="97" name="Shape 97"/>
        <p:cNvGrpSpPr/>
        <p:nvPr/>
      </p:nvGrpSpPr>
      <p:grpSpPr>
        <a:xfrm>
          <a:off x="0" y="0"/>
          <a:ext cx="0" cy="0"/>
          <a:chOff x="0" y="0"/>
          <a:chExt cx="0" cy="0"/>
        </a:xfrm>
      </p:grpSpPr>
      <p:sp>
        <p:nvSpPr>
          <p:cNvPr id="98" name="Google Shape;98;p17"/>
          <p:cNvSpPr/>
          <p:nvPr/>
        </p:nvSpPr>
        <p:spPr>
          <a:xfrm>
            <a:off x="713100" y="587850"/>
            <a:ext cx="7717800" cy="3967800"/>
          </a:xfrm>
          <a:prstGeom prst="roundRect">
            <a:avLst>
              <a:gd fmla="val 22753"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bg>
      <p:bgPr>
        <a:gradFill>
          <a:gsLst>
            <a:gs pos="0">
              <a:schemeClr val="lt1"/>
            </a:gs>
            <a:gs pos="100000">
              <a:schemeClr val="dk2"/>
            </a:gs>
          </a:gsLst>
          <a:lin ang="2698631" scaled="0"/>
        </a:gradFill>
      </p:bgPr>
    </p:bg>
    <p:spTree>
      <p:nvGrpSpPr>
        <p:cNvPr id="99" name="Shape 99"/>
        <p:cNvGrpSpPr/>
        <p:nvPr/>
      </p:nvGrpSpPr>
      <p:grpSpPr>
        <a:xfrm>
          <a:off x="0" y="0"/>
          <a:ext cx="0" cy="0"/>
          <a:chOff x="0" y="0"/>
          <a:chExt cx="0" cy="0"/>
        </a:xfrm>
      </p:grpSpPr>
      <p:sp>
        <p:nvSpPr>
          <p:cNvPr id="100" name="Google Shape;100;p18"/>
          <p:cNvSpPr/>
          <p:nvPr/>
        </p:nvSpPr>
        <p:spPr>
          <a:xfrm>
            <a:off x="713100" y="587850"/>
            <a:ext cx="3120600" cy="3967800"/>
          </a:xfrm>
          <a:prstGeom prst="roundRect">
            <a:avLst>
              <a:gd fmla="val 22753"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9_2">
    <p:bg>
      <p:bgPr>
        <a:gradFill>
          <a:gsLst>
            <a:gs pos="0">
              <a:schemeClr val="lt1"/>
            </a:gs>
            <a:gs pos="100000">
              <a:schemeClr val="dk2"/>
            </a:gs>
          </a:gsLst>
          <a:lin ang="16198662" scaled="0"/>
        </a:gradFill>
      </p:bgPr>
    </p:bg>
    <p:spTree>
      <p:nvGrpSpPr>
        <p:cNvPr id="101" name="Shape 101"/>
        <p:cNvGrpSpPr/>
        <p:nvPr/>
      </p:nvGrpSpPr>
      <p:grpSpPr>
        <a:xfrm>
          <a:off x="0" y="0"/>
          <a:ext cx="0" cy="0"/>
          <a:chOff x="0" y="0"/>
          <a:chExt cx="0" cy="0"/>
        </a:xfrm>
      </p:grpSpPr>
      <p:sp>
        <p:nvSpPr>
          <p:cNvPr id="102" name="Google Shape;102;p19"/>
          <p:cNvSpPr/>
          <p:nvPr/>
        </p:nvSpPr>
        <p:spPr>
          <a:xfrm>
            <a:off x="1587925" y="467550"/>
            <a:ext cx="5968200" cy="4208400"/>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3">
  <p:cSld name="CUSTOM_9_3">
    <p:bg>
      <p:bgPr>
        <a:gradFill>
          <a:gsLst>
            <a:gs pos="0">
              <a:schemeClr val="lt1"/>
            </a:gs>
            <a:gs pos="100000">
              <a:schemeClr val="dk2"/>
            </a:gs>
          </a:gsLst>
          <a:lin ang="18900044" scaled="0"/>
        </a:gradFill>
      </p:bgPr>
    </p:bg>
    <p:spTree>
      <p:nvGrpSpPr>
        <p:cNvPr id="103" name="Shape 103"/>
        <p:cNvGrpSpPr/>
        <p:nvPr/>
      </p:nvGrpSpPr>
      <p:grpSpPr>
        <a:xfrm>
          <a:off x="0" y="0"/>
          <a:ext cx="0" cy="0"/>
          <a:chOff x="0" y="0"/>
          <a:chExt cx="0" cy="0"/>
        </a:xfrm>
      </p:grpSpPr>
      <p:sp>
        <p:nvSpPr>
          <p:cNvPr id="104" name="Google Shape;104;p20"/>
          <p:cNvSpPr/>
          <p:nvPr/>
        </p:nvSpPr>
        <p:spPr>
          <a:xfrm>
            <a:off x="562050" y="467549"/>
            <a:ext cx="8019900" cy="4208400"/>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chemeClr val="lt1"/>
            </a:gs>
            <a:gs pos="100000">
              <a:schemeClr val="dk2"/>
            </a:gs>
          </a:gsLst>
          <a:lin ang="5400012" scaled="0"/>
        </a:gradFill>
      </p:bgPr>
    </p:bg>
    <p:spTree>
      <p:nvGrpSpPr>
        <p:cNvPr id="14" name="Shape 14"/>
        <p:cNvGrpSpPr/>
        <p:nvPr/>
      </p:nvGrpSpPr>
      <p:grpSpPr>
        <a:xfrm>
          <a:off x="0" y="0"/>
          <a:ext cx="0" cy="0"/>
          <a:chOff x="0" y="0"/>
          <a:chExt cx="0" cy="0"/>
        </a:xfrm>
      </p:grpSpPr>
      <p:sp>
        <p:nvSpPr>
          <p:cNvPr id="15" name="Google Shape;15;p3"/>
          <p:cNvSpPr/>
          <p:nvPr/>
        </p:nvSpPr>
        <p:spPr>
          <a:xfrm>
            <a:off x="562050" y="467549"/>
            <a:ext cx="8019900" cy="4208400"/>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3"/>
          <p:cNvSpPr txBox="1"/>
          <p:nvPr>
            <p:ph type="ctrTitle"/>
          </p:nvPr>
        </p:nvSpPr>
        <p:spPr>
          <a:xfrm>
            <a:off x="4062975" y="1042738"/>
            <a:ext cx="3951900" cy="24027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Clr>
                <a:srgbClr val="191919"/>
              </a:buClr>
              <a:buSzPts val="5200"/>
              <a:buNone/>
              <a:defRPr sz="6000">
                <a:solidFill>
                  <a:srgbClr val="191919"/>
                </a:solidFill>
              </a:defRPr>
            </a:lvl1pPr>
            <a:lvl2pPr lvl="1" algn="ctr">
              <a:lnSpc>
                <a:spcPct val="100000"/>
              </a:lnSpc>
              <a:spcBef>
                <a:spcPts val="0"/>
              </a:spcBef>
              <a:spcAft>
                <a:spcPts val="0"/>
              </a:spcAft>
              <a:buClr>
                <a:srgbClr val="191919"/>
              </a:buClr>
              <a:buSzPts val="5200"/>
              <a:buNone/>
              <a:defRPr sz="5200">
                <a:solidFill>
                  <a:srgbClr val="191919"/>
                </a:solidFill>
              </a:defRPr>
            </a:lvl2pPr>
            <a:lvl3pPr lvl="2" algn="ctr">
              <a:lnSpc>
                <a:spcPct val="100000"/>
              </a:lnSpc>
              <a:spcBef>
                <a:spcPts val="0"/>
              </a:spcBef>
              <a:spcAft>
                <a:spcPts val="0"/>
              </a:spcAft>
              <a:buClr>
                <a:srgbClr val="191919"/>
              </a:buClr>
              <a:buSzPts val="5200"/>
              <a:buNone/>
              <a:defRPr sz="5200">
                <a:solidFill>
                  <a:srgbClr val="191919"/>
                </a:solidFill>
              </a:defRPr>
            </a:lvl3pPr>
            <a:lvl4pPr lvl="3" algn="ctr">
              <a:lnSpc>
                <a:spcPct val="100000"/>
              </a:lnSpc>
              <a:spcBef>
                <a:spcPts val="0"/>
              </a:spcBef>
              <a:spcAft>
                <a:spcPts val="0"/>
              </a:spcAft>
              <a:buClr>
                <a:srgbClr val="191919"/>
              </a:buClr>
              <a:buSzPts val="5200"/>
              <a:buNone/>
              <a:defRPr sz="5200">
                <a:solidFill>
                  <a:srgbClr val="191919"/>
                </a:solidFill>
              </a:defRPr>
            </a:lvl4pPr>
            <a:lvl5pPr lvl="4" algn="ctr">
              <a:lnSpc>
                <a:spcPct val="100000"/>
              </a:lnSpc>
              <a:spcBef>
                <a:spcPts val="0"/>
              </a:spcBef>
              <a:spcAft>
                <a:spcPts val="0"/>
              </a:spcAft>
              <a:buClr>
                <a:srgbClr val="191919"/>
              </a:buClr>
              <a:buSzPts val="5200"/>
              <a:buNone/>
              <a:defRPr sz="5200">
                <a:solidFill>
                  <a:srgbClr val="191919"/>
                </a:solidFill>
              </a:defRPr>
            </a:lvl5pPr>
            <a:lvl6pPr lvl="5" algn="ctr">
              <a:lnSpc>
                <a:spcPct val="100000"/>
              </a:lnSpc>
              <a:spcBef>
                <a:spcPts val="0"/>
              </a:spcBef>
              <a:spcAft>
                <a:spcPts val="0"/>
              </a:spcAft>
              <a:buClr>
                <a:srgbClr val="191919"/>
              </a:buClr>
              <a:buSzPts val="5200"/>
              <a:buNone/>
              <a:defRPr sz="5200">
                <a:solidFill>
                  <a:srgbClr val="191919"/>
                </a:solidFill>
              </a:defRPr>
            </a:lvl6pPr>
            <a:lvl7pPr lvl="6" algn="ctr">
              <a:lnSpc>
                <a:spcPct val="100000"/>
              </a:lnSpc>
              <a:spcBef>
                <a:spcPts val="0"/>
              </a:spcBef>
              <a:spcAft>
                <a:spcPts val="0"/>
              </a:spcAft>
              <a:buClr>
                <a:srgbClr val="191919"/>
              </a:buClr>
              <a:buSzPts val="5200"/>
              <a:buNone/>
              <a:defRPr sz="5200">
                <a:solidFill>
                  <a:srgbClr val="191919"/>
                </a:solidFill>
              </a:defRPr>
            </a:lvl7pPr>
            <a:lvl8pPr lvl="7" algn="ctr">
              <a:lnSpc>
                <a:spcPct val="100000"/>
              </a:lnSpc>
              <a:spcBef>
                <a:spcPts val="0"/>
              </a:spcBef>
              <a:spcAft>
                <a:spcPts val="0"/>
              </a:spcAft>
              <a:buClr>
                <a:srgbClr val="191919"/>
              </a:buClr>
              <a:buSzPts val="5200"/>
              <a:buNone/>
              <a:defRPr sz="5200">
                <a:solidFill>
                  <a:srgbClr val="191919"/>
                </a:solidFill>
              </a:defRPr>
            </a:lvl8pPr>
            <a:lvl9pPr lvl="8" algn="ctr">
              <a:lnSpc>
                <a:spcPct val="100000"/>
              </a:lnSpc>
              <a:spcBef>
                <a:spcPts val="0"/>
              </a:spcBef>
              <a:spcAft>
                <a:spcPts val="0"/>
              </a:spcAft>
              <a:buClr>
                <a:srgbClr val="191919"/>
              </a:buClr>
              <a:buSzPts val="5200"/>
              <a:buNone/>
              <a:defRPr sz="5200">
                <a:solidFill>
                  <a:srgbClr val="191919"/>
                </a:solidFill>
              </a:defRPr>
            </a:lvl9pPr>
          </a:lstStyle>
          <a:p/>
        </p:txBody>
      </p:sp>
      <p:sp>
        <p:nvSpPr>
          <p:cNvPr id="17" name="Google Shape;17;p3"/>
          <p:cNvSpPr txBox="1"/>
          <p:nvPr>
            <p:ph idx="1" type="subTitle"/>
          </p:nvPr>
        </p:nvSpPr>
        <p:spPr>
          <a:xfrm>
            <a:off x="4062975" y="3624950"/>
            <a:ext cx="3951900" cy="475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8" name="Shape 108"/>
        <p:cNvGrpSpPr/>
        <p:nvPr/>
      </p:nvGrpSpPr>
      <p:grpSpPr>
        <a:xfrm>
          <a:off x="0" y="0"/>
          <a:ext cx="0" cy="0"/>
          <a:chOff x="0" y="0"/>
          <a:chExt cx="0" cy="0"/>
        </a:xfrm>
      </p:grpSpPr>
      <p:grpSp>
        <p:nvGrpSpPr>
          <p:cNvPr id="109" name="Google Shape;109;p22"/>
          <p:cNvGrpSpPr/>
          <p:nvPr/>
        </p:nvGrpSpPr>
        <p:grpSpPr>
          <a:xfrm rot="-371300">
            <a:off x="3436713" y="96426"/>
            <a:ext cx="344329" cy="738102"/>
            <a:chOff x="1736525" y="138117"/>
            <a:chExt cx="344320" cy="738082"/>
          </a:xfrm>
        </p:grpSpPr>
        <p:sp>
          <p:nvSpPr>
            <p:cNvPr id="110" name="Google Shape;110;p22"/>
            <p:cNvSpPr/>
            <p:nvPr/>
          </p:nvSpPr>
          <p:spPr>
            <a:xfrm>
              <a:off x="1736525" y="1381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22"/>
            <p:cNvSpPr/>
            <p:nvPr/>
          </p:nvSpPr>
          <p:spPr>
            <a:xfrm>
              <a:off x="1753106" y="2899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2" name="Google Shape;112;p22"/>
          <p:cNvGrpSpPr/>
          <p:nvPr/>
        </p:nvGrpSpPr>
        <p:grpSpPr>
          <a:xfrm rot="-371300">
            <a:off x="3019353" y="98609"/>
            <a:ext cx="278007" cy="613249"/>
            <a:chOff x="1328295" y="92088"/>
            <a:chExt cx="278000" cy="613232"/>
          </a:xfrm>
        </p:grpSpPr>
        <p:sp>
          <p:nvSpPr>
            <p:cNvPr id="113" name="Google Shape;113;p22"/>
            <p:cNvSpPr/>
            <p:nvPr/>
          </p:nvSpPr>
          <p:spPr>
            <a:xfrm>
              <a:off x="1336694" y="243955"/>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22"/>
            <p:cNvSpPr/>
            <p:nvPr/>
          </p:nvSpPr>
          <p:spPr>
            <a:xfrm>
              <a:off x="1328295" y="92088"/>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5" name="Google Shape;115;p22"/>
          <p:cNvSpPr/>
          <p:nvPr/>
        </p:nvSpPr>
        <p:spPr>
          <a:xfrm rot="582929">
            <a:off x="1014526" y="438965"/>
            <a:ext cx="3482547" cy="4213670"/>
          </a:xfrm>
          <a:prstGeom prst="rect">
            <a:avLst/>
          </a:prstGeom>
          <a:solidFill>
            <a:schemeClr val="accent6"/>
          </a:solidFill>
          <a:ln>
            <a:noFill/>
          </a:ln>
          <a:effectLst>
            <a:outerShdw blurRad="57150" rotWithShape="0" algn="bl" dir="5400000" dist="19050">
              <a:srgbClr val="000000">
                <a:alpha val="2196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22"/>
          <p:cNvSpPr/>
          <p:nvPr/>
        </p:nvSpPr>
        <p:spPr>
          <a:xfrm rot="-371369">
            <a:off x="3915573" y="58767"/>
            <a:ext cx="257250" cy="282435"/>
          </a:xfrm>
          <a:custGeom>
            <a:rect b="b" l="l" r="r" t="t"/>
            <a:pathLst>
              <a:path extrusionOk="0" h="4246" w="3708">
                <a:moveTo>
                  <a:pt x="180" y="1"/>
                </a:moveTo>
                <a:lnTo>
                  <a:pt x="1" y="4042"/>
                </a:lnTo>
                <a:cubicBezTo>
                  <a:pt x="1184" y="4102"/>
                  <a:pt x="2356" y="4186"/>
                  <a:pt x="3528" y="4245"/>
                </a:cubicBezTo>
                <a:lnTo>
                  <a:pt x="3707" y="156"/>
                </a:lnTo>
                <a:lnTo>
                  <a:pt x="180"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22"/>
          <p:cNvSpPr/>
          <p:nvPr/>
        </p:nvSpPr>
        <p:spPr>
          <a:xfrm rot="-366179">
            <a:off x="1038748" y="482162"/>
            <a:ext cx="3657027" cy="4280927"/>
          </a:xfrm>
          <a:prstGeom prst="roundRect">
            <a:avLst>
              <a:gd fmla="val 3065" name="adj"/>
            </a:avLst>
          </a:prstGeom>
          <a:solidFill>
            <a:schemeClr val="dk2"/>
          </a:solidFill>
          <a:ln cap="flat" cmpd="sng" w="38100">
            <a:solidFill>
              <a:schemeClr val="accent3"/>
            </a:solidFill>
            <a:prstDash val="solid"/>
            <a:round/>
            <a:headEnd len="sm" w="sm" type="none"/>
            <a:tailEnd len="sm" w="sm" type="none"/>
          </a:ln>
          <a:effectLst>
            <a:outerShdw blurRad="57150" rotWithShape="0" algn="bl" dir="5400000" dist="38100">
              <a:srgbClr val="000000">
                <a:alpha val="3215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22"/>
          <p:cNvSpPr/>
          <p:nvPr/>
        </p:nvSpPr>
        <p:spPr>
          <a:xfrm rot="-366018">
            <a:off x="1182333" y="1552920"/>
            <a:ext cx="3370687" cy="2117389"/>
          </a:xfrm>
          <a:prstGeom prst="roundRect">
            <a:avLst>
              <a:gd fmla="val 9511" name="adj"/>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9" name="Google Shape;119;p22"/>
          <p:cNvGrpSpPr/>
          <p:nvPr/>
        </p:nvGrpSpPr>
        <p:grpSpPr>
          <a:xfrm>
            <a:off x="4216288" y="225763"/>
            <a:ext cx="3968151" cy="4690110"/>
            <a:chOff x="4216288" y="225763"/>
            <a:chExt cx="3968151" cy="4690110"/>
          </a:xfrm>
        </p:grpSpPr>
        <p:sp>
          <p:nvSpPr>
            <p:cNvPr id="120" name="Google Shape;120;p22"/>
            <p:cNvSpPr/>
            <p:nvPr/>
          </p:nvSpPr>
          <p:spPr>
            <a:xfrm rot="739203">
              <a:off x="5255732" y="547689"/>
              <a:ext cx="22435" cy="31008"/>
            </a:xfrm>
            <a:custGeom>
              <a:rect b="b" l="l" r="r" t="t"/>
              <a:pathLst>
                <a:path extrusionOk="0" h="434" w="314">
                  <a:moveTo>
                    <a:pt x="148" y="1"/>
                  </a:moveTo>
                  <a:cubicBezTo>
                    <a:pt x="142" y="1"/>
                    <a:pt x="136" y="1"/>
                    <a:pt x="131" y="2"/>
                  </a:cubicBezTo>
                  <a:cubicBezTo>
                    <a:pt x="65" y="28"/>
                    <a:pt x="0" y="94"/>
                    <a:pt x="13" y="159"/>
                  </a:cubicBezTo>
                  <a:lnTo>
                    <a:pt x="52" y="433"/>
                  </a:lnTo>
                  <a:lnTo>
                    <a:pt x="314" y="394"/>
                  </a:lnTo>
                  <a:lnTo>
                    <a:pt x="287" y="120"/>
                  </a:lnTo>
                  <a:cubicBezTo>
                    <a:pt x="264" y="60"/>
                    <a:pt x="207" y="1"/>
                    <a:pt x="148" y="1"/>
                  </a:cubicBezTo>
                  <a:close/>
                </a:path>
              </a:pathLst>
            </a:custGeom>
            <a:solidFill>
              <a:srgbClr val="C4C6C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22"/>
            <p:cNvSpPr/>
            <p:nvPr/>
          </p:nvSpPr>
          <p:spPr>
            <a:xfrm rot="739203">
              <a:off x="4618293" y="516013"/>
              <a:ext cx="3164141" cy="4109610"/>
            </a:xfrm>
            <a:custGeom>
              <a:rect b="b" l="l" r="r" t="t"/>
              <a:pathLst>
                <a:path extrusionOk="0" h="57519" w="44286">
                  <a:moveTo>
                    <a:pt x="37649" y="0"/>
                  </a:moveTo>
                  <a:lnTo>
                    <a:pt x="0" y="4716"/>
                  </a:lnTo>
                  <a:lnTo>
                    <a:pt x="6624" y="57519"/>
                  </a:lnTo>
                  <a:lnTo>
                    <a:pt x="44285" y="52803"/>
                  </a:lnTo>
                  <a:lnTo>
                    <a:pt x="37649" y="0"/>
                  </a:lnTo>
                  <a:close/>
                </a:path>
              </a:pathLst>
            </a:custGeom>
            <a:solidFill>
              <a:schemeClr val="accent6"/>
            </a:solidFill>
            <a:ln>
              <a:noFill/>
            </a:ln>
            <a:effectLst>
              <a:outerShdw blurRad="57150" rotWithShape="0" algn="bl" dir="3360000" dist="38100">
                <a:srgbClr val="000000">
                  <a:alpha val="2509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2" name="Google Shape;122;p22"/>
            <p:cNvGrpSpPr/>
            <p:nvPr/>
          </p:nvGrpSpPr>
          <p:grpSpPr>
            <a:xfrm>
              <a:off x="5080032" y="762710"/>
              <a:ext cx="2390679" cy="3839321"/>
              <a:chOff x="5080032" y="762710"/>
              <a:chExt cx="2390679" cy="3839321"/>
            </a:xfrm>
          </p:grpSpPr>
          <p:sp>
            <p:nvSpPr>
              <p:cNvPr id="123" name="Google Shape;123;p22"/>
              <p:cNvSpPr/>
              <p:nvPr/>
            </p:nvSpPr>
            <p:spPr>
              <a:xfrm rot="739203">
                <a:off x="5382551" y="982064"/>
                <a:ext cx="2084277" cy="261356"/>
              </a:xfrm>
              <a:custGeom>
                <a:rect b="b" l="l" r="r" t="t"/>
                <a:pathLst>
                  <a:path extrusionOk="0" h="3658" w="29172">
                    <a:moveTo>
                      <a:pt x="29158" y="0"/>
                    </a:moveTo>
                    <a:lnTo>
                      <a:pt x="1" y="3501"/>
                    </a:lnTo>
                    <a:lnTo>
                      <a:pt x="14" y="3658"/>
                    </a:lnTo>
                    <a:lnTo>
                      <a:pt x="29171" y="144"/>
                    </a:lnTo>
                    <a:lnTo>
                      <a:pt x="29158"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22"/>
              <p:cNvSpPr/>
              <p:nvPr/>
            </p:nvSpPr>
            <p:spPr>
              <a:xfrm rot="739203">
                <a:off x="5367374" y="1139296"/>
                <a:ext cx="2085135" cy="261428"/>
              </a:xfrm>
              <a:custGeom>
                <a:rect b="b" l="l" r="r" t="t"/>
                <a:pathLst>
                  <a:path extrusionOk="0" h="3659" w="29184">
                    <a:moveTo>
                      <a:pt x="29158" y="1"/>
                    </a:moveTo>
                    <a:lnTo>
                      <a:pt x="0" y="3515"/>
                    </a:lnTo>
                    <a:lnTo>
                      <a:pt x="13" y="3658"/>
                    </a:lnTo>
                    <a:lnTo>
                      <a:pt x="29184" y="144"/>
                    </a:lnTo>
                    <a:lnTo>
                      <a:pt x="29158"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22"/>
              <p:cNvSpPr/>
              <p:nvPr/>
            </p:nvSpPr>
            <p:spPr>
              <a:xfrm rot="739203">
                <a:off x="5352338" y="1295492"/>
                <a:ext cx="2084277" cy="261428"/>
              </a:xfrm>
              <a:custGeom>
                <a:rect b="b" l="l" r="r" t="t"/>
                <a:pathLst>
                  <a:path extrusionOk="0" h="3659" w="29172">
                    <a:moveTo>
                      <a:pt x="29158" y="0"/>
                    </a:moveTo>
                    <a:lnTo>
                      <a:pt x="0" y="3514"/>
                    </a:lnTo>
                    <a:lnTo>
                      <a:pt x="13" y="3658"/>
                    </a:lnTo>
                    <a:lnTo>
                      <a:pt x="29171" y="144"/>
                    </a:lnTo>
                    <a:lnTo>
                      <a:pt x="29158"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22"/>
              <p:cNvSpPr/>
              <p:nvPr/>
            </p:nvSpPr>
            <p:spPr>
              <a:xfrm rot="739203">
                <a:off x="5338104" y="1451997"/>
                <a:ext cx="2085206" cy="262357"/>
              </a:xfrm>
              <a:custGeom>
                <a:rect b="b" l="l" r="r" t="t"/>
                <a:pathLst>
                  <a:path extrusionOk="0" h="3672" w="29185">
                    <a:moveTo>
                      <a:pt x="29158" y="1"/>
                    </a:moveTo>
                    <a:lnTo>
                      <a:pt x="1" y="3528"/>
                    </a:lnTo>
                    <a:lnTo>
                      <a:pt x="14" y="3672"/>
                    </a:lnTo>
                    <a:lnTo>
                      <a:pt x="29184" y="158"/>
                    </a:lnTo>
                    <a:lnTo>
                      <a:pt x="29158"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22"/>
              <p:cNvSpPr/>
              <p:nvPr/>
            </p:nvSpPr>
            <p:spPr>
              <a:xfrm rot="739203">
                <a:off x="5322959" y="1609203"/>
                <a:ext cx="2085206" cy="261428"/>
              </a:xfrm>
              <a:custGeom>
                <a:rect b="b" l="l" r="r" t="t"/>
                <a:pathLst>
                  <a:path extrusionOk="0" h="3659" w="29185">
                    <a:moveTo>
                      <a:pt x="29159" y="1"/>
                    </a:moveTo>
                    <a:lnTo>
                      <a:pt x="1" y="3515"/>
                    </a:lnTo>
                    <a:lnTo>
                      <a:pt x="14" y="3658"/>
                    </a:lnTo>
                    <a:lnTo>
                      <a:pt x="29185" y="144"/>
                    </a:lnTo>
                    <a:lnTo>
                      <a:pt x="29159"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22"/>
              <p:cNvSpPr/>
              <p:nvPr/>
            </p:nvSpPr>
            <p:spPr>
              <a:xfrm rot="739203">
                <a:off x="5307793" y="1766407"/>
                <a:ext cx="2085135" cy="261356"/>
              </a:xfrm>
              <a:custGeom>
                <a:rect b="b" l="l" r="r" t="t"/>
                <a:pathLst>
                  <a:path extrusionOk="0" h="3658" w="29184">
                    <a:moveTo>
                      <a:pt x="29158" y="0"/>
                    </a:moveTo>
                    <a:lnTo>
                      <a:pt x="0" y="3514"/>
                    </a:lnTo>
                    <a:lnTo>
                      <a:pt x="13" y="3658"/>
                    </a:lnTo>
                    <a:lnTo>
                      <a:pt x="29184" y="144"/>
                    </a:lnTo>
                    <a:lnTo>
                      <a:pt x="29158"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22"/>
              <p:cNvSpPr/>
              <p:nvPr/>
            </p:nvSpPr>
            <p:spPr>
              <a:xfrm rot="739203">
                <a:off x="5292456" y="1923529"/>
                <a:ext cx="2085206" cy="262357"/>
              </a:xfrm>
              <a:custGeom>
                <a:rect b="b" l="l" r="r" t="t"/>
                <a:pathLst>
                  <a:path extrusionOk="0" h="3672" w="29185">
                    <a:moveTo>
                      <a:pt x="29158" y="1"/>
                    </a:moveTo>
                    <a:lnTo>
                      <a:pt x="0" y="3515"/>
                    </a:lnTo>
                    <a:lnTo>
                      <a:pt x="14" y="3672"/>
                    </a:lnTo>
                    <a:lnTo>
                      <a:pt x="29184" y="145"/>
                    </a:lnTo>
                    <a:lnTo>
                      <a:pt x="29158"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22"/>
              <p:cNvSpPr/>
              <p:nvPr/>
            </p:nvSpPr>
            <p:spPr>
              <a:xfrm rot="739203">
                <a:off x="5277311" y="2080735"/>
                <a:ext cx="2085206" cy="261428"/>
              </a:xfrm>
              <a:custGeom>
                <a:rect b="b" l="l" r="r" t="t"/>
                <a:pathLst>
                  <a:path extrusionOk="0" h="3659" w="29185">
                    <a:moveTo>
                      <a:pt x="29158" y="1"/>
                    </a:moveTo>
                    <a:lnTo>
                      <a:pt x="1" y="3515"/>
                    </a:lnTo>
                    <a:lnTo>
                      <a:pt x="14" y="3658"/>
                    </a:lnTo>
                    <a:lnTo>
                      <a:pt x="29184" y="144"/>
                    </a:lnTo>
                    <a:lnTo>
                      <a:pt x="29158"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22"/>
              <p:cNvSpPr/>
              <p:nvPr/>
            </p:nvSpPr>
            <p:spPr>
              <a:xfrm rot="739203">
                <a:off x="5263152" y="2237219"/>
                <a:ext cx="2085135" cy="262285"/>
              </a:xfrm>
              <a:custGeom>
                <a:rect b="b" l="l" r="r" t="t"/>
                <a:pathLst>
                  <a:path extrusionOk="0" h="3671" w="29184">
                    <a:moveTo>
                      <a:pt x="29171" y="0"/>
                    </a:moveTo>
                    <a:lnTo>
                      <a:pt x="0" y="3514"/>
                    </a:lnTo>
                    <a:lnTo>
                      <a:pt x="13" y="3671"/>
                    </a:lnTo>
                    <a:lnTo>
                      <a:pt x="29184" y="144"/>
                    </a:lnTo>
                    <a:lnTo>
                      <a:pt x="2917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22"/>
              <p:cNvSpPr/>
              <p:nvPr/>
            </p:nvSpPr>
            <p:spPr>
              <a:xfrm rot="739203">
                <a:off x="5248013" y="2394362"/>
                <a:ext cx="2085206" cy="261428"/>
              </a:xfrm>
              <a:custGeom>
                <a:rect b="b" l="l" r="r" t="t"/>
                <a:pathLst>
                  <a:path extrusionOk="0" h="3659" w="29185">
                    <a:moveTo>
                      <a:pt x="29171" y="1"/>
                    </a:moveTo>
                    <a:lnTo>
                      <a:pt x="0" y="3515"/>
                    </a:lnTo>
                    <a:lnTo>
                      <a:pt x="13" y="3659"/>
                    </a:lnTo>
                    <a:lnTo>
                      <a:pt x="29184" y="144"/>
                    </a:lnTo>
                    <a:lnTo>
                      <a:pt x="29171"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22"/>
              <p:cNvSpPr/>
              <p:nvPr/>
            </p:nvSpPr>
            <p:spPr>
              <a:xfrm rot="739203">
                <a:off x="5232868" y="2550639"/>
                <a:ext cx="2085206" cy="262357"/>
              </a:xfrm>
              <a:custGeom>
                <a:rect b="b" l="l" r="r" t="t"/>
                <a:pathLst>
                  <a:path extrusionOk="0" h="3672" w="29185">
                    <a:moveTo>
                      <a:pt x="29171" y="0"/>
                    </a:moveTo>
                    <a:lnTo>
                      <a:pt x="1" y="3514"/>
                    </a:lnTo>
                    <a:lnTo>
                      <a:pt x="14" y="3671"/>
                    </a:lnTo>
                    <a:lnTo>
                      <a:pt x="29184" y="144"/>
                    </a:lnTo>
                    <a:lnTo>
                      <a:pt x="2917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22"/>
              <p:cNvSpPr/>
              <p:nvPr/>
            </p:nvSpPr>
            <p:spPr>
              <a:xfrm rot="739203">
                <a:off x="5217532" y="2708754"/>
                <a:ext cx="2085206" cy="261356"/>
              </a:xfrm>
              <a:custGeom>
                <a:rect b="b" l="l" r="r" t="t"/>
                <a:pathLst>
                  <a:path extrusionOk="0" h="3658" w="29185">
                    <a:moveTo>
                      <a:pt x="29172" y="0"/>
                    </a:moveTo>
                    <a:lnTo>
                      <a:pt x="1" y="3514"/>
                    </a:lnTo>
                    <a:lnTo>
                      <a:pt x="14" y="3658"/>
                    </a:lnTo>
                    <a:lnTo>
                      <a:pt x="29185" y="144"/>
                    </a:lnTo>
                    <a:lnTo>
                      <a:pt x="29172"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22"/>
              <p:cNvSpPr/>
              <p:nvPr/>
            </p:nvSpPr>
            <p:spPr>
              <a:xfrm rot="739203">
                <a:off x="5202366" y="2865886"/>
                <a:ext cx="2085135" cy="261428"/>
              </a:xfrm>
              <a:custGeom>
                <a:rect b="b" l="l" r="r" t="t"/>
                <a:pathLst>
                  <a:path extrusionOk="0" h="3659" w="29184">
                    <a:moveTo>
                      <a:pt x="29171" y="1"/>
                    </a:moveTo>
                    <a:lnTo>
                      <a:pt x="0" y="3515"/>
                    </a:lnTo>
                    <a:lnTo>
                      <a:pt x="13" y="3659"/>
                    </a:lnTo>
                    <a:lnTo>
                      <a:pt x="29184" y="144"/>
                    </a:lnTo>
                    <a:lnTo>
                      <a:pt x="29171"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22"/>
              <p:cNvSpPr/>
              <p:nvPr/>
            </p:nvSpPr>
            <p:spPr>
              <a:xfrm rot="739203">
                <a:off x="5187319" y="3022182"/>
                <a:ext cx="2085206" cy="261428"/>
              </a:xfrm>
              <a:custGeom>
                <a:rect b="b" l="l" r="r" t="t"/>
                <a:pathLst>
                  <a:path extrusionOk="0" h="3659" w="29185">
                    <a:moveTo>
                      <a:pt x="29171" y="0"/>
                    </a:moveTo>
                    <a:lnTo>
                      <a:pt x="0" y="3514"/>
                    </a:lnTo>
                    <a:lnTo>
                      <a:pt x="13" y="3658"/>
                    </a:lnTo>
                    <a:lnTo>
                      <a:pt x="29184" y="144"/>
                    </a:lnTo>
                    <a:lnTo>
                      <a:pt x="2917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22"/>
              <p:cNvSpPr/>
              <p:nvPr/>
            </p:nvSpPr>
            <p:spPr>
              <a:xfrm rot="739203">
                <a:off x="5173097" y="3178588"/>
                <a:ext cx="2085206" cy="262357"/>
              </a:xfrm>
              <a:custGeom>
                <a:rect b="b" l="l" r="r" t="t"/>
                <a:pathLst>
                  <a:path extrusionOk="0" h="3672" w="29185">
                    <a:moveTo>
                      <a:pt x="29171" y="1"/>
                    </a:moveTo>
                    <a:lnTo>
                      <a:pt x="1" y="3528"/>
                    </a:lnTo>
                    <a:lnTo>
                      <a:pt x="27" y="3672"/>
                    </a:lnTo>
                    <a:lnTo>
                      <a:pt x="29185" y="158"/>
                    </a:lnTo>
                    <a:lnTo>
                      <a:pt x="29171"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22"/>
              <p:cNvSpPr/>
              <p:nvPr/>
            </p:nvSpPr>
            <p:spPr>
              <a:xfrm rot="739203">
                <a:off x="5158022" y="3335801"/>
                <a:ext cx="2085135" cy="261428"/>
              </a:xfrm>
              <a:custGeom>
                <a:rect b="b" l="l" r="r" t="t"/>
                <a:pathLst>
                  <a:path extrusionOk="0" h="3659" w="29184">
                    <a:moveTo>
                      <a:pt x="29171" y="1"/>
                    </a:moveTo>
                    <a:lnTo>
                      <a:pt x="0" y="3515"/>
                    </a:lnTo>
                    <a:lnTo>
                      <a:pt x="26" y="3658"/>
                    </a:lnTo>
                    <a:lnTo>
                      <a:pt x="29184" y="144"/>
                    </a:lnTo>
                    <a:lnTo>
                      <a:pt x="29171"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22"/>
              <p:cNvSpPr/>
              <p:nvPr/>
            </p:nvSpPr>
            <p:spPr>
              <a:xfrm rot="739203">
                <a:off x="5142579" y="3493912"/>
                <a:ext cx="2085206" cy="261428"/>
              </a:xfrm>
              <a:custGeom>
                <a:rect b="b" l="l" r="r" t="t"/>
                <a:pathLst>
                  <a:path extrusionOk="0" h="3659" w="29185">
                    <a:moveTo>
                      <a:pt x="29171" y="0"/>
                    </a:moveTo>
                    <a:lnTo>
                      <a:pt x="0" y="3514"/>
                    </a:lnTo>
                    <a:lnTo>
                      <a:pt x="26" y="3658"/>
                    </a:lnTo>
                    <a:lnTo>
                      <a:pt x="29184" y="144"/>
                    </a:lnTo>
                    <a:lnTo>
                      <a:pt x="2917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22"/>
              <p:cNvSpPr/>
              <p:nvPr/>
            </p:nvSpPr>
            <p:spPr>
              <a:xfrm rot="739203">
                <a:off x="5127449" y="3650119"/>
                <a:ext cx="2085206" cy="262357"/>
              </a:xfrm>
              <a:custGeom>
                <a:rect b="b" l="l" r="r" t="t"/>
                <a:pathLst>
                  <a:path extrusionOk="0" h="3672" w="29185">
                    <a:moveTo>
                      <a:pt x="29171" y="1"/>
                    </a:moveTo>
                    <a:lnTo>
                      <a:pt x="1" y="3515"/>
                    </a:lnTo>
                    <a:lnTo>
                      <a:pt x="27" y="3672"/>
                    </a:lnTo>
                    <a:lnTo>
                      <a:pt x="29184" y="145"/>
                    </a:lnTo>
                    <a:lnTo>
                      <a:pt x="29171"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22"/>
              <p:cNvSpPr/>
              <p:nvPr/>
            </p:nvSpPr>
            <p:spPr>
              <a:xfrm rot="739203">
                <a:off x="5112303" y="3807325"/>
                <a:ext cx="2085206" cy="261428"/>
              </a:xfrm>
              <a:custGeom>
                <a:rect b="b" l="l" r="r" t="t"/>
                <a:pathLst>
                  <a:path extrusionOk="0" h="3659" w="29185">
                    <a:moveTo>
                      <a:pt x="29172" y="1"/>
                    </a:moveTo>
                    <a:lnTo>
                      <a:pt x="1" y="3515"/>
                    </a:lnTo>
                    <a:lnTo>
                      <a:pt x="27" y="3658"/>
                    </a:lnTo>
                    <a:lnTo>
                      <a:pt x="29185" y="144"/>
                    </a:lnTo>
                    <a:lnTo>
                      <a:pt x="29172"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22"/>
              <p:cNvSpPr/>
              <p:nvPr/>
            </p:nvSpPr>
            <p:spPr>
              <a:xfrm rot="739203">
                <a:off x="5098144" y="3963809"/>
                <a:ext cx="2085135" cy="262285"/>
              </a:xfrm>
              <a:custGeom>
                <a:rect b="b" l="l" r="r" t="t"/>
                <a:pathLst>
                  <a:path extrusionOk="0" h="3671" w="29184">
                    <a:moveTo>
                      <a:pt x="29171" y="0"/>
                    </a:moveTo>
                    <a:lnTo>
                      <a:pt x="0" y="3514"/>
                    </a:lnTo>
                    <a:lnTo>
                      <a:pt x="26" y="3671"/>
                    </a:lnTo>
                    <a:lnTo>
                      <a:pt x="29184" y="144"/>
                    </a:lnTo>
                    <a:lnTo>
                      <a:pt x="2917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22"/>
              <p:cNvSpPr/>
              <p:nvPr/>
            </p:nvSpPr>
            <p:spPr>
              <a:xfrm rot="739203">
                <a:off x="5083913" y="4121151"/>
                <a:ext cx="2085206" cy="261428"/>
              </a:xfrm>
              <a:custGeom>
                <a:rect b="b" l="l" r="r" t="t"/>
                <a:pathLst>
                  <a:path extrusionOk="0" h="3659" w="29185">
                    <a:moveTo>
                      <a:pt x="29158" y="1"/>
                    </a:moveTo>
                    <a:lnTo>
                      <a:pt x="0" y="3515"/>
                    </a:lnTo>
                    <a:lnTo>
                      <a:pt x="14" y="3659"/>
                    </a:lnTo>
                    <a:lnTo>
                      <a:pt x="29184" y="145"/>
                    </a:lnTo>
                    <a:lnTo>
                      <a:pt x="29158"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4" name="Google Shape;144;p22"/>
            <p:cNvSpPr/>
            <p:nvPr/>
          </p:nvSpPr>
          <p:spPr>
            <a:xfrm rot="739203">
              <a:off x="5127082" y="407186"/>
              <a:ext cx="190480" cy="484274"/>
            </a:xfrm>
            <a:custGeom>
              <a:rect b="b" l="l" r="r" t="t"/>
              <a:pathLst>
                <a:path extrusionOk="0" h="6778" w="2666">
                  <a:moveTo>
                    <a:pt x="1073" y="0"/>
                  </a:moveTo>
                  <a:cubicBezTo>
                    <a:pt x="1030" y="0"/>
                    <a:pt x="986" y="3"/>
                    <a:pt x="941" y="8"/>
                  </a:cubicBezTo>
                  <a:cubicBezTo>
                    <a:pt x="406" y="73"/>
                    <a:pt x="249" y="557"/>
                    <a:pt x="223" y="805"/>
                  </a:cubicBezTo>
                  <a:lnTo>
                    <a:pt x="445" y="2425"/>
                  </a:lnTo>
                  <a:lnTo>
                    <a:pt x="706" y="2386"/>
                  </a:lnTo>
                  <a:lnTo>
                    <a:pt x="510" y="805"/>
                  </a:lnTo>
                  <a:cubicBezTo>
                    <a:pt x="510" y="740"/>
                    <a:pt x="575" y="322"/>
                    <a:pt x="993" y="269"/>
                  </a:cubicBezTo>
                  <a:cubicBezTo>
                    <a:pt x="1029" y="265"/>
                    <a:pt x="1063" y="263"/>
                    <a:pt x="1095" y="263"/>
                  </a:cubicBezTo>
                  <a:cubicBezTo>
                    <a:pt x="1440" y="263"/>
                    <a:pt x="1652" y="513"/>
                    <a:pt x="1712" y="1014"/>
                  </a:cubicBezTo>
                  <a:lnTo>
                    <a:pt x="2313" y="5756"/>
                  </a:lnTo>
                  <a:lnTo>
                    <a:pt x="2313" y="5769"/>
                  </a:lnTo>
                  <a:cubicBezTo>
                    <a:pt x="2313" y="5769"/>
                    <a:pt x="2378" y="6030"/>
                    <a:pt x="2234" y="6239"/>
                  </a:cubicBezTo>
                  <a:cubicBezTo>
                    <a:pt x="2143" y="6396"/>
                    <a:pt x="1960" y="6475"/>
                    <a:pt x="1699" y="6501"/>
                  </a:cubicBezTo>
                  <a:cubicBezTo>
                    <a:pt x="1635" y="6510"/>
                    <a:pt x="1574" y="6514"/>
                    <a:pt x="1518" y="6514"/>
                  </a:cubicBezTo>
                  <a:cubicBezTo>
                    <a:pt x="933" y="6514"/>
                    <a:pt x="760" y="6025"/>
                    <a:pt x="641" y="5155"/>
                  </a:cubicBezTo>
                  <a:lnTo>
                    <a:pt x="275" y="2373"/>
                  </a:lnTo>
                  <a:cubicBezTo>
                    <a:pt x="263" y="2313"/>
                    <a:pt x="208" y="2253"/>
                    <a:pt x="148" y="2253"/>
                  </a:cubicBezTo>
                  <a:cubicBezTo>
                    <a:pt x="143" y="2253"/>
                    <a:pt x="137" y="2254"/>
                    <a:pt x="131" y="2255"/>
                  </a:cubicBezTo>
                  <a:cubicBezTo>
                    <a:pt x="66" y="2281"/>
                    <a:pt x="1" y="2347"/>
                    <a:pt x="14" y="2412"/>
                  </a:cubicBezTo>
                  <a:lnTo>
                    <a:pt x="379" y="5181"/>
                  </a:lnTo>
                  <a:cubicBezTo>
                    <a:pt x="453" y="5791"/>
                    <a:pt x="583" y="6777"/>
                    <a:pt x="1515" y="6777"/>
                  </a:cubicBezTo>
                  <a:cubicBezTo>
                    <a:pt x="1581" y="6777"/>
                    <a:pt x="1651" y="6772"/>
                    <a:pt x="1725" y="6762"/>
                  </a:cubicBezTo>
                  <a:cubicBezTo>
                    <a:pt x="2078" y="6723"/>
                    <a:pt x="2313" y="6592"/>
                    <a:pt x="2443" y="6370"/>
                  </a:cubicBezTo>
                  <a:cubicBezTo>
                    <a:pt x="2666" y="6135"/>
                    <a:pt x="2600" y="5808"/>
                    <a:pt x="2574" y="5743"/>
                  </a:cubicBezTo>
                  <a:lnTo>
                    <a:pt x="1973" y="1001"/>
                  </a:lnTo>
                  <a:cubicBezTo>
                    <a:pt x="1901" y="351"/>
                    <a:pt x="1574" y="0"/>
                    <a:pt x="107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5" name="Google Shape;145;p22"/>
          <p:cNvSpPr txBox="1"/>
          <p:nvPr>
            <p:ph type="ctrTitle"/>
          </p:nvPr>
        </p:nvSpPr>
        <p:spPr>
          <a:xfrm rot="-386393">
            <a:off x="1181420" y="1672515"/>
            <a:ext cx="3370165" cy="1798469"/>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4700"/>
            </a:lvl1pPr>
            <a:lvl2pPr lvl="1" algn="l">
              <a:lnSpc>
                <a:spcPct val="100000"/>
              </a:lnSpc>
              <a:spcBef>
                <a:spcPts val="0"/>
              </a:spcBef>
              <a:spcAft>
                <a:spcPts val="0"/>
              </a:spcAft>
              <a:buClr>
                <a:srgbClr val="434343"/>
              </a:buClr>
              <a:buSzPts val="5200"/>
              <a:buNone/>
              <a:defRPr sz="5200">
                <a:solidFill>
                  <a:srgbClr val="434343"/>
                </a:solidFill>
              </a:defRPr>
            </a:lvl2pPr>
            <a:lvl3pPr lvl="2" algn="l">
              <a:lnSpc>
                <a:spcPct val="100000"/>
              </a:lnSpc>
              <a:spcBef>
                <a:spcPts val="0"/>
              </a:spcBef>
              <a:spcAft>
                <a:spcPts val="0"/>
              </a:spcAft>
              <a:buClr>
                <a:srgbClr val="434343"/>
              </a:buClr>
              <a:buSzPts val="5200"/>
              <a:buNone/>
              <a:defRPr sz="5200">
                <a:solidFill>
                  <a:srgbClr val="434343"/>
                </a:solidFill>
              </a:defRPr>
            </a:lvl3pPr>
            <a:lvl4pPr lvl="3" algn="l">
              <a:lnSpc>
                <a:spcPct val="100000"/>
              </a:lnSpc>
              <a:spcBef>
                <a:spcPts val="0"/>
              </a:spcBef>
              <a:spcAft>
                <a:spcPts val="0"/>
              </a:spcAft>
              <a:buClr>
                <a:srgbClr val="434343"/>
              </a:buClr>
              <a:buSzPts val="5200"/>
              <a:buNone/>
              <a:defRPr sz="5200">
                <a:solidFill>
                  <a:srgbClr val="434343"/>
                </a:solidFill>
              </a:defRPr>
            </a:lvl4pPr>
            <a:lvl5pPr lvl="4" algn="l">
              <a:lnSpc>
                <a:spcPct val="100000"/>
              </a:lnSpc>
              <a:spcBef>
                <a:spcPts val="0"/>
              </a:spcBef>
              <a:spcAft>
                <a:spcPts val="0"/>
              </a:spcAft>
              <a:buClr>
                <a:srgbClr val="434343"/>
              </a:buClr>
              <a:buSzPts val="5200"/>
              <a:buNone/>
              <a:defRPr sz="5200">
                <a:solidFill>
                  <a:srgbClr val="434343"/>
                </a:solidFill>
              </a:defRPr>
            </a:lvl5pPr>
            <a:lvl6pPr lvl="5" algn="l">
              <a:lnSpc>
                <a:spcPct val="100000"/>
              </a:lnSpc>
              <a:spcBef>
                <a:spcPts val="0"/>
              </a:spcBef>
              <a:spcAft>
                <a:spcPts val="0"/>
              </a:spcAft>
              <a:buClr>
                <a:srgbClr val="434343"/>
              </a:buClr>
              <a:buSzPts val="5200"/>
              <a:buNone/>
              <a:defRPr sz="5200">
                <a:solidFill>
                  <a:srgbClr val="434343"/>
                </a:solidFill>
              </a:defRPr>
            </a:lvl6pPr>
            <a:lvl7pPr lvl="6" algn="l">
              <a:lnSpc>
                <a:spcPct val="100000"/>
              </a:lnSpc>
              <a:spcBef>
                <a:spcPts val="0"/>
              </a:spcBef>
              <a:spcAft>
                <a:spcPts val="0"/>
              </a:spcAft>
              <a:buClr>
                <a:srgbClr val="434343"/>
              </a:buClr>
              <a:buSzPts val="5200"/>
              <a:buNone/>
              <a:defRPr sz="5200">
                <a:solidFill>
                  <a:srgbClr val="434343"/>
                </a:solidFill>
              </a:defRPr>
            </a:lvl7pPr>
            <a:lvl8pPr lvl="7" algn="l">
              <a:lnSpc>
                <a:spcPct val="100000"/>
              </a:lnSpc>
              <a:spcBef>
                <a:spcPts val="0"/>
              </a:spcBef>
              <a:spcAft>
                <a:spcPts val="0"/>
              </a:spcAft>
              <a:buClr>
                <a:srgbClr val="434343"/>
              </a:buClr>
              <a:buSzPts val="5200"/>
              <a:buNone/>
              <a:defRPr sz="5200">
                <a:solidFill>
                  <a:srgbClr val="434343"/>
                </a:solidFill>
              </a:defRPr>
            </a:lvl8pPr>
            <a:lvl9pPr lvl="8" algn="l">
              <a:lnSpc>
                <a:spcPct val="100000"/>
              </a:lnSpc>
              <a:spcBef>
                <a:spcPts val="0"/>
              </a:spcBef>
              <a:spcAft>
                <a:spcPts val="0"/>
              </a:spcAft>
              <a:buClr>
                <a:srgbClr val="434343"/>
              </a:buClr>
              <a:buSzPts val="5200"/>
              <a:buNone/>
              <a:defRPr sz="5200">
                <a:solidFill>
                  <a:srgbClr val="434343"/>
                </a:solidFill>
              </a:defRPr>
            </a:lvl9pPr>
          </a:lstStyle>
          <a:p/>
        </p:txBody>
      </p:sp>
      <p:sp>
        <p:nvSpPr>
          <p:cNvPr id="146" name="Google Shape;146;p22"/>
          <p:cNvSpPr txBox="1"/>
          <p:nvPr>
            <p:ph idx="1" type="subTitle"/>
          </p:nvPr>
        </p:nvSpPr>
        <p:spPr>
          <a:xfrm rot="281054">
            <a:off x="4859147" y="2281461"/>
            <a:ext cx="2696406" cy="590877"/>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1400"/>
              <a:buNone/>
              <a:defRPr sz="1600">
                <a:solidFill>
                  <a:schemeClr val="accent5"/>
                </a:solidFill>
                <a:highlight>
                  <a:schemeClr val="accent3"/>
                </a:highlight>
                <a:latin typeface="Arvo"/>
                <a:ea typeface="Arvo"/>
                <a:cs typeface="Arvo"/>
                <a:sym typeface="Arvo"/>
              </a:defRPr>
            </a:lvl1pPr>
            <a:lvl2pPr lvl="1" algn="r">
              <a:lnSpc>
                <a:spcPct val="100000"/>
              </a:lnSpc>
              <a:spcBef>
                <a:spcPts val="0"/>
              </a:spcBef>
              <a:spcAft>
                <a:spcPts val="0"/>
              </a:spcAft>
              <a:buClr>
                <a:srgbClr val="434343"/>
              </a:buClr>
              <a:buSzPts val="2800"/>
              <a:buNone/>
              <a:defRPr sz="2800">
                <a:solidFill>
                  <a:srgbClr val="434343"/>
                </a:solidFill>
              </a:defRPr>
            </a:lvl2pPr>
            <a:lvl3pPr lvl="2" algn="r">
              <a:lnSpc>
                <a:spcPct val="100000"/>
              </a:lnSpc>
              <a:spcBef>
                <a:spcPts val="0"/>
              </a:spcBef>
              <a:spcAft>
                <a:spcPts val="0"/>
              </a:spcAft>
              <a:buClr>
                <a:srgbClr val="434343"/>
              </a:buClr>
              <a:buSzPts val="2800"/>
              <a:buNone/>
              <a:defRPr sz="2800">
                <a:solidFill>
                  <a:srgbClr val="434343"/>
                </a:solidFill>
              </a:defRPr>
            </a:lvl3pPr>
            <a:lvl4pPr lvl="3" algn="r">
              <a:lnSpc>
                <a:spcPct val="100000"/>
              </a:lnSpc>
              <a:spcBef>
                <a:spcPts val="0"/>
              </a:spcBef>
              <a:spcAft>
                <a:spcPts val="0"/>
              </a:spcAft>
              <a:buClr>
                <a:srgbClr val="434343"/>
              </a:buClr>
              <a:buSzPts val="2800"/>
              <a:buNone/>
              <a:defRPr sz="2800">
                <a:solidFill>
                  <a:srgbClr val="434343"/>
                </a:solidFill>
              </a:defRPr>
            </a:lvl4pPr>
            <a:lvl5pPr lvl="4" algn="r">
              <a:lnSpc>
                <a:spcPct val="100000"/>
              </a:lnSpc>
              <a:spcBef>
                <a:spcPts val="0"/>
              </a:spcBef>
              <a:spcAft>
                <a:spcPts val="0"/>
              </a:spcAft>
              <a:buClr>
                <a:srgbClr val="434343"/>
              </a:buClr>
              <a:buSzPts val="2800"/>
              <a:buNone/>
              <a:defRPr sz="2800">
                <a:solidFill>
                  <a:srgbClr val="434343"/>
                </a:solidFill>
              </a:defRPr>
            </a:lvl5pPr>
            <a:lvl6pPr lvl="5" algn="r">
              <a:lnSpc>
                <a:spcPct val="100000"/>
              </a:lnSpc>
              <a:spcBef>
                <a:spcPts val="0"/>
              </a:spcBef>
              <a:spcAft>
                <a:spcPts val="0"/>
              </a:spcAft>
              <a:buClr>
                <a:srgbClr val="434343"/>
              </a:buClr>
              <a:buSzPts val="2800"/>
              <a:buNone/>
              <a:defRPr sz="2800">
                <a:solidFill>
                  <a:srgbClr val="434343"/>
                </a:solidFill>
              </a:defRPr>
            </a:lvl6pPr>
            <a:lvl7pPr lvl="6" algn="r">
              <a:lnSpc>
                <a:spcPct val="100000"/>
              </a:lnSpc>
              <a:spcBef>
                <a:spcPts val="0"/>
              </a:spcBef>
              <a:spcAft>
                <a:spcPts val="0"/>
              </a:spcAft>
              <a:buClr>
                <a:srgbClr val="434343"/>
              </a:buClr>
              <a:buSzPts val="2800"/>
              <a:buNone/>
              <a:defRPr sz="2800">
                <a:solidFill>
                  <a:srgbClr val="434343"/>
                </a:solidFill>
              </a:defRPr>
            </a:lvl7pPr>
            <a:lvl8pPr lvl="7" algn="r">
              <a:lnSpc>
                <a:spcPct val="100000"/>
              </a:lnSpc>
              <a:spcBef>
                <a:spcPts val="0"/>
              </a:spcBef>
              <a:spcAft>
                <a:spcPts val="0"/>
              </a:spcAft>
              <a:buClr>
                <a:srgbClr val="434343"/>
              </a:buClr>
              <a:buSzPts val="2800"/>
              <a:buNone/>
              <a:defRPr sz="2800">
                <a:solidFill>
                  <a:srgbClr val="434343"/>
                </a:solidFill>
              </a:defRPr>
            </a:lvl8pPr>
            <a:lvl9pPr lvl="8" algn="r">
              <a:lnSpc>
                <a:spcPct val="100000"/>
              </a:lnSpc>
              <a:spcBef>
                <a:spcPts val="0"/>
              </a:spcBef>
              <a:spcAft>
                <a:spcPts val="0"/>
              </a:spcAft>
              <a:buClr>
                <a:srgbClr val="434343"/>
              </a:buClr>
              <a:buSzPts val="2800"/>
              <a:buNone/>
              <a:defRPr sz="2800">
                <a:solidFill>
                  <a:srgbClr val="434343"/>
                </a:solidFil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7" name="Shape 147"/>
        <p:cNvGrpSpPr/>
        <p:nvPr/>
      </p:nvGrpSpPr>
      <p:grpSpPr>
        <a:xfrm>
          <a:off x="0" y="0"/>
          <a:ext cx="0" cy="0"/>
          <a:chOff x="0" y="0"/>
          <a:chExt cx="0" cy="0"/>
        </a:xfrm>
      </p:grpSpPr>
      <p:grpSp>
        <p:nvGrpSpPr>
          <p:cNvPr id="148" name="Google Shape;148;p23"/>
          <p:cNvGrpSpPr/>
          <p:nvPr/>
        </p:nvGrpSpPr>
        <p:grpSpPr>
          <a:xfrm>
            <a:off x="713213" y="212375"/>
            <a:ext cx="7717584" cy="4718755"/>
            <a:chOff x="713213" y="212375"/>
            <a:chExt cx="7717584" cy="4718755"/>
          </a:xfrm>
        </p:grpSpPr>
        <p:sp>
          <p:nvSpPr>
            <p:cNvPr id="149" name="Google Shape;149;p23"/>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23"/>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23"/>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23"/>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23"/>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23"/>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23"/>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23"/>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23"/>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23"/>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23"/>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23"/>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23"/>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23"/>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23"/>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23"/>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23"/>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23"/>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23"/>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23"/>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p23"/>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 name="Google Shape;170;p23"/>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1" name="Google Shape;171;p23"/>
            <p:cNvGrpSpPr/>
            <p:nvPr/>
          </p:nvGrpSpPr>
          <p:grpSpPr>
            <a:xfrm>
              <a:off x="1121467" y="840425"/>
              <a:ext cx="6877263" cy="3497129"/>
              <a:chOff x="1396280" y="844125"/>
              <a:chExt cx="6329158" cy="3420844"/>
            </a:xfrm>
          </p:grpSpPr>
          <p:sp>
            <p:nvSpPr>
              <p:cNvPr id="172" name="Google Shape;172;p23"/>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23"/>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23"/>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23"/>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23"/>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23"/>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23"/>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23"/>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23"/>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23"/>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23"/>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23"/>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23"/>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23"/>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23"/>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23"/>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23"/>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89" name="Google Shape;189;p23"/>
          <p:cNvSpPr txBox="1"/>
          <p:nvPr>
            <p:ph type="ctrTitle"/>
          </p:nvPr>
        </p:nvSpPr>
        <p:spPr>
          <a:xfrm>
            <a:off x="1047425" y="791675"/>
            <a:ext cx="7049100" cy="518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3500"/>
              <a:buNone/>
              <a:defRPr sz="3100"/>
            </a:lvl1pPr>
            <a:lvl2pPr lvl="1" algn="r">
              <a:lnSpc>
                <a:spcPct val="100000"/>
              </a:lnSpc>
              <a:spcBef>
                <a:spcPts val="0"/>
              </a:spcBef>
              <a:spcAft>
                <a:spcPts val="0"/>
              </a:spcAft>
              <a:buClr>
                <a:srgbClr val="000000"/>
              </a:buClr>
              <a:buSzPts val="1800"/>
              <a:buNone/>
              <a:defRPr sz="1800">
                <a:solidFill>
                  <a:srgbClr val="000000"/>
                </a:solidFill>
              </a:defRPr>
            </a:lvl2pPr>
            <a:lvl3pPr lvl="2" algn="r">
              <a:lnSpc>
                <a:spcPct val="100000"/>
              </a:lnSpc>
              <a:spcBef>
                <a:spcPts val="0"/>
              </a:spcBef>
              <a:spcAft>
                <a:spcPts val="0"/>
              </a:spcAft>
              <a:buClr>
                <a:srgbClr val="000000"/>
              </a:buClr>
              <a:buSzPts val="1800"/>
              <a:buNone/>
              <a:defRPr sz="1800">
                <a:solidFill>
                  <a:srgbClr val="000000"/>
                </a:solidFill>
              </a:defRPr>
            </a:lvl3pPr>
            <a:lvl4pPr lvl="3" algn="r">
              <a:lnSpc>
                <a:spcPct val="100000"/>
              </a:lnSpc>
              <a:spcBef>
                <a:spcPts val="0"/>
              </a:spcBef>
              <a:spcAft>
                <a:spcPts val="0"/>
              </a:spcAft>
              <a:buClr>
                <a:srgbClr val="000000"/>
              </a:buClr>
              <a:buSzPts val="1800"/>
              <a:buNone/>
              <a:defRPr sz="1800">
                <a:solidFill>
                  <a:srgbClr val="000000"/>
                </a:solidFill>
              </a:defRPr>
            </a:lvl4pPr>
            <a:lvl5pPr lvl="4" algn="r">
              <a:lnSpc>
                <a:spcPct val="100000"/>
              </a:lnSpc>
              <a:spcBef>
                <a:spcPts val="0"/>
              </a:spcBef>
              <a:spcAft>
                <a:spcPts val="0"/>
              </a:spcAft>
              <a:buClr>
                <a:srgbClr val="000000"/>
              </a:buClr>
              <a:buSzPts val="1800"/>
              <a:buNone/>
              <a:defRPr sz="1800">
                <a:solidFill>
                  <a:srgbClr val="000000"/>
                </a:solidFill>
              </a:defRPr>
            </a:lvl5pPr>
            <a:lvl6pPr lvl="5" algn="r">
              <a:lnSpc>
                <a:spcPct val="100000"/>
              </a:lnSpc>
              <a:spcBef>
                <a:spcPts val="0"/>
              </a:spcBef>
              <a:spcAft>
                <a:spcPts val="0"/>
              </a:spcAft>
              <a:buClr>
                <a:srgbClr val="000000"/>
              </a:buClr>
              <a:buSzPts val="1800"/>
              <a:buNone/>
              <a:defRPr sz="1800">
                <a:solidFill>
                  <a:srgbClr val="000000"/>
                </a:solidFill>
              </a:defRPr>
            </a:lvl6pPr>
            <a:lvl7pPr lvl="6" algn="r">
              <a:lnSpc>
                <a:spcPct val="100000"/>
              </a:lnSpc>
              <a:spcBef>
                <a:spcPts val="0"/>
              </a:spcBef>
              <a:spcAft>
                <a:spcPts val="0"/>
              </a:spcAft>
              <a:buClr>
                <a:srgbClr val="000000"/>
              </a:buClr>
              <a:buSzPts val="1800"/>
              <a:buNone/>
              <a:defRPr sz="1800">
                <a:solidFill>
                  <a:srgbClr val="000000"/>
                </a:solidFill>
              </a:defRPr>
            </a:lvl7pPr>
            <a:lvl8pPr lvl="7" algn="r">
              <a:lnSpc>
                <a:spcPct val="100000"/>
              </a:lnSpc>
              <a:spcBef>
                <a:spcPts val="0"/>
              </a:spcBef>
              <a:spcAft>
                <a:spcPts val="0"/>
              </a:spcAft>
              <a:buClr>
                <a:srgbClr val="000000"/>
              </a:buClr>
              <a:buSzPts val="1800"/>
              <a:buNone/>
              <a:defRPr sz="1800">
                <a:solidFill>
                  <a:srgbClr val="000000"/>
                </a:solidFill>
              </a:defRPr>
            </a:lvl8pPr>
            <a:lvl9pPr lvl="8" algn="r">
              <a:lnSpc>
                <a:spcPct val="100000"/>
              </a:lnSpc>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spTree>
      <p:nvGrpSpPr>
        <p:cNvPr id="190" name="Shape 190"/>
        <p:cNvGrpSpPr/>
        <p:nvPr/>
      </p:nvGrpSpPr>
      <p:grpSpPr>
        <a:xfrm>
          <a:off x="0" y="0"/>
          <a:ext cx="0" cy="0"/>
          <a:chOff x="0" y="0"/>
          <a:chExt cx="0" cy="0"/>
        </a:xfrm>
      </p:grpSpPr>
      <p:grpSp>
        <p:nvGrpSpPr>
          <p:cNvPr id="191" name="Google Shape;191;p24"/>
          <p:cNvGrpSpPr/>
          <p:nvPr/>
        </p:nvGrpSpPr>
        <p:grpSpPr>
          <a:xfrm>
            <a:off x="713213" y="212375"/>
            <a:ext cx="7717584" cy="4718755"/>
            <a:chOff x="713213" y="212375"/>
            <a:chExt cx="7717584" cy="4718755"/>
          </a:xfrm>
        </p:grpSpPr>
        <p:sp>
          <p:nvSpPr>
            <p:cNvPr id="192" name="Google Shape;192;p24"/>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24"/>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24"/>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24"/>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24"/>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24"/>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24"/>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24"/>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24"/>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24"/>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24"/>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24"/>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24"/>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24"/>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24"/>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24"/>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24"/>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24"/>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24"/>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24"/>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24"/>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24"/>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4" name="Google Shape;214;p24"/>
            <p:cNvGrpSpPr/>
            <p:nvPr/>
          </p:nvGrpSpPr>
          <p:grpSpPr>
            <a:xfrm>
              <a:off x="1121467" y="840425"/>
              <a:ext cx="6877263" cy="3497129"/>
              <a:chOff x="1396280" y="844125"/>
              <a:chExt cx="6329158" cy="3420844"/>
            </a:xfrm>
          </p:grpSpPr>
          <p:sp>
            <p:nvSpPr>
              <p:cNvPr id="215" name="Google Shape;215;p24"/>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24"/>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24"/>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24"/>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24"/>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24"/>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24"/>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24"/>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24"/>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24"/>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24"/>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24"/>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24"/>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24"/>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24"/>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24"/>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24"/>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232" name="Google Shape;232;p24"/>
          <p:cNvSpPr txBox="1"/>
          <p:nvPr>
            <p:ph type="title"/>
          </p:nvPr>
        </p:nvSpPr>
        <p:spPr>
          <a:xfrm>
            <a:off x="1212561" y="3325130"/>
            <a:ext cx="2673900" cy="1145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500"/>
              <a:buNone/>
              <a:defRPr sz="3100"/>
            </a:lvl1pPr>
            <a:lvl2pPr lvl="1" algn="l">
              <a:lnSpc>
                <a:spcPct val="100000"/>
              </a:lnSpc>
              <a:spcBef>
                <a:spcPts val="0"/>
              </a:spcBef>
              <a:spcAft>
                <a:spcPts val="0"/>
              </a:spcAft>
              <a:buSzPts val="3500"/>
              <a:buNone/>
              <a:defRPr sz="3100">
                <a:latin typeface="Roboto Slab Light"/>
                <a:ea typeface="Roboto Slab Light"/>
                <a:cs typeface="Roboto Slab Light"/>
                <a:sym typeface="Roboto Slab Light"/>
              </a:defRPr>
            </a:lvl2pPr>
            <a:lvl3pPr lvl="2" algn="l">
              <a:lnSpc>
                <a:spcPct val="100000"/>
              </a:lnSpc>
              <a:spcBef>
                <a:spcPts val="0"/>
              </a:spcBef>
              <a:spcAft>
                <a:spcPts val="0"/>
              </a:spcAft>
              <a:buSzPts val="3500"/>
              <a:buNone/>
              <a:defRPr sz="3100">
                <a:latin typeface="Roboto Slab Light"/>
                <a:ea typeface="Roboto Slab Light"/>
                <a:cs typeface="Roboto Slab Light"/>
                <a:sym typeface="Roboto Slab Light"/>
              </a:defRPr>
            </a:lvl3pPr>
            <a:lvl4pPr lvl="3" algn="l">
              <a:lnSpc>
                <a:spcPct val="100000"/>
              </a:lnSpc>
              <a:spcBef>
                <a:spcPts val="0"/>
              </a:spcBef>
              <a:spcAft>
                <a:spcPts val="0"/>
              </a:spcAft>
              <a:buSzPts val="3500"/>
              <a:buNone/>
              <a:defRPr sz="3100">
                <a:latin typeface="Roboto Slab Light"/>
                <a:ea typeface="Roboto Slab Light"/>
                <a:cs typeface="Roboto Slab Light"/>
                <a:sym typeface="Roboto Slab Light"/>
              </a:defRPr>
            </a:lvl4pPr>
            <a:lvl5pPr lvl="4" algn="l">
              <a:lnSpc>
                <a:spcPct val="100000"/>
              </a:lnSpc>
              <a:spcBef>
                <a:spcPts val="0"/>
              </a:spcBef>
              <a:spcAft>
                <a:spcPts val="0"/>
              </a:spcAft>
              <a:buSzPts val="3500"/>
              <a:buNone/>
              <a:defRPr sz="3100">
                <a:latin typeface="Roboto Slab Light"/>
                <a:ea typeface="Roboto Slab Light"/>
                <a:cs typeface="Roboto Slab Light"/>
                <a:sym typeface="Roboto Slab Light"/>
              </a:defRPr>
            </a:lvl5pPr>
            <a:lvl6pPr lvl="5" algn="l">
              <a:lnSpc>
                <a:spcPct val="100000"/>
              </a:lnSpc>
              <a:spcBef>
                <a:spcPts val="0"/>
              </a:spcBef>
              <a:spcAft>
                <a:spcPts val="0"/>
              </a:spcAft>
              <a:buSzPts val="3500"/>
              <a:buNone/>
              <a:defRPr sz="3100">
                <a:latin typeface="Roboto Slab Light"/>
                <a:ea typeface="Roboto Slab Light"/>
                <a:cs typeface="Roboto Slab Light"/>
                <a:sym typeface="Roboto Slab Light"/>
              </a:defRPr>
            </a:lvl6pPr>
            <a:lvl7pPr lvl="6" algn="l">
              <a:lnSpc>
                <a:spcPct val="100000"/>
              </a:lnSpc>
              <a:spcBef>
                <a:spcPts val="0"/>
              </a:spcBef>
              <a:spcAft>
                <a:spcPts val="0"/>
              </a:spcAft>
              <a:buSzPts val="3500"/>
              <a:buNone/>
              <a:defRPr sz="3100">
                <a:latin typeface="Roboto Slab Light"/>
                <a:ea typeface="Roboto Slab Light"/>
                <a:cs typeface="Roboto Slab Light"/>
                <a:sym typeface="Roboto Slab Light"/>
              </a:defRPr>
            </a:lvl7pPr>
            <a:lvl8pPr lvl="7" algn="l">
              <a:lnSpc>
                <a:spcPct val="100000"/>
              </a:lnSpc>
              <a:spcBef>
                <a:spcPts val="0"/>
              </a:spcBef>
              <a:spcAft>
                <a:spcPts val="0"/>
              </a:spcAft>
              <a:buSzPts val="3500"/>
              <a:buNone/>
              <a:defRPr sz="3100">
                <a:latin typeface="Roboto Slab Light"/>
                <a:ea typeface="Roboto Slab Light"/>
                <a:cs typeface="Roboto Slab Light"/>
                <a:sym typeface="Roboto Slab Light"/>
              </a:defRPr>
            </a:lvl8pPr>
            <a:lvl9pPr lvl="8" algn="l">
              <a:lnSpc>
                <a:spcPct val="100000"/>
              </a:lnSpc>
              <a:spcBef>
                <a:spcPts val="0"/>
              </a:spcBef>
              <a:spcAft>
                <a:spcPts val="0"/>
              </a:spcAft>
              <a:buSzPts val="3500"/>
              <a:buNone/>
              <a:defRPr sz="3100">
                <a:latin typeface="Roboto Slab Light"/>
                <a:ea typeface="Roboto Slab Light"/>
                <a:cs typeface="Roboto Slab Light"/>
                <a:sym typeface="Roboto Slab Light"/>
              </a:defRPr>
            </a:lvl9pPr>
          </a:lstStyle>
          <a:p/>
        </p:txBody>
      </p:sp>
      <p:sp>
        <p:nvSpPr>
          <p:cNvPr id="233" name="Google Shape;233;p24"/>
          <p:cNvSpPr txBox="1"/>
          <p:nvPr>
            <p:ph idx="2" type="title"/>
          </p:nvPr>
        </p:nvSpPr>
        <p:spPr>
          <a:xfrm flipH="1">
            <a:off x="4028110" y="713069"/>
            <a:ext cx="871200" cy="369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000000"/>
              </a:buClr>
              <a:buSzPts val="4800"/>
              <a:buNone/>
              <a:defRPr sz="3000">
                <a:solidFill>
                  <a:schemeClr val="dk2"/>
                </a:solidFill>
              </a:defRPr>
            </a:lvl1pPr>
            <a:lvl2pPr lvl="1"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2pPr>
            <a:lvl3pPr lvl="2"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3pPr>
            <a:lvl4pPr lvl="3"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4pPr>
            <a:lvl5pPr lvl="4"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5pPr>
            <a:lvl6pPr lvl="5"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6pPr>
            <a:lvl7pPr lvl="6"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7pPr>
            <a:lvl8pPr lvl="7"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8pPr>
            <a:lvl9pPr lvl="8"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9pPr>
          </a:lstStyle>
          <a:p/>
        </p:txBody>
      </p:sp>
      <p:sp>
        <p:nvSpPr>
          <p:cNvPr id="234" name="Google Shape;234;p24"/>
          <p:cNvSpPr txBox="1"/>
          <p:nvPr>
            <p:ph idx="3" type="title"/>
          </p:nvPr>
        </p:nvSpPr>
        <p:spPr>
          <a:xfrm flipH="1">
            <a:off x="6115518" y="2001700"/>
            <a:ext cx="871200" cy="3681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000000"/>
              </a:buClr>
              <a:buSzPts val="4800"/>
              <a:buNone/>
              <a:defRPr sz="3000">
                <a:solidFill>
                  <a:schemeClr val="dk2"/>
                </a:solidFill>
              </a:defRPr>
            </a:lvl1pPr>
            <a:lvl2pPr lvl="1"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2pPr>
            <a:lvl3pPr lvl="2"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3pPr>
            <a:lvl4pPr lvl="3"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4pPr>
            <a:lvl5pPr lvl="4"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5pPr>
            <a:lvl6pPr lvl="5"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6pPr>
            <a:lvl7pPr lvl="6"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7pPr>
            <a:lvl8pPr lvl="7"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8pPr>
            <a:lvl9pPr lvl="8"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9pPr>
          </a:lstStyle>
          <a:p/>
        </p:txBody>
      </p:sp>
      <p:sp>
        <p:nvSpPr>
          <p:cNvPr id="235" name="Google Shape;235;p24"/>
          <p:cNvSpPr txBox="1"/>
          <p:nvPr>
            <p:ph idx="4" type="title"/>
          </p:nvPr>
        </p:nvSpPr>
        <p:spPr>
          <a:xfrm flipH="1">
            <a:off x="6115511" y="3291820"/>
            <a:ext cx="871200" cy="3681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000000"/>
              </a:buClr>
              <a:buSzPts val="4800"/>
              <a:buNone/>
              <a:defRPr sz="3000">
                <a:solidFill>
                  <a:schemeClr val="dk2"/>
                </a:solidFill>
              </a:defRPr>
            </a:lvl1pPr>
            <a:lvl2pPr lvl="1"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2pPr>
            <a:lvl3pPr lvl="2"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3pPr>
            <a:lvl4pPr lvl="3"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4pPr>
            <a:lvl5pPr lvl="4"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5pPr>
            <a:lvl6pPr lvl="5"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6pPr>
            <a:lvl7pPr lvl="6"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7pPr>
            <a:lvl8pPr lvl="7"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8pPr>
            <a:lvl9pPr lvl="8"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9pPr>
          </a:lstStyle>
          <a:p/>
        </p:txBody>
      </p:sp>
      <p:sp>
        <p:nvSpPr>
          <p:cNvPr id="236" name="Google Shape;236;p24"/>
          <p:cNvSpPr txBox="1"/>
          <p:nvPr>
            <p:ph idx="5" type="title"/>
          </p:nvPr>
        </p:nvSpPr>
        <p:spPr>
          <a:xfrm flipH="1">
            <a:off x="6115518" y="714633"/>
            <a:ext cx="871200" cy="369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000000"/>
              </a:buClr>
              <a:buSzPts val="4800"/>
              <a:buNone/>
              <a:defRPr sz="3000">
                <a:solidFill>
                  <a:schemeClr val="dk2"/>
                </a:solidFill>
              </a:defRPr>
            </a:lvl1pPr>
            <a:lvl2pPr lvl="1"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2pPr>
            <a:lvl3pPr lvl="2"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3pPr>
            <a:lvl4pPr lvl="3"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4pPr>
            <a:lvl5pPr lvl="4"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5pPr>
            <a:lvl6pPr lvl="5"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6pPr>
            <a:lvl7pPr lvl="6"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7pPr>
            <a:lvl8pPr lvl="7"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8pPr>
            <a:lvl9pPr lvl="8"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9pPr>
          </a:lstStyle>
          <a:p/>
        </p:txBody>
      </p:sp>
      <p:sp>
        <p:nvSpPr>
          <p:cNvPr id="237" name="Google Shape;237;p24"/>
          <p:cNvSpPr txBox="1"/>
          <p:nvPr>
            <p:ph idx="6" type="title"/>
          </p:nvPr>
        </p:nvSpPr>
        <p:spPr>
          <a:xfrm flipH="1">
            <a:off x="4028231" y="2001700"/>
            <a:ext cx="870900" cy="3681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000000"/>
              </a:buClr>
              <a:buSzPts val="4800"/>
              <a:buNone/>
              <a:defRPr sz="3000">
                <a:solidFill>
                  <a:schemeClr val="dk2"/>
                </a:solidFill>
              </a:defRPr>
            </a:lvl1pPr>
            <a:lvl2pPr lvl="1"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2pPr>
            <a:lvl3pPr lvl="2"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3pPr>
            <a:lvl4pPr lvl="3"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4pPr>
            <a:lvl5pPr lvl="4"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5pPr>
            <a:lvl6pPr lvl="5"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6pPr>
            <a:lvl7pPr lvl="6"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7pPr>
            <a:lvl8pPr lvl="7"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8pPr>
            <a:lvl9pPr lvl="8" algn="l">
              <a:lnSpc>
                <a:spcPct val="100000"/>
              </a:lnSpc>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9pPr>
          </a:lstStyle>
          <a:p/>
        </p:txBody>
      </p:sp>
      <p:sp>
        <p:nvSpPr>
          <p:cNvPr id="238" name="Google Shape;238;p24"/>
          <p:cNvSpPr txBox="1"/>
          <p:nvPr>
            <p:ph idx="1" type="subTitle"/>
          </p:nvPr>
        </p:nvSpPr>
        <p:spPr>
          <a:xfrm>
            <a:off x="4027722" y="1128736"/>
            <a:ext cx="1942800" cy="298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2pPr>
            <a:lvl3pPr lvl="2"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3pPr>
            <a:lvl4pPr lvl="3"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4pPr>
            <a:lvl5pPr lvl="4"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5pPr>
            <a:lvl6pPr lvl="5"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6pPr>
            <a:lvl7pPr lvl="6"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7pPr>
            <a:lvl8pPr lvl="7"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8pPr>
            <a:lvl9pPr lvl="8"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9pPr>
          </a:lstStyle>
          <a:p/>
        </p:txBody>
      </p:sp>
      <p:sp>
        <p:nvSpPr>
          <p:cNvPr id="239" name="Google Shape;239;p24"/>
          <p:cNvSpPr txBox="1"/>
          <p:nvPr>
            <p:ph idx="7" type="subTitle"/>
          </p:nvPr>
        </p:nvSpPr>
        <p:spPr>
          <a:xfrm>
            <a:off x="4028085" y="1474935"/>
            <a:ext cx="1942800" cy="480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200">
                <a:solidFill>
                  <a:schemeClr val="dk1"/>
                </a:solidFill>
              </a:defRPr>
            </a:lvl1pPr>
            <a:lvl2pPr lvl="1" algn="l">
              <a:lnSpc>
                <a:spcPct val="100000"/>
              </a:lnSpc>
              <a:spcBef>
                <a:spcPts val="0"/>
              </a:spcBef>
              <a:spcAft>
                <a:spcPts val="0"/>
              </a:spcAft>
              <a:buSzPts val="1400"/>
              <a:buNone/>
              <a:defRPr sz="1200">
                <a:solidFill>
                  <a:schemeClr val="dk1"/>
                </a:solidFill>
              </a:defRPr>
            </a:lvl2pPr>
            <a:lvl3pPr lvl="2" algn="l">
              <a:lnSpc>
                <a:spcPct val="100000"/>
              </a:lnSpc>
              <a:spcBef>
                <a:spcPts val="0"/>
              </a:spcBef>
              <a:spcAft>
                <a:spcPts val="0"/>
              </a:spcAft>
              <a:buSzPts val="1400"/>
              <a:buNone/>
              <a:defRPr sz="1200">
                <a:solidFill>
                  <a:schemeClr val="dk1"/>
                </a:solidFill>
              </a:defRPr>
            </a:lvl3pPr>
            <a:lvl4pPr lvl="3" algn="l">
              <a:lnSpc>
                <a:spcPct val="100000"/>
              </a:lnSpc>
              <a:spcBef>
                <a:spcPts val="0"/>
              </a:spcBef>
              <a:spcAft>
                <a:spcPts val="0"/>
              </a:spcAft>
              <a:buSzPts val="1400"/>
              <a:buNone/>
              <a:defRPr sz="1200">
                <a:solidFill>
                  <a:schemeClr val="dk1"/>
                </a:solidFill>
              </a:defRPr>
            </a:lvl4pPr>
            <a:lvl5pPr lvl="4" algn="l">
              <a:lnSpc>
                <a:spcPct val="100000"/>
              </a:lnSpc>
              <a:spcBef>
                <a:spcPts val="0"/>
              </a:spcBef>
              <a:spcAft>
                <a:spcPts val="0"/>
              </a:spcAft>
              <a:buSzPts val="1400"/>
              <a:buNone/>
              <a:defRPr sz="1200">
                <a:solidFill>
                  <a:schemeClr val="dk1"/>
                </a:solidFill>
              </a:defRPr>
            </a:lvl5pPr>
            <a:lvl6pPr lvl="5" algn="l">
              <a:lnSpc>
                <a:spcPct val="100000"/>
              </a:lnSpc>
              <a:spcBef>
                <a:spcPts val="0"/>
              </a:spcBef>
              <a:spcAft>
                <a:spcPts val="0"/>
              </a:spcAft>
              <a:buSzPts val="1400"/>
              <a:buNone/>
              <a:defRPr sz="1200">
                <a:solidFill>
                  <a:schemeClr val="dk1"/>
                </a:solidFill>
              </a:defRPr>
            </a:lvl6pPr>
            <a:lvl7pPr lvl="6" algn="l">
              <a:lnSpc>
                <a:spcPct val="100000"/>
              </a:lnSpc>
              <a:spcBef>
                <a:spcPts val="0"/>
              </a:spcBef>
              <a:spcAft>
                <a:spcPts val="0"/>
              </a:spcAft>
              <a:buSzPts val="1400"/>
              <a:buNone/>
              <a:defRPr sz="1200">
                <a:solidFill>
                  <a:schemeClr val="dk1"/>
                </a:solidFill>
              </a:defRPr>
            </a:lvl7pPr>
            <a:lvl8pPr lvl="7" algn="l">
              <a:lnSpc>
                <a:spcPct val="100000"/>
              </a:lnSpc>
              <a:spcBef>
                <a:spcPts val="0"/>
              </a:spcBef>
              <a:spcAft>
                <a:spcPts val="0"/>
              </a:spcAft>
              <a:buSzPts val="1400"/>
              <a:buNone/>
              <a:defRPr sz="1200">
                <a:solidFill>
                  <a:schemeClr val="dk1"/>
                </a:solidFill>
              </a:defRPr>
            </a:lvl8pPr>
            <a:lvl9pPr lvl="8" algn="l">
              <a:lnSpc>
                <a:spcPct val="100000"/>
              </a:lnSpc>
              <a:spcBef>
                <a:spcPts val="0"/>
              </a:spcBef>
              <a:spcAft>
                <a:spcPts val="0"/>
              </a:spcAft>
              <a:buSzPts val="1400"/>
              <a:buNone/>
              <a:defRPr sz="1200">
                <a:solidFill>
                  <a:schemeClr val="dk1"/>
                </a:solidFill>
              </a:defRPr>
            </a:lvl9pPr>
          </a:lstStyle>
          <a:p/>
        </p:txBody>
      </p:sp>
      <p:sp>
        <p:nvSpPr>
          <p:cNvPr id="240" name="Google Shape;240;p24"/>
          <p:cNvSpPr txBox="1"/>
          <p:nvPr>
            <p:ph idx="8" type="subTitle"/>
          </p:nvPr>
        </p:nvSpPr>
        <p:spPr>
          <a:xfrm>
            <a:off x="6115491" y="2418867"/>
            <a:ext cx="1942800" cy="298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2pPr>
            <a:lvl3pPr lvl="2"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3pPr>
            <a:lvl4pPr lvl="3"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4pPr>
            <a:lvl5pPr lvl="4"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5pPr>
            <a:lvl6pPr lvl="5"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6pPr>
            <a:lvl7pPr lvl="6"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7pPr>
            <a:lvl8pPr lvl="7"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8pPr>
            <a:lvl9pPr lvl="8"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9pPr>
          </a:lstStyle>
          <a:p/>
        </p:txBody>
      </p:sp>
      <p:sp>
        <p:nvSpPr>
          <p:cNvPr id="241" name="Google Shape;241;p24"/>
          <p:cNvSpPr txBox="1"/>
          <p:nvPr>
            <p:ph idx="9" type="subTitle"/>
          </p:nvPr>
        </p:nvSpPr>
        <p:spPr>
          <a:xfrm>
            <a:off x="6115476" y="2757704"/>
            <a:ext cx="1942800" cy="482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200">
                <a:solidFill>
                  <a:schemeClr val="dk1"/>
                </a:solidFill>
              </a:defRPr>
            </a:lvl1pPr>
            <a:lvl2pPr lvl="1" algn="l">
              <a:lnSpc>
                <a:spcPct val="100000"/>
              </a:lnSpc>
              <a:spcBef>
                <a:spcPts val="0"/>
              </a:spcBef>
              <a:spcAft>
                <a:spcPts val="0"/>
              </a:spcAft>
              <a:buSzPts val="1400"/>
              <a:buNone/>
              <a:defRPr sz="1200">
                <a:solidFill>
                  <a:schemeClr val="dk1"/>
                </a:solidFill>
              </a:defRPr>
            </a:lvl2pPr>
            <a:lvl3pPr lvl="2" algn="l">
              <a:lnSpc>
                <a:spcPct val="100000"/>
              </a:lnSpc>
              <a:spcBef>
                <a:spcPts val="0"/>
              </a:spcBef>
              <a:spcAft>
                <a:spcPts val="0"/>
              </a:spcAft>
              <a:buSzPts val="1400"/>
              <a:buNone/>
              <a:defRPr sz="1200">
                <a:solidFill>
                  <a:schemeClr val="dk1"/>
                </a:solidFill>
              </a:defRPr>
            </a:lvl3pPr>
            <a:lvl4pPr lvl="3" algn="l">
              <a:lnSpc>
                <a:spcPct val="100000"/>
              </a:lnSpc>
              <a:spcBef>
                <a:spcPts val="0"/>
              </a:spcBef>
              <a:spcAft>
                <a:spcPts val="0"/>
              </a:spcAft>
              <a:buSzPts val="1400"/>
              <a:buNone/>
              <a:defRPr sz="1200">
                <a:solidFill>
                  <a:schemeClr val="dk1"/>
                </a:solidFill>
              </a:defRPr>
            </a:lvl4pPr>
            <a:lvl5pPr lvl="4" algn="l">
              <a:lnSpc>
                <a:spcPct val="100000"/>
              </a:lnSpc>
              <a:spcBef>
                <a:spcPts val="0"/>
              </a:spcBef>
              <a:spcAft>
                <a:spcPts val="0"/>
              </a:spcAft>
              <a:buSzPts val="1400"/>
              <a:buNone/>
              <a:defRPr sz="1200">
                <a:solidFill>
                  <a:schemeClr val="dk1"/>
                </a:solidFill>
              </a:defRPr>
            </a:lvl5pPr>
            <a:lvl6pPr lvl="5" algn="l">
              <a:lnSpc>
                <a:spcPct val="100000"/>
              </a:lnSpc>
              <a:spcBef>
                <a:spcPts val="0"/>
              </a:spcBef>
              <a:spcAft>
                <a:spcPts val="0"/>
              </a:spcAft>
              <a:buSzPts val="1400"/>
              <a:buNone/>
              <a:defRPr sz="1200">
                <a:solidFill>
                  <a:schemeClr val="dk1"/>
                </a:solidFill>
              </a:defRPr>
            </a:lvl6pPr>
            <a:lvl7pPr lvl="6" algn="l">
              <a:lnSpc>
                <a:spcPct val="100000"/>
              </a:lnSpc>
              <a:spcBef>
                <a:spcPts val="0"/>
              </a:spcBef>
              <a:spcAft>
                <a:spcPts val="0"/>
              </a:spcAft>
              <a:buSzPts val="1400"/>
              <a:buNone/>
              <a:defRPr sz="1200">
                <a:solidFill>
                  <a:schemeClr val="dk1"/>
                </a:solidFill>
              </a:defRPr>
            </a:lvl7pPr>
            <a:lvl8pPr lvl="7" algn="l">
              <a:lnSpc>
                <a:spcPct val="100000"/>
              </a:lnSpc>
              <a:spcBef>
                <a:spcPts val="0"/>
              </a:spcBef>
              <a:spcAft>
                <a:spcPts val="0"/>
              </a:spcAft>
              <a:buSzPts val="1400"/>
              <a:buNone/>
              <a:defRPr sz="1200">
                <a:solidFill>
                  <a:schemeClr val="dk1"/>
                </a:solidFill>
              </a:defRPr>
            </a:lvl8pPr>
            <a:lvl9pPr lvl="8" algn="l">
              <a:lnSpc>
                <a:spcPct val="100000"/>
              </a:lnSpc>
              <a:spcBef>
                <a:spcPts val="0"/>
              </a:spcBef>
              <a:spcAft>
                <a:spcPts val="0"/>
              </a:spcAft>
              <a:buSzPts val="1400"/>
              <a:buNone/>
              <a:defRPr sz="1200">
                <a:solidFill>
                  <a:schemeClr val="dk1"/>
                </a:solidFill>
              </a:defRPr>
            </a:lvl9pPr>
          </a:lstStyle>
          <a:p/>
        </p:txBody>
      </p:sp>
      <p:sp>
        <p:nvSpPr>
          <p:cNvPr id="242" name="Google Shape;242;p24"/>
          <p:cNvSpPr txBox="1"/>
          <p:nvPr>
            <p:ph idx="13" type="subTitle"/>
          </p:nvPr>
        </p:nvSpPr>
        <p:spPr>
          <a:xfrm>
            <a:off x="6115491" y="1128736"/>
            <a:ext cx="1942800" cy="298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2pPr>
            <a:lvl3pPr lvl="2"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3pPr>
            <a:lvl4pPr lvl="3"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4pPr>
            <a:lvl5pPr lvl="4"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5pPr>
            <a:lvl6pPr lvl="5"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6pPr>
            <a:lvl7pPr lvl="6"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7pPr>
            <a:lvl8pPr lvl="7"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8pPr>
            <a:lvl9pPr lvl="8"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9pPr>
          </a:lstStyle>
          <a:p/>
        </p:txBody>
      </p:sp>
      <p:sp>
        <p:nvSpPr>
          <p:cNvPr id="243" name="Google Shape;243;p24"/>
          <p:cNvSpPr txBox="1"/>
          <p:nvPr>
            <p:ph idx="14" type="subTitle"/>
          </p:nvPr>
        </p:nvSpPr>
        <p:spPr>
          <a:xfrm>
            <a:off x="6115491" y="1465764"/>
            <a:ext cx="1942800" cy="482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200">
                <a:solidFill>
                  <a:schemeClr val="dk1"/>
                </a:solidFill>
              </a:defRPr>
            </a:lvl1pPr>
            <a:lvl2pPr lvl="1" algn="l">
              <a:lnSpc>
                <a:spcPct val="100000"/>
              </a:lnSpc>
              <a:spcBef>
                <a:spcPts val="0"/>
              </a:spcBef>
              <a:spcAft>
                <a:spcPts val="0"/>
              </a:spcAft>
              <a:buSzPts val="1400"/>
              <a:buNone/>
              <a:defRPr sz="1200">
                <a:solidFill>
                  <a:schemeClr val="dk1"/>
                </a:solidFill>
              </a:defRPr>
            </a:lvl2pPr>
            <a:lvl3pPr lvl="2" algn="l">
              <a:lnSpc>
                <a:spcPct val="100000"/>
              </a:lnSpc>
              <a:spcBef>
                <a:spcPts val="0"/>
              </a:spcBef>
              <a:spcAft>
                <a:spcPts val="0"/>
              </a:spcAft>
              <a:buSzPts val="1400"/>
              <a:buNone/>
              <a:defRPr sz="1200">
                <a:solidFill>
                  <a:schemeClr val="dk1"/>
                </a:solidFill>
              </a:defRPr>
            </a:lvl3pPr>
            <a:lvl4pPr lvl="3" algn="l">
              <a:lnSpc>
                <a:spcPct val="100000"/>
              </a:lnSpc>
              <a:spcBef>
                <a:spcPts val="0"/>
              </a:spcBef>
              <a:spcAft>
                <a:spcPts val="0"/>
              </a:spcAft>
              <a:buSzPts val="1400"/>
              <a:buNone/>
              <a:defRPr sz="1200">
                <a:solidFill>
                  <a:schemeClr val="dk1"/>
                </a:solidFill>
              </a:defRPr>
            </a:lvl4pPr>
            <a:lvl5pPr lvl="4" algn="l">
              <a:lnSpc>
                <a:spcPct val="100000"/>
              </a:lnSpc>
              <a:spcBef>
                <a:spcPts val="0"/>
              </a:spcBef>
              <a:spcAft>
                <a:spcPts val="0"/>
              </a:spcAft>
              <a:buSzPts val="1400"/>
              <a:buNone/>
              <a:defRPr sz="1200">
                <a:solidFill>
                  <a:schemeClr val="dk1"/>
                </a:solidFill>
              </a:defRPr>
            </a:lvl5pPr>
            <a:lvl6pPr lvl="5" algn="l">
              <a:lnSpc>
                <a:spcPct val="100000"/>
              </a:lnSpc>
              <a:spcBef>
                <a:spcPts val="0"/>
              </a:spcBef>
              <a:spcAft>
                <a:spcPts val="0"/>
              </a:spcAft>
              <a:buSzPts val="1400"/>
              <a:buNone/>
              <a:defRPr sz="1200">
                <a:solidFill>
                  <a:schemeClr val="dk1"/>
                </a:solidFill>
              </a:defRPr>
            </a:lvl6pPr>
            <a:lvl7pPr lvl="6" algn="l">
              <a:lnSpc>
                <a:spcPct val="100000"/>
              </a:lnSpc>
              <a:spcBef>
                <a:spcPts val="0"/>
              </a:spcBef>
              <a:spcAft>
                <a:spcPts val="0"/>
              </a:spcAft>
              <a:buSzPts val="1400"/>
              <a:buNone/>
              <a:defRPr sz="1200">
                <a:solidFill>
                  <a:schemeClr val="dk1"/>
                </a:solidFill>
              </a:defRPr>
            </a:lvl7pPr>
            <a:lvl8pPr lvl="7" algn="l">
              <a:lnSpc>
                <a:spcPct val="100000"/>
              </a:lnSpc>
              <a:spcBef>
                <a:spcPts val="0"/>
              </a:spcBef>
              <a:spcAft>
                <a:spcPts val="0"/>
              </a:spcAft>
              <a:buSzPts val="1400"/>
              <a:buNone/>
              <a:defRPr sz="1200">
                <a:solidFill>
                  <a:schemeClr val="dk1"/>
                </a:solidFill>
              </a:defRPr>
            </a:lvl8pPr>
            <a:lvl9pPr lvl="8" algn="l">
              <a:lnSpc>
                <a:spcPct val="100000"/>
              </a:lnSpc>
              <a:spcBef>
                <a:spcPts val="0"/>
              </a:spcBef>
              <a:spcAft>
                <a:spcPts val="0"/>
              </a:spcAft>
              <a:buSzPts val="1400"/>
              <a:buNone/>
              <a:defRPr sz="1200">
                <a:solidFill>
                  <a:schemeClr val="dk1"/>
                </a:solidFill>
              </a:defRPr>
            </a:lvl9pPr>
          </a:lstStyle>
          <a:p/>
        </p:txBody>
      </p:sp>
      <p:sp>
        <p:nvSpPr>
          <p:cNvPr id="244" name="Google Shape;244;p24"/>
          <p:cNvSpPr txBox="1"/>
          <p:nvPr>
            <p:ph idx="15" type="subTitle"/>
          </p:nvPr>
        </p:nvSpPr>
        <p:spPr>
          <a:xfrm>
            <a:off x="6114947" y="3708359"/>
            <a:ext cx="1942800" cy="2979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2pPr>
            <a:lvl3pPr lvl="2"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3pPr>
            <a:lvl4pPr lvl="3"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4pPr>
            <a:lvl5pPr lvl="4"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5pPr>
            <a:lvl6pPr lvl="5"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6pPr>
            <a:lvl7pPr lvl="6"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7pPr>
            <a:lvl8pPr lvl="7"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8pPr>
            <a:lvl9pPr lvl="8"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9pPr>
          </a:lstStyle>
          <a:p/>
        </p:txBody>
      </p:sp>
      <p:sp>
        <p:nvSpPr>
          <p:cNvPr id="245" name="Google Shape;245;p24"/>
          <p:cNvSpPr txBox="1"/>
          <p:nvPr>
            <p:ph idx="16" type="subTitle"/>
          </p:nvPr>
        </p:nvSpPr>
        <p:spPr>
          <a:xfrm>
            <a:off x="6115494" y="4053514"/>
            <a:ext cx="1942800" cy="482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200">
                <a:solidFill>
                  <a:schemeClr val="dk1"/>
                </a:solidFill>
              </a:defRPr>
            </a:lvl1pPr>
            <a:lvl2pPr lvl="1" algn="l">
              <a:lnSpc>
                <a:spcPct val="100000"/>
              </a:lnSpc>
              <a:spcBef>
                <a:spcPts val="0"/>
              </a:spcBef>
              <a:spcAft>
                <a:spcPts val="0"/>
              </a:spcAft>
              <a:buSzPts val="1400"/>
              <a:buNone/>
              <a:defRPr sz="1200">
                <a:solidFill>
                  <a:schemeClr val="dk1"/>
                </a:solidFill>
              </a:defRPr>
            </a:lvl2pPr>
            <a:lvl3pPr lvl="2" algn="l">
              <a:lnSpc>
                <a:spcPct val="100000"/>
              </a:lnSpc>
              <a:spcBef>
                <a:spcPts val="0"/>
              </a:spcBef>
              <a:spcAft>
                <a:spcPts val="0"/>
              </a:spcAft>
              <a:buSzPts val="1400"/>
              <a:buNone/>
              <a:defRPr sz="1200">
                <a:solidFill>
                  <a:schemeClr val="dk1"/>
                </a:solidFill>
              </a:defRPr>
            </a:lvl3pPr>
            <a:lvl4pPr lvl="3" algn="l">
              <a:lnSpc>
                <a:spcPct val="100000"/>
              </a:lnSpc>
              <a:spcBef>
                <a:spcPts val="0"/>
              </a:spcBef>
              <a:spcAft>
                <a:spcPts val="0"/>
              </a:spcAft>
              <a:buSzPts val="1400"/>
              <a:buNone/>
              <a:defRPr sz="1200">
                <a:solidFill>
                  <a:schemeClr val="dk1"/>
                </a:solidFill>
              </a:defRPr>
            </a:lvl4pPr>
            <a:lvl5pPr lvl="4" algn="l">
              <a:lnSpc>
                <a:spcPct val="100000"/>
              </a:lnSpc>
              <a:spcBef>
                <a:spcPts val="0"/>
              </a:spcBef>
              <a:spcAft>
                <a:spcPts val="0"/>
              </a:spcAft>
              <a:buSzPts val="1400"/>
              <a:buNone/>
              <a:defRPr sz="1200">
                <a:solidFill>
                  <a:schemeClr val="dk1"/>
                </a:solidFill>
              </a:defRPr>
            </a:lvl5pPr>
            <a:lvl6pPr lvl="5" algn="l">
              <a:lnSpc>
                <a:spcPct val="100000"/>
              </a:lnSpc>
              <a:spcBef>
                <a:spcPts val="0"/>
              </a:spcBef>
              <a:spcAft>
                <a:spcPts val="0"/>
              </a:spcAft>
              <a:buSzPts val="1400"/>
              <a:buNone/>
              <a:defRPr sz="1200">
                <a:solidFill>
                  <a:schemeClr val="dk1"/>
                </a:solidFill>
              </a:defRPr>
            </a:lvl6pPr>
            <a:lvl7pPr lvl="6" algn="l">
              <a:lnSpc>
                <a:spcPct val="100000"/>
              </a:lnSpc>
              <a:spcBef>
                <a:spcPts val="0"/>
              </a:spcBef>
              <a:spcAft>
                <a:spcPts val="0"/>
              </a:spcAft>
              <a:buSzPts val="1400"/>
              <a:buNone/>
              <a:defRPr sz="1200">
                <a:solidFill>
                  <a:schemeClr val="dk1"/>
                </a:solidFill>
              </a:defRPr>
            </a:lvl7pPr>
            <a:lvl8pPr lvl="7" algn="l">
              <a:lnSpc>
                <a:spcPct val="100000"/>
              </a:lnSpc>
              <a:spcBef>
                <a:spcPts val="0"/>
              </a:spcBef>
              <a:spcAft>
                <a:spcPts val="0"/>
              </a:spcAft>
              <a:buSzPts val="1400"/>
              <a:buNone/>
              <a:defRPr sz="1200">
                <a:solidFill>
                  <a:schemeClr val="dk1"/>
                </a:solidFill>
              </a:defRPr>
            </a:lvl8pPr>
            <a:lvl9pPr lvl="8" algn="l">
              <a:lnSpc>
                <a:spcPct val="100000"/>
              </a:lnSpc>
              <a:spcBef>
                <a:spcPts val="0"/>
              </a:spcBef>
              <a:spcAft>
                <a:spcPts val="0"/>
              </a:spcAft>
              <a:buSzPts val="1400"/>
              <a:buNone/>
              <a:defRPr sz="1200">
                <a:solidFill>
                  <a:schemeClr val="dk1"/>
                </a:solidFill>
              </a:defRPr>
            </a:lvl9pPr>
          </a:lstStyle>
          <a:p/>
        </p:txBody>
      </p:sp>
      <p:sp>
        <p:nvSpPr>
          <p:cNvPr id="246" name="Google Shape;246;p24"/>
          <p:cNvSpPr txBox="1"/>
          <p:nvPr>
            <p:ph idx="17" type="subTitle"/>
          </p:nvPr>
        </p:nvSpPr>
        <p:spPr>
          <a:xfrm>
            <a:off x="4027720" y="2418867"/>
            <a:ext cx="1942800" cy="298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2pPr>
            <a:lvl3pPr lvl="2"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3pPr>
            <a:lvl4pPr lvl="3"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4pPr>
            <a:lvl5pPr lvl="4"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5pPr>
            <a:lvl6pPr lvl="5"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6pPr>
            <a:lvl7pPr lvl="6"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7pPr>
            <a:lvl8pPr lvl="7"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8pPr>
            <a:lvl9pPr lvl="8" algn="l">
              <a:lnSpc>
                <a:spcPct val="100000"/>
              </a:lnSpc>
              <a:spcBef>
                <a:spcPts val="0"/>
              </a:spcBef>
              <a:spcAft>
                <a:spcPts val="0"/>
              </a:spcAft>
              <a:buSzPts val="1400"/>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9pPr>
          </a:lstStyle>
          <a:p/>
        </p:txBody>
      </p:sp>
      <p:sp>
        <p:nvSpPr>
          <p:cNvPr id="247" name="Google Shape;247;p24"/>
          <p:cNvSpPr txBox="1"/>
          <p:nvPr>
            <p:ph idx="18" type="subTitle"/>
          </p:nvPr>
        </p:nvSpPr>
        <p:spPr>
          <a:xfrm>
            <a:off x="4028084" y="2757704"/>
            <a:ext cx="1942800" cy="482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200">
                <a:solidFill>
                  <a:schemeClr val="dk1"/>
                </a:solidFill>
              </a:defRPr>
            </a:lvl1pPr>
            <a:lvl2pPr lvl="1" algn="l">
              <a:lnSpc>
                <a:spcPct val="100000"/>
              </a:lnSpc>
              <a:spcBef>
                <a:spcPts val="0"/>
              </a:spcBef>
              <a:spcAft>
                <a:spcPts val="0"/>
              </a:spcAft>
              <a:buSzPts val="1400"/>
              <a:buNone/>
              <a:defRPr sz="1200">
                <a:solidFill>
                  <a:schemeClr val="dk1"/>
                </a:solidFill>
              </a:defRPr>
            </a:lvl2pPr>
            <a:lvl3pPr lvl="2" algn="l">
              <a:lnSpc>
                <a:spcPct val="100000"/>
              </a:lnSpc>
              <a:spcBef>
                <a:spcPts val="0"/>
              </a:spcBef>
              <a:spcAft>
                <a:spcPts val="0"/>
              </a:spcAft>
              <a:buSzPts val="1400"/>
              <a:buNone/>
              <a:defRPr sz="1200">
                <a:solidFill>
                  <a:schemeClr val="dk1"/>
                </a:solidFill>
              </a:defRPr>
            </a:lvl3pPr>
            <a:lvl4pPr lvl="3" algn="l">
              <a:lnSpc>
                <a:spcPct val="100000"/>
              </a:lnSpc>
              <a:spcBef>
                <a:spcPts val="0"/>
              </a:spcBef>
              <a:spcAft>
                <a:spcPts val="0"/>
              </a:spcAft>
              <a:buSzPts val="1400"/>
              <a:buNone/>
              <a:defRPr sz="1200">
                <a:solidFill>
                  <a:schemeClr val="dk1"/>
                </a:solidFill>
              </a:defRPr>
            </a:lvl4pPr>
            <a:lvl5pPr lvl="4" algn="l">
              <a:lnSpc>
                <a:spcPct val="100000"/>
              </a:lnSpc>
              <a:spcBef>
                <a:spcPts val="0"/>
              </a:spcBef>
              <a:spcAft>
                <a:spcPts val="0"/>
              </a:spcAft>
              <a:buSzPts val="1400"/>
              <a:buNone/>
              <a:defRPr sz="1200">
                <a:solidFill>
                  <a:schemeClr val="dk1"/>
                </a:solidFill>
              </a:defRPr>
            </a:lvl5pPr>
            <a:lvl6pPr lvl="5" algn="l">
              <a:lnSpc>
                <a:spcPct val="100000"/>
              </a:lnSpc>
              <a:spcBef>
                <a:spcPts val="0"/>
              </a:spcBef>
              <a:spcAft>
                <a:spcPts val="0"/>
              </a:spcAft>
              <a:buSzPts val="1400"/>
              <a:buNone/>
              <a:defRPr sz="1200">
                <a:solidFill>
                  <a:schemeClr val="dk1"/>
                </a:solidFill>
              </a:defRPr>
            </a:lvl6pPr>
            <a:lvl7pPr lvl="6" algn="l">
              <a:lnSpc>
                <a:spcPct val="100000"/>
              </a:lnSpc>
              <a:spcBef>
                <a:spcPts val="0"/>
              </a:spcBef>
              <a:spcAft>
                <a:spcPts val="0"/>
              </a:spcAft>
              <a:buSzPts val="1400"/>
              <a:buNone/>
              <a:defRPr sz="1200">
                <a:solidFill>
                  <a:schemeClr val="dk1"/>
                </a:solidFill>
              </a:defRPr>
            </a:lvl7pPr>
            <a:lvl8pPr lvl="7" algn="l">
              <a:lnSpc>
                <a:spcPct val="100000"/>
              </a:lnSpc>
              <a:spcBef>
                <a:spcPts val="0"/>
              </a:spcBef>
              <a:spcAft>
                <a:spcPts val="0"/>
              </a:spcAft>
              <a:buSzPts val="1400"/>
              <a:buNone/>
              <a:defRPr sz="1200">
                <a:solidFill>
                  <a:schemeClr val="dk1"/>
                </a:solidFill>
              </a:defRPr>
            </a:lvl8pPr>
            <a:lvl9pPr lvl="8" algn="l">
              <a:lnSpc>
                <a:spcPct val="100000"/>
              </a:lnSpc>
              <a:spcBef>
                <a:spcPts val="0"/>
              </a:spcBef>
              <a:spcAft>
                <a:spcPts val="0"/>
              </a:spcAft>
              <a:buSzPts val="1400"/>
              <a:buNone/>
              <a:defRPr sz="1200">
                <a:solidFill>
                  <a:schemeClr val="dk1"/>
                </a:solidFil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48" name="Shape 248"/>
        <p:cNvGrpSpPr/>
        <p:nvPr/>
      </p:nvGrpSpPr>
      <p:grpSpPr>
        <a:xfrm>
          <a:off x="0" y="0"/>
          <a:ext cx="0" cy="0"/>
          <a:chOff x="0" y="0"/>
          <a:chExt cx="0" cy="0"/>
        </a:xfrm>
      </p:grpSpPr>
      <p:grpSp>
        <p:nvGrpSpPr>
          <p:cNvPr id="249" name="Google Shape;249;p25"/>
          <p:cNvGrpSpPr/>
          <p:nvPr/>
        </p:nvGrpSpPr>
        <p:grpSpPr>
          <a:xfrm>
            <a:off x="713213" y="212375"/>
            <a:ext cx="7717584" cy="4718755"/>
            <a:chOff x="713213" y="212375"/>
            <a:chExt cx="7717584" cy="4718755"/>
          </a:xfrm>
        </p:grpSpPr>
        <p:sp>
          <p:nvSpPr>
            <p:cNvPr id="250" name="Google Shape;250;p25"/>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25"/>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25"/>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25"/>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25"/>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25"/>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25"/>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25"/>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25"/>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25"/>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25"/>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25"/>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25"/>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25"/>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25"/>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25"/>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25"/>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25"/>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25"/>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25"/>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p25"/>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25"/>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72" name="Google Shape;272;p25"/>
            <p:cNvGrpSpPr/>
            <p:nvPr/>
          </p:nvGrpSpPr>
          <p:grpSpPr>
            <a:xfrm>
              <a:off x="1121467" y="840425"/>
              <a:ext cx="6877263" cy="3497129"/>
              <a:chOff x="1396280" y="844125"/>
              <a:chExt cx="6329158" cy="3420844"/>
            </a:xfrm>
          </p:grpSpPr>
          <p:sp>
            <p:nvSpPr>
              <p:cNvPr id="273" name="Google Shape;273;p25"/>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25"/>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25"/>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25"/>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25"/>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25"/>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25"/>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25"/>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25"/>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25"/>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p25"/>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 name="Google Shape;284;p25"/>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25"/>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25"/>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25"/>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25"/>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25"/>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290" name="Google Shape;290;p25"/>
          <p:cNvSpPr txBox="1"/>
          <p:nvPr>
            <p:ph type="ctrTitle"/>
          </p:nvPr>
        </p:nvSpPr>
        <p:spPr>
          <a:xfrm>
            <a:off x="1406625" y="2292600"/>
            <a:ext cx="3081600" cy="558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500"/>
              <a:buNone/>
              <a:defRPr sz="3100">
                <a:solidFill>
                  <a:schemeClr val="dk1"/>
                </a:solidFill>
              </a:defRPr>
            </a:lvl1pPr>
            <a:lvl2pPr lvl="1" algn="l">
              <a:lnSpc>
                <a:spcPct val="100000"/>
              </a:lnSpc>
              <a:spcBef>
                <a:spcPts val="0"/>
              </a:spcBef>
              <a:spcAft>
                <a:spcPts val="0"/>
              </a:spcAft>
              <a:buClr>
                <a:srgbClr val="FFFFFF"/>
              </a:buClr>
              <a:buSzPts val="1600"/>
              <a:buNone/>
              <a:defRPr sz="1600">
                <a:solidFill>
                  <a:srgbClr val="FFFFFF"/>
                </a:solidFill>
              </a:defRPr>
            </a:lvl2pPr>
            <a:lvl3pPr lvl="2" algn="l">
              <a:lnSpc>
                <a:spcPct val="100000"/>
              </a:lnSpc>
              <a:spcBef>
                <a:spcPts val="0"/>
              </a:spcBef>
              <a:spcAft>
                <a:spcPts val="0"/>
              </a:spcAft>
              <a:buClr>
                <a:srgbClr val="FFFFFF"/>
              </a:buClr>
              <a:buSzPts val="1600"/>
              <a:buNone/>
              <a:defRPr sz="1600">
                <a:solidFill>
                  <a:srgbClr val="FFFFFF"/>
                </a:solidFill>
              </a:defRPr>
            </a:lvl3pPr>
            <a:lvl4pPr lvl="3" algn="l">
              <a:lnSpc>
                <a:spcPct val="100000"/>
              </a:lnSpc>
              <a:spcBef>
                <a:spcPts val="0"/>
              </a:spcBef>
              <a:spcAft>
                <a:spcPts val="0"/>
              </a:spcAft>
              <a:buClr>
                <a:srgbClr val="FFFFFF"/>
              </a:buClr>
              <a:buSzPts val="1600"/>
              <a:buNone/>
              <a:defRPr sz="1600">
                <a:solidFill>
                  <a:srgbClr val="FFFFFF"/>
                </a:solidFill>
              </a:defRPr>
            </a:lvl4pPr>
            <a:lvl5pPr lvl="4" algn="l">
              <a:lnSpc>
                <a:spcPct val="100000"/>
              </a:lnSpc>
              <a:spcBef>
                <a:spcPts val="0"/>
              </a:spcBef>
              <a:spcAft>
                <a:spcPts val="0"/>
              </a:spcAft>
              <a:buClr>
                <a:srgbClr val="FFFFFF"/>
              </a:buClr>
              <a:buSzPts val="1600"/>
              <a:buNone/>
              <a:defRPr sz="1600">
                <a:solidFill>
                  <a:srgbClr val="FFFFFF"/>
                </a:solidFill>
              </a:defRPr>
            </a:lvl5pPr>
            <a:lvl6pPr lvl="5" algn="l">
              <a:lnSpc>
                <a:spcPct val="100000"/>
              </a:lnSpc>
              <a:spcBef>
                <a:spcPts val="0"/>
              </a:spcBef>
              <a:spcAft>
                <a:spcPts val="0"/>
              </a:spcAft>
              <a:buClr>
                <a:srgbClr val="FFFFFF"/>
              </a:buClr>
              <a:buSzPts val="1600"/>
              <a:buNone/>
              <a:defRPr sz="1600">
                <a:solidFill>
                  <a:srgbClr val="FFFFFF"/>
                </a:solidFill>
              </a:defRPr>
            </a:lvl6pPr>
            <a:lvl7pPr lvl="6" algn="l">
              <a:lnSpc>
                <a:spcPct val="100000"/>
              </a:lnSpc>
              <a:spcBef>
                <a:spcPts val="0"/>
              </a:spcBef>
              <a:spcAft>
                <a:spcPts val="0"/>
              </a:spcAft>
              <a:buClr>
                <a:srgbClr val="FFFFFF"/>
              </a:buClr>
              <a:buSzPts val="1600"/>
              <a:buNone/>
              <a:defRPr sz="1600">
                <a:solidFill>
                  <a:srgbClr val="FFFFFF"/>
                </a:solidFill>
              </a:defRPr>
            </a:lvl7pPr>
            <a:lvl8pPr lvl="7" algn="l">
              <a:lnSpc>
                <a:spcPct val="100000"/>
              </a:lnSpc>
              <a:spcBef>
                <a:spcPts val="0"/>
              </a:spcBef>
              <a:spcAft>
                <a:spcPts val="0"/>
              </a:spcAft>
              <a:buClr>
                <a:srgbClr val="FFFFFF"/>
              </a:buClr>
              <a:buSzPts val="1600"/>
              <a:buNone/>
              <a:defRPr sz="1600">
                <a:solidFill>
                  <a:srgbClr val="FFFFFF"/>
                </a:solidFill>
              </a:defRPr>
            </a:lvl8pPr>
            <a:lvl9pPr lvl="8" algn="l">
              <a:lnSpc>
                <a:spcPct val="100000"/>
              </a:lnSpc>
              <a:spcBef>
                <a:spcPts val="0"/>
              </a:spcBef>
              <a:spcAft>
                <a:spcPts val="0"/>
              </a:spcAft>
              <a:buClr>
                <a:srgbClr val="FFFFFF"/>
              </a:buClr>
              <a:buSzPts val="1600"/>
              <a:buNone/>
              <a:defRPr sz="1600">
                <a:solidFill>
                  <a:srgbClr val="FFFFFF"/>
                </a:solidFill>
              </a:defRPr>
            </a:lvl9pPr>
          </a:lstStyle>
          <a:p/>
        </p:txBody>
      </p:sp>
      <p:sp>
        <p:nvSpPr>
          <p:cNvPr id="291" name="Google Shape;291;p25"/>
          <p:cNvSpPr txBox="1"/>
          <p:nvPr>
            <p:ph idx="1" type="subTitle"/>
          </p:nvPr>
        </p:nvSpPr>
        <p:spPr>
          <a:xfrm>
            <a:off x="4655775" y="1887750"/>
            <a:ext cx="3081600" cy="1368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200">
                <a:solidFill>
                  <a:schemeClr val="dk1"/>
                </a:solidFill>
              </a:defRPr>
            </a:lvl1pPr>
            <a:lvl2pPr lvl="1" algn="l">
              <a:lnSpc>
                <a:spcPct val="100000"/>
              </a:lnSpc>
              <a:spcBef>
                <a:spcPts val="0"/>
              </a:spcBef>
              <a:spcAft>
                <a:spcPts val="0"/>
              </a:spcAft>
              <a:buClr>
                <a:srgbClr val="FFFFFF"/>
              </a:buClr>
              <a:buSzPts val="1400"/>
              <a:buNone/>
              <a:defRPr>
                <a:solidFill>
                  <a:srgbClr val="FFFFFF"/>
                </a:solidFill>
              </a:defRPr>
            </a:lvl2pPr>
            <a:lvl3pPr lvl="2" algn="l">
              <a:lnSpc>
                <a:spcPct val="100000"/>
              </a:lnSpc>
              <a:spcBef>
                <a:spcPts val="0"/>
              </a:spcBef>
              <a:spcAft>
                <a:spcPts val="0"/>
              </a:spcAft>
              <a:buClr>
                <a:srgbClr val="FFFFFF"/>
              </a:buClr>
              <a:buSzPts val="1400"/>
              <a:buNone/>
              <a:defRPr>
                <a:solidFill>
                  <a:srgbClr val="FFFFFF"/>
                </a:solidFill>
              </a:defRPr>
            </a:lvl3pPr>
            <a:lvl4pPr lvl="3" algn="l">
              <a:lnSpc>
                <a:spcPct val="100000"/>
              </a:lnSpc>
              <a:spcBef>
                <a:spcPts val="0"/>
              </a:spcBef>
              <a:spcAft>
                <a:spcPts val="0"/>
              </a:spcAft>
              <a:buClr>
                <a:srgbClr val="FFFFFF"/>
              </a:buClr>
              <a:buSzPts val="1400"/>
              <a:buNone/>
              <a:defRPr>
                <a:solidFill>
                  <a:srgbClr val="FFFFFF"/>
                </a:solidFill>
              </a:defRPr>
            </a:lvl4pPr>
            <a:lvl5pPr lvl="4" algn="l">
              <a:lnSpc>
                <a:spcPct val="100000"/>
              </a:lnSpc>
              <a:spcBef>
                <a:spcPts val="0"/>
              </a:spcBef>
              <a:spcAft>
                <a:spcPts val="0"/>
              </a:spcAft>
              <a:buClr>
                <a:srgbClr val="FFFFFF"/>
              </a:buClr>
              <a:buSzPts val="1400"/>
              <a:buNone/>
              <a:defRPr>
                <a:solidFill>
                  <a:srgbClr val="FFFFFF"/>
                </a:solidFill>
              </a:defRPr>
            </a:lvl5pPr>
            <a:lvl6pPr lvl="5" algn="l">
              <a:lnSpc>
                <a:spcPct val="100000"/>
              </a:lnSpc>
              <a:spcBef>
                <a:spcPts val="0"/>
              </a:spcBef>
              <a:spcAft>
                <a:spcPts val="0"/>
              </a:spcAft>
              <a:buClr>
                <a:srgbClr val="FFFFFF"/>
              </a:buClr>
              <a:buSzPts val="1400"/>
              <a:buNone/>
              <a:defRPr>
                <a:solidFill>
                  <a:srgbClr val="FFFFFF"/>
                </a:solidFill>
              </a:defRPr>
            </a:lvl6pPr>
            <a:lvl7pPr lvl="6" algn="l">
              <a:lnSpc>
                <a:spcPct val="100000"/>
              </a:lnSpc>
              <a:spcBef>
                <a:spcPts val="0"/>
              </a:spcBef>
              <a:spcAft>
                <a:spcPts val="0"/>
              </a:spcAft>
              <a:buClr>
                <a:srgbClr val="FFFFFF"/>
              </a:buClr>
              <a:buSzPts val="1400"/>
              <a:buNone/>
              <a:defRPr>
                <a:solidFill>
                  <a:srgbClr val="FFFFFF"/>
                </a:solidFill>
              </a:defRPr>
            </a:lvl7pPr>
            <a:lvl8pPr lvl="7" algn="l">
              <a:lnSpc>
                <a:spcPct val="100000"/>
              </a:lnSpc>
              <a:spcBef>
                <a:spcPts val="0"/>
              </a:spcBef>
              <a:spcAft>
                <a:spcPts val="0"/>
              </a:spcAft>
              <a:buClr>
                <a:srgbClr val="FFFFFF"/>
              </a:buClr>
              <a:buSzPts val="1400"/>
              <a:buNone/>
              <a:defRPr>
                <a:solidFill>
                  <a:srgbClr val="FFFFFF"/>
                </a:solidFill>
              </a:defRPr>
            </a:lvl8pPr>
            <a:lvl9pPr lvl="8" algn="l">
              <a:lnSpc>
                <a:spcPct val="100000"/>
              </a:lnSpc>
              <a:spcBef>
                <a:spcPts val="0"/>
              </a:spcBef>
              <a:spcAft>
                <a:spcPts val="0"/>
              </a:spcAft>
              <a:buClr>
                <a:srgbClr val="FFFFFF"/>
              </a:buClr>
              <a:buSzPts val="1400"/>
              <a:buNone/>
              <a:defRPr>
                <a:solidFill>
                  <a:srgbClr val="FFFFFF"/>
                </a:solidFil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92" name="Shape 292"/>
        <p:cNvGrpSpPr/>
        <p:nvPr/>
      </p:nvGrpSpPr>
      <p:grpSpPr>
        <a:xfrm>
          <a:off x="0" y="0"/>
          <a:ext cx="0" cy="0"/>
          <a:chOff x="0" y="0"/>
          <a:chExt cx="0" cy="0"/>
        </a:xfrm>
      </p:grpSpPr>
      <p:grpSp>
        <p:nvGrpSpPr>
          <p:cNvPr id="293" name="Google Shape;293;p26"/>
          <p:cNvGrpSpPr/>
          <p:nvPr/>
        </p:nvGrpSpPr>
        <p:grpSpPr>
          <a:xfrm>
            <a:off x="713213" y="212375"/>
            <a:ext cx="7717584" cy="4718755"/>
            <a:chOff x="713213" y="212375"/>
            <a:chExt cx="7717584" cy="4718755"/>
          </a:xfrm>
        </p:grpSpPr>
        <p:sp>
          <p:nvSpPr>
            <p:cNvPr id="294" name="Google Shape;294;p26"/>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26"/>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26"/>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p26"/>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26"/>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26"/>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26"/>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26"/>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26"/>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26"/>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26"/>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26"/>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26"/>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26"/>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26"/>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26"/>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26"/>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26"/>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26"/>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26"/>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26"/>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26"/>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16" name="Google Shape;316;p26"/>
            <p:cNvGrpSpPr/>
            <p:nvPr/>
          </p:nvGrpSpPr>
          <p:grpSpPr>
            <a:xfrm>
              <a:off x="1121467" y="840425"/>
              <a:ext cx="6877263" cy="3497129"/>
              <a:chOff x="1396280" y="844125"/>
              <a:chExt cx="6329158" cy="3420844"/>
            </a:xfrm>
          </p:grpSpPr>
          <p:sp>
            <p:nvSpPr>
              <p:cNvPr id="317" name="Google Shape;317;p26"/>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26"/>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26"/>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26"/>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26"/>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26"/>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26"/>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26"/>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26"/>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26"/>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26"/>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26"/>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26"/>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26"/>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26"/>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26"/>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26"/>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334" name="Google Shape;334;p26"/>
          <p:cNvSpPr txBox="1"/>
          <p:nvPr>
            <p:ph type="title"/>
          </p:nvPr>
        </p:nvSpPr>
        <p:spPr>
          <a:xfrm>
            <a:off x="2471850" y="2279250"/>
            <a:ext cx="4200300" cy="71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100">
                <a:solidFill>
                  <a:schemeClr val="accent6"/>
                </a:solidFill>
                <a:highlight>
                  <a:schemeClr val="accent3"/>
                </a:highlight>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335" name="Google Shape;335;p26"/>
          <p:cNvSpPr txBox="1"/>
          <p:nvPr>
            <p:ph idx="2" type="title"/>
          </p:nvPr>
        </p:nvSpPr>
        <p:spPr>
          <a:xfrm>
            <a:off x="3408450" y="1373250"/>
            <a:ext cx="23271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6000">
                <a:solidFill>
                  <a:schemeClr val="dk2"/>
                </a:solidFill>
              </a:defRPr>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336" name="Google Shape;336;p26"/>
          <p:cNvSpPr txBox="1"/>
          <p:nvPr>
            <p:ph idx="1" type="subTitle"/>
          </p:nvPr>
        </p:nvSpPr>
        <p:spPr>
          <a:xfrm>
            <a:off x="2883000" y="3056850"/>
            <a:ext cx="3378000" cy="71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2">
    <p:spTree>
      <p:nvGrpSpPr>
        <p:cNvPr id="337" name="Shape 337"/>
        <p:cNvGrpSpPr/>
        <p:nvPr/>
      </p:nvGrpSpPr>
      <p:grpSpPr>
        <a:xfrm>
          <a:off x="0" y="0"/>
          <a:ext cx="0" cy="0"/>
          <a:chOff x="0" y="0"/>
          <a:chExt cx="0" cy="0"/>
        </a:xfrm>
      </p:grpSpPr>
      <p:grpSp>
        <p:nvGrpSpPr>
          <p:cNvPr id="338" name="Google Shape;338;p27"/>
          <p:cNvGrpSpPr/>
          <p:nvPr/>
        </p:nvGrpSpPr>
        <p:grpSpPr>
          <a:xfrm>
            <a:off x="713213" y="212375"/>
            <a:ext cx="7717584" cy="4718755"/>
            <a:chOff x="713213" y="212375"/>
            <a:chExt cx="7717584" cy="4718755"/>
          </a:xfrm>
        </p:grpSpPr>
        <p:sp>
          <p:nvSpPr>
            <p:cNvPr id="339" name="Google Shape;339;p27"/>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27"/>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27"/>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27"/>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27"/>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27"/>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27"/>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27"/>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27"/>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27"/>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27"/>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27"/>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27"/>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27"/>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27"/>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27"/>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27"/>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27"/>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27"/>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27"/>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27"/>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27"/>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61" name="Google Shape;361;p27"/>
            <p:cNvGrpSpPr/>
            <p:nvPr/>
          </p:nvGrpSpPr>
          <p:grpSpPr>
            <a:xfrm>
              <a:off x="1121467" y="840425"/>
              <a:ext cx="6877263" cy="3497129"/>
              <a:chOff x="1396280" y="844125"/>
              <a:chExt cx="6329158" cy="3420844"/>
            </a:xfrm>
          </p:grpSpPr>
          <p:sp>
            <p:nvSpPr>
              <p:cNvPr id="362" name="Google Shape;362;p27"/>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27"/>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27"/>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27"/>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27"/>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27"/>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27"/>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27"/>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27"/>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27"/>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27"/>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27"/>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27"/>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27"/>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27"/>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 name="Google Shape;377;p27"/>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27"/>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379" name="Google Shape;379;p27"/>
          <p:cNvSpPr txBox="1"/>
          <p:nvPr>
            <p:ph type="ctrTitle"/>
          </p:nvPr>
        </p:nvSpPr>
        <p:spPr>
          <a:xfrm>
            <a:off x="3436572" y="1703903"/>
            <a:ext cx="1350300" cy="377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1800"/>
              <a:buFont typeface="Fira Sans Condensed Medium"/>
              <a:buNone/>
              <a:defRPr sz="1700">
                <a:solidFill>
                  <a:schemeClr val="accent6"/>
                </a:solidFill>
                <a:highlight>
                  <a:schemeClr val="accent3"/>
                </a:highlight>
              </a:defRPr>
            </a:lvl1pPr>
            <a:lvl2pPr lvl="1"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p:txBody>
      </p:sp>
      <p:sp>
        <p:nvSpPr>
          <p:cNvPr id="380" name="Google Shape;380;p27"/>
          <p:cNvSpPr txBox="1"/>
          <p:nvPr>
            <p:ph idx="1" type="subTitle"/>
          </p:nvPr>
        </p:nvSpPr>
        <p:spPr>
          <a:xfrm>
            <a:off x="4961272" y="1537853"/>
            <a:ext cx="1616400" cy="709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000000"/>
              </a:buClr>
              <a:buSzPts val="1000"/>
              <a:buNone/>
              <a:defRPr sz="1200">
                <a:solidFill>
                  <a:schemeClr val="dk1"/>
                </a:solidFill>
              </a:defRPr>
            </a:lvl1pPr>
            <a:lvl2pPr lvl="1" algn="l">
              <a:lnSpc>
                <a:spcPct val="100000"/>
              </a:lnSpc>
              <a:spcBef>
                <a:spcPts val="0"/>
              </a:spcBef>
              <a:spcAft>
                <a:spcPts val="0"/>
              </a:spcAft>
              <a:buClr>
                <a:srgbClr val="000000"/>
              </a:buClr>
              <a:buSzPts val="1000"/>
              <a:buNone/>
              <a:defRPr sz="1000">
                <a:solidFill>
                  <a:srgbClr val="000000"/>
                </a:solidFill>
              </a:defRPr>
            </a:lvl2pPr>
            <a:lvl3pPr lvl="2" algn="l">
              <a:lnSpc>
                <a:spcPct val="100000"/>
              </a:lnSpc>
              <a:spcBef>
                <a:spcPts val="0"/>
              </a:spcBef>
              <a:spcAft>
                <a:spcPts val="0"/>
              </a:spcAft>
              <a:buClr>
                <a:srgbClr val="000000"/>
              </a:buClr>
              <a:buSzPts val="1000"/>
              <a:buNone/>
              <a:defRPr sz="1000">
                <a:solidFill>
                  <a:srgbClr val="000000"/>
                </a:solidFill>
              </a:defRPr>
            </a:lvl3pPr>
            <a:lvl4pPr lvl="3" algn="l">
              <a:lnSpc>
                <a:spcPct val="100000"/>
              </a:lnSpc>
              <a:spcBef>
                <a:spcPts val="0"/>
              </a:spcBef>
              <a:spcAft>
                <a:spcPts val="0"/>
              </a:spcAft>
              <a:buClr>
                <a:srgbClr val="000000"/>
              </a:buClr>
              <a:buSzPts val="1000"/>
              <a:buNone/>
              <a:defRPr sz="1000">
                <a:solidFill>
                  <a:srgbClr val="000000"/>
                </a:solidFill>
              </a:defRPr>
            </a:lvl4pPr>
            <a:lvl5pPr lvl="4" algn="l">
              <a:lnSpc>
                <a:spcPct val="100000"/>
              </a:lnSpc>
              <a:spcBef>
                <a:spcPts val="0"/>
              </a:spcBef>
              <a:spcAft>
                <a:spcPts val="0"/>
              </a:spcAft>
              <a:buClr>
                <a:srgbClr val="000000"/>
              </a:buClr>
              <a:buSzPts val="1000"/>
              <a:buNone/>
              <a:defRPr sz="1000">
                <a:solidFill>
                  <a:srgbClr val="000000"/>
                </a:solidFill>
              </a:defRPr>
            </a:lvl5pPr>
            <a:lvl6pPr lvl="5" algn="l">
              <a:lnSpc>
                <a:spcPct val="100000"/>
              </a:lnSpc>
              <a:spcBef>
                <a:spcPts val="0"/>
              </a:spcBef>
              <a:spcAft>
                <a:spcPts val="0"/>
              </a:spcAft>
              <a:buClr>
                <a:srgbClr val="000000"/>
              </a:buClr>
              <a:buSzPts val="1000"/>
              <a:buNone/>
              <a:defRPr sz="1000">
                <a:solidFill>
                  <a:srgbClr val="000000"/>
                </a:solidFill>
              </a:defRPr>
            </a:lvl6pPr>
            <a:lvl7pPr lvl="6" algn="l">
              <a:lnSpc>
                <a:spcPct val="100000"/>
              </a:lnSpc>
              <a:spcBef>
                <a:spcPts val="0"/>
              </a:spcBef>
              <a:spcAft>
                <a:spcPts val="0"/>
              </a:spcAft>
              <a:buClr>
                <a:srgbClr val="000000"/>
              </a:buClr>
              <a:buSzPts val="1000"/>
              <a:buNone/>
              <a:defRPr sz="1000">
                <a:solidFill>
                  <a:srgbClr val="000000"/>
                </a:solidFill>
              </a:defRPr>
            </a:lvl7pPr>
            <a:lvl8pPr lvl="7" algn="l">
              <a:lnSpc>
                <a:spcPct val="100000"/>
              </a:lnSpc>
              <a:spcBef>
                <a:spcPts val="0"/>
              </a:spcBef>
              <a:spcAft>
                <a:spcPts val="0"/>
              </a:spcAft>
              <a:buClr>
                <a:srgbClr val="000000"/>
              </a:buClr>
              <a:buSzPts val="1000"/>
              <a:buNone/>
              <a:defRPr sz="1000">
                <a:solidFill>
                  <a:srgbClr val="000000"/>
                </a:solidFill>
              </a:defRPr>
            </a:lvl8pPr>
            <a:lvl9pPr lvl="8" algn="l">
              <a:lnSpc>
                <a:spcPct val="100000"/>
              </a:lnSpc>
              <a:spcBef>
                <a:spcPts val="0"/>
              </a:spcBef>
              <a:spcAft>
                <a:spcPts val="0"/>
              </a:spcAft>
              <a:buClr>
                <a:srgbClr val="000000"/>
              </a:buClr>
              <a:buSzPts val="1000"/>
              <a:buNone/>
              <a:defRPr sz="1000">
                <a:solidFill>
                  <a:srgbClr val="000000"/>
                </a:solidFill>
              </a:defRPr>
            </a:lvl9pPr>
          </a:lstStyle>
          <a:p/>
        </p:txBody>
      </p:sp>
      <p:sp>
        <p:nvSpPr>
          <p:cNvPr id="381" name="Google Shape;381;p27"/>
          <p:cNvSpPr txBox="1"/>
          <p:nvPr>
            <p:ph idx="2" type="ctrTitle"/>
          </p:nvPr>
        </p:nvSpPr>
        <p:spPr>
          <a:xfrm>
            <a:off x="3436569" y="2734639"/>
            <a:ext cx="1353300" cy="377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1800"/>
              <a:buFont typeface="Fira Sans Condensed Medium"/>
              <a:buNone/>
              <a:defRPr sz="1700">
                <a:solidFill>
                  <a:schemeClr val="accent6"/>
                </a:solidFill>
                <a:highlight>
                  <a:schemeClr val="accent3"/>
                </a:highlight>
              </a:defRPr>
            </a:lvl1pPr>
            <a:lvl2pPr lvl="1"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p:txBody>
      </p:sp>
      <p:sp>
        <p:nvSpPr>
          <p:cNvPr id="382" name="Google Shape;382;p27"/>
          <p:cNvSpPr txBox="1"/>
          <p:nvPr>
            <p:ph idx="3" type="subTitle"/>
          </p:nvPr>
        </p:nvSpPr>
        <p:spPr>
          <a:xfrm>
            <a:off x="4961272" y="2569589"/>
            <a:ext cx="1616400" cy="709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000000"/>
              </a:buClr>
              <a:buSzPts val="1000"/>
              <a:buNone/>
              <a:defRPr sz="1200">
                <a:solidFill>
                  <a:schemeClr val="dk1"/>
                </a:solidFill>
              </a:defRPr>
            </a:lvl1pPr>
            <a:lvl2pPr lvl="1" algn="l">
              <a:lnSpc>
                <a:spcPct val="100000"/>
              </a:lnSpc>
              <a:spcBef>
                <a:spcPts val="0"/>
              </a:spcBef>
              <a:spcAft>
                <a:spcPts val="0"/>
              </a:spcAft>
              <a:buClr>
                <a:srgbClr val="000000"/>
              </a:buClr>
              <a:buSzPts val="1000"/>
              <a:buNone/>
              <a:defRPr sz="1000">
                <a:solidFill>
                  <a:srgbClr val="000000"/>
                </a:solidFill>
              </a:defRPr>
            </a:lvl2pPr>
            <a:lvl3pPr lvl="2" algn="l">
              <a:lnSpc>
                <a:spcPct val="100000"/>
              </a:lnSpc>
              <a:spcBef>
                <a:spcPts val="0"/>
              </a:spcBef>
              <a:spcAft>
                <a:spcPts val="0"/>
              </a:spcAft>
              <a:buClr>
                <a:srgbClr val="000000"/>
              </a:buClr>
              <a:buSzPts val="1000"/>
              <a:buNone/>
              <a:defRPr sz="1000">
                <a:solidFill>
                  <a:srgbClr val="000000"/>
                </a:solidFill>
              </a:defRPr>
            </a:lvl3pPr>
            <a:lvl4pPr lvl="3" algn="l">
              <a:lnSpc>
                <a:spcPct val="100000"/>
              </a:lnSpc>
              <a:spcBef>
                <a:spcPts val="0"/>
              </a:spcBef>
              <a:spcAft>
                <a:spcPts val="0"/>
              </a:spcAft>
              <a:buClr>
                <a:srgbClr val="000000"/>
              </a:buClr>
              <a:buSzPts val="1000"/>
              <a:buNone/>
              <a:defRPr sz="1000">
                <a:solidFill>
                  <a:srgbClr val="000000"/>
                </a:solidFill>
              </a:defRPr>
            </a:lvl4pPr>
            <a:lvl5pPr lvl="4" algn="l">
              <a:lnSpc>
                <a:spcPct val="100000"/>
              </a:lnSpc>
              <a:spcBef>
                <a:spcPts val="0"/>
              </a:spcBef>
              <a:spcAft>
                <a:spcPts val="0"/>
              </a:spcAft>
              <a:buClr>
                <a:srgbClr val="000000"/>
              </a:buClr>
              <a:buSzPts val="1000"/>
              <a:buNone/>
              <a:defRPr sz="1000">
                <a:solidFill>
                  <a:srgbClr val="000000"/>
                </a:solidFill>
              </a:defRPr>
            </a:lvl5pPr>
            <a:lvl6pPr lvl="5" algn="l">
              <a:lnSpc>
                <a:spcPct val="100000"/>
              </a:lnSpc>
              <a:spcBef>
                <a:spcPts val="0"/>
              </a:spcBef>
              <a:spcAft>
                <a:spcPts val="0"/>
              </a:spcAft>
              <a:buClr>
                <a:srgbClr val="000000"/>
              </a:buClr>
              <a:buSzPts val="1000"/>
              <a:buNone/>
              <a:defRPr sz="1000">
                <a:solidFill>
                  <a:srgbClr val="000000"/>
                </a:solidFill>
              </a:defRPr>
            </a:lvl6pPr>
            <a:lvl7pPr lvl="6" algn="l">
              <a:lnSpc>
                <a:spcPct val="100000"/>
              </a:lnSpc>
              <a:spcBef>
                <a:spcPts val="0"/>
              </a:spcBef>
              <a:spcAft>
                <a:spcPts val="0"/>
              </a:spcAft>
              <a:buClr>
                <a:srgbClr val="000000"/>
              </a:buClr>
              <a:buSzPts val="1000"/>
              <a:buNone/>
              <a:defRPr sz="1000">
                <a:solidFill>
                  <a:srgbClr val="000000"/>
                </a:solidFill>
              </a:defRPr>
            </a:lvl7pPr>
            <a:lvl8pPr lvl="7" algn="l">
              <a:lnSpc>
                <a:spcPct val="100000"/>
              </a:lnSpc>
              <a:spcBef>
                <a:spcPts val="0"/>
              </a:spcBef>
              <a:spcAft>
                <a:spcPts val="0"/>
              </a:spcAft>
              <a:buClr>
                <a:srgbClr val="000000"/>
              </a:buClr>
              <a:buSzPts val="1000"/>
              <a:buNone/>
              <a:defRPr sz="1000">
                <a:solidFill>
                  <a:srgbClr val="000000"/>
                </a:solidFill>
              </a:defRPr>
            </a:lvl8pPr>
            <a:lvl9pPr lvl="8" algn="l">
              <a:lnSpc>
                <a:spcPct val="100000"/>
              </a:lnSpc>
              <a:spcBef>
                <a:spcPts val="0"/>
              </a:spcBef>
              <a:spcAft>
                <a:spcPts val="0"/>
              </a:spcAft>
              <a:buClr>
                <a:srgbClr val="000000"/>
              </a:buClr>
              <a:buSzPts val="1000"/>
              <a:buNone/>
              <a:defRPr sz="1000">
                <a:solidFill>
                  <a:srgbClr val="000000"/>
                </a:solidFill>
              </a:defRPr>
            </a:lvl9pPr>
          </a:lstStyle>
          <a:p/>
        </p:txBody>
      </p:sp>
      <p:sp>
        <p:nvSpPr>
          <p:cNvPr id="383" name="Google Shape;383;p27"/>
          <p:cNvSpPr txBox="1"/>
          <p:nvPr>
            <p:ph idx="4" type="ctrTitle"/>
          </p:nvPr>
        </p:nvSpPr>
        <p:spPr>
          <a:xfrm>
            <a:off x="3434965" y="3765389"/>
            <a:ext cx="1353300" cy="377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1800"/>
              <a:buFont typeface="Fira Sans Condensed Medium"/>
              <a:buNone/>
              <a:defRPr sz="1700">
                <a:solidFill>
                  <a:schemeClr val="accent6"/>
                </a:solidFill>
                <a:highlight>
                  <a:schemeClr val="accent3"/>
                </a:highlight>
              </a:defRPr>
            </a:lvl1pPr>
            <a:lvl2pPr lvl="1"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p:txBody>
      </p:sp>
      <p:sp>
        <p:nvSpPr>
          <p:cNvPr id="384" name="Google Shape;384;p27"/>
          <p:cNvSpPr txBox="1"/>
          <p:nvPr>
            <p:ph idx="5" type="subTitle"/>
          </p:nvPr>
        </p:nvSpPr>
        <p:spPr>
          <a:xfrm>
            <a:off x="4961272" y="3599339"/>
            <a:ext cx="1616400" cy="709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000000"/>
              </a:buClr>
              <a:buSzPts val="1000"/>
              <a:buNone/>
              <a:defRPr sz="1200">
                <a:solidFill>
                  <a:schemeClr val="dk1"/>
                </a:solidFill>
              </a:defRPr>
            </a:lvl1pPr>
            <a:lvl2pPr lvl="1" algn="l">
              <a:lnSpc>
                <a:spcPct val="100000"/>
              </a:lnSpc>
              <a:spcBef>
                <a:spcPts val="0"/>
              </a:spcBef>
              <a:spcAft>
                <a:spcPts val="0"/>
              </a:spcAft>
              <a:buClr>
                <a:srgbClr val="000000"/>
              </a:buClr>
              <a:buSzPts val="1000"/>
              <a:buNone/>
              <a:defRPr sz="1000">
                <a:solidFill>
                  <a:srgbClr val="000000"/>
                </a:solidFill>
              </a:defRPr>
            </a:lvl2pPr>
            <a:lvl3pPr lvl="2" algn="l">
              <a:lnSpc>
                <a:spcPct val="100000"/>
              </a:lnSpc>
              <a:spcBef>
                <a:spcPts val="0"/>
              </a:spcBef>
              <a:spcAft>
                <a:spcPts val="0"/>
              </a:spcAft>
              <a:buClr>
                <a:srgbClr val="000000"/>
              </a:buClr>
              <a:buSzPts val="1000"/>
              <a:buNone/>
              <a:defRPr sz="1000">
                <a:solidFill>
                  <a:srgbClr val="000000"/>
                </a:solidFill>
              </a:defRPr>
            </a:lvl3pPr>
            <a:lvl4pPr lvl="3" algn="l">
              <a:lnSpc>
                <a:spcPct val="100000"/>
              </a:lnSpc>
              <a:spcBef>
                <a:spcPts val="0"/>
              </a:spcBef>
              <a:spcAft>
                <a:spcPts val="0"/>
              </a:spcAft>
              <a:buClr>
                <a:srgbClr val="000000"/>
              </a:buClr>
              <a:buSzPts val="1000"/>
              <a:buNone/>
              <a:defRPr sz="1000">
                <a:solidFill>
                  <a:srgbClr val="000000"/>
                </a:solidFill>
              </a:defRPr>
            </a:lvl4pPr>
            <a:lvl5pPr lvl="4" algn="l">
              <a:lnSpc>
                <a:spcPct val="100000"/>
              </a:lnSpc>
              <a:spcBef>
                <a:spcPts val="0"/>
              </a:spcBef>
              <a:spcAft>
                <a:spcPts val="0"/>
              </a:spcAft>
              <a:buClr>
                <a:srgbClr val="000000"/>
              </a:buClr>
              <a:buSzPts val="1000"/>
              <a:buNone/>
              <a:defRPr sz="1000">
                <a:solidFill>
                  <a:srgbClr val="000000"/>
                </a:solidFill>
              </a:defRPr>
            </a:lvl5pPr>
            <a:lvl6pPr lvl="5" algn="l">
              <a:lnSpc>
                <a:spcPct val="100000"/>
              </a:lnSpc>
              <a:spcBef>
                <a:spcPts val="0"/>
              </a:spcBef>
              <a:spcAft>
                <a:spcPts val="0"/>
              </a:spcAft>
              <a:buClr>
                <a:srgbClr val="000000"/>
              </a:buClr>
              <a:buSzPts val="1000"/>
              <a:buNone/>
              <a:defRPr sz="1000">
                <a:solidFill>
                  <a:srgbClr val="000000"/>
                </a:solidFill>
              </a:defRPr>
            </a:lvl6pPr>
            <a:lvl7pPr lvl="6" algn="l">
              <a:lnSpc>
                <a:spcPct val="100000"/>
              </a:lnSpc>
              <a:spcBef>
                <a:spcPts val="0"/>
              </a:spcBef>
              <a:spcAft>
                <a:spcPts val="0"/>
              </a:spcAft>
              <a:buClr>
                <a:srgbClr val="000000"/>
              </a:buClr>
              <a:buSzPts val="1000"/>
              <a:buNone/>
              <a:defRPr sz="1000">
                <a:solidFill>
                  <a:srgbClr val="000000"/>
                </a:solidFill>
              </a:defRPr>
            </a:lvl7pPr>
            <a:lvl8pPr lvl="7" algn="l">
              <a:lnSpc>
                <a:spcPct val="100000"/>
              </a:lnSpc>
              <a:spcBef>
                <a:spcPts val="0"/>
              </a:spcBef>
              <a:spcAft>
                <a:spcPts val="0"/>
              </a:spcAft>
              <a:buClr>
                <a:srgbClr val="000000"/>
              </a:buClr>
              <a:buSzPts val="1000"/>
              <a:buNone/>
              <a:defRPr sz="1000">
                <a:solidFill>
                  <a:srgbClr val="000000"/>
                </a:solidFill>
              </a:defRPr>
            </a:lvl8pPr>
            <a:lvl9pPr lvl="8" algn="l">
              <a:lnSpc>
                <a:spcPct val="100000"/>
              </a:lnSpc>
              <a:spcBef>
                <a:spcPts val="0"/>
              </a:spcBef>
              <a:spcAft>
                <a:spcPts val="0"/>
              </a:spcAft>
              <a:buClr>
                <a:srgbClr val="000000"/>
              </a:buClr>
              <a:buSzPts val="1000"/>
              <a:buNone/>
              <a:defRPr sz="1000">
                <a:solidFill>
                  <a:srgbClr val="000000"/>
                </a:solidFill>
              </a:defRPr>
            </a:lvl9pPr>
          </a:lstStyle>
          <a:p/>
        </p:txBody>
      </p:sp>
      <p:sp>
        <p:nvSpPr>
          <p:cNvPr id="385" name="Google Shape;385;p27"/>
          <p:cNvSpPr txBox="1"/>
          <p:nvPr>
            <p:ph idx="6" type="ctrTitle"/>
          </p:nvPr>
        </p:nvSpPr>
        <p:spPr>
          <a:xfrm>
            <a:off x="1454600" y="791675"/>
            <a:ext cx="6234600" cy="518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3500"/>
              <a:buNone/>
              <a:defRPr sz="3100">
                <a:solidFill>
                  <a:srgbClr val="000000"/>
                </a:solidFill>
              </a:defRPr>
            </a:lvl1pPr>
            <a:lvl2pPr lvl="1" algn="r">
              <a:lnSpc>
                <a:spcPct val="100000"/>
              </a:lnSpc>
              <a:spcBef>
                <a:spcPts val="0"/>
              </a:spcBef>
              <a:spcAft>
                <a:spcPts val="0"/>
              </a:spcAft>
              <a:buClr>
                <a:srgbClr val="000000"/>
              </a:buClr>
              <a:buSzPts val="1800"/>
              <a:buNone/>
              <a:defRPr sz="1800">
                <a:solidFill>
                  <a:srgbClr val="000000"/>
                </a:solidFill>
              </a:defRPr>
            </a:lvl2pPr>
            <a:lvl3pPr lvl="2" algn="r">
              <a:lnSpc>
                <a:spcPct val="100000"/>
              </a:lnSpc>
              <a:spcBef>
                <a:spcPts val="0"/>
              </a:spcBef>
              <a:spcAft>
                <a:spcPts val="0"/>
              </a:spcAft>
              <a:buClr>
                <a:srgbClr val="000000"/>
              </a:buClr>
              <a:buSzPts val="1800"/>
              <a:buNone/>
              <a:defRPr sz="1800">
                <a:solidFill>
                  <a:srgbClr val="000000"/>
                </a:solidFill>
              </a:defRPr>
            </a:lvl3pPr>
            <a:lvl4pPr lvl="3" algn="r">
              <a:lnSpc>
                <a:spcPct val="100000"/>
              </a:lnSpc>
              <a:spcBef>
                <a:spcPts val="0"/>
              </a:spcBef>
              <a:spcAft>
                <a:spcPts val="0"/>
              </a:spcAft>
              <a:buClr>
                <a:srgbClr val="000000"/>
              </a:buClr>
              <a:buSzPts val="1800"/>
              <a:buNone/>
              <a:defRPr sz="1800">
                <a:solidFill>
                  <a:srgbClr val="000000"/>
                </a:solidFill>
              </a:defRPr>
            </a:lvl4pPr>
            <a:lvl5pPr lvl="4" algn="r">
              <a:lnSpc>
                <a:spcPct val="100000"/>
              </a:lnSpc>
              <a:spcBef>
                <a:spcPts val="0"/>
              </a:spcBef>
              <a:spcAft>
                <a:spcPts val="0"/>
              </a:spcAft>
              <a:buClr>
                <a:srgbClr val="000000"/>
              </a:buClr>
              <a:buSzPts val="1800"/>
              <a:buNone/>
              <a:defRPr sz="1800">
                <a:solidFill>
                  <a:srgbClr val="000000"/>
                </a:solidFill>
              </a:defRPr>
            </a:lvl5pPr>
            <a:lvl6pPr lvl="5" algn="r">
              <a:lnSpc>
                <a:spcPct val="100000"/>
              </a:lnSpc>
              <a:spcBef>
                <a:spcPts val="0"/>
              </a:spcBef>
              <a:spcAft>
                <a:spcPts val="0"/>
              </a:spcAft>
              <a:buClr>
                <a:srgbClr val="000000"/>
              </a:buClr>
              <a:buSzPts val="1800"/>
              <a:buNone/>
              <a:defRPr sz="1800">
                <a:solidFill>
                  <a:srgbClr val="000000"/>
                </a:solidFill>
              </a:defRPr>
            </a:lvl6pPr>
            <a:lvl7pPr lvl="6" algn="r">
              <a:lnSpc>
                <a:spcPct val="100000"/>
              </a:lnSpc>
              <a:spcBef>
                <a:spcPts val="0"/>
              </a:spcBef>
              <a:spcAft>
                <a:spcPts val="0"/>
              </a:spcAft>
              <a:buClr>
                <a:srgbClr val="000000"/>
              </a:buClr>
              <a:buSzPts val="1800"/>
              <a:buNone/>
              <a:defRPr sz="1800">
                <a:solidFill>
                  <a:srgbClr val="000000"/>
                </a:solidFill>
              </a:defRPr>
            </a:lvl7pPr>
            <a:lvl8pPr lvl="7" algn="r">
              <a:lnSpc>
                <a:spcPct val="100000"/>
              </a:lnSpc>
              <a:spcBef>
                <a:spcPts val="0"/>
              </a:spcBef>
              <a:spcAft>
                <a:spcPts val="0"/>
              </a:spcAft>
              <a:buClr>
                <a:srgbClr val="000000"/>
              </a:buClr>
              <a:buSzPts val="1800"/>
              <a:buNone/>
              <a:defRPr sz="1800">
                <a:solidFill>
                  <a:srgbClr val="000000"/>
                </a:solidFill>
              </a:defRPr>
            </a:lvl8pPr>
            <a:lvl9pPr lvl="8" algn="r">
              <a:lnSpc>
                <a:spcPct val="100000"/>
              </a:lnSpc>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BLANK_1_1_1_1">
    <p:spTree>
      <p:nvGrpSpPr>
        <p:cNvPr id="386" name="Shape 386"/>
        <p:cNvGrpSpPr/>
        <p:nvPr/>
      </p:nvGrpSpPr>
      <p:grpSpPr>
        <a:xfrm>
          <a:off x="0" y="0"/>
          <a:ext cx="0" cy="0"/>
          <a:chOff x="0" y="0"/>
          <a:chExt cx="0" cy="0"/>
        </a:xfrm>
      </p:grpSpPr>
      <p:grpSp>
        <p:nvGrpSpPr>
          <p:cNvPr id="387" name="Google Shape;387;p28"/>
          <p:cNvGrpSpPr/>
          <p:nvPr/>
        </p:nvGrpSpPr>
        <p:grpSpPr>
          <a:xfrm>
            <a:off x="713213" y="212375"/>
            <a:ext cx="7717584" cy="4718755"/>
            <a:chOff x="713213" y="212375"/>
            <a:chExt cx="7717584" cy="4718755"/>
          </a:xfrm>
        </p:grpSpPr>
        <p:sp>
          <p:nvSpPr>
            <p:cNvPr id="388" name="Google Shape;388;p28"/>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28"/>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28"/>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28"/>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28"/>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28"/>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28"/>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28"/>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28"/>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28"/>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28"/>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28"/>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28"/>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28"/>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28"/>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28"/>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28"/>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28"/>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28"/>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28"/>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28"/>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28"/>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10" name="Google Shape;410;p28"/>
            <p:cNvGrpSpPr/>
            <p:nvPr/>
          </p:nvGrpSpPr>
          <p:grpSpPr>
            <a:xfrm>
              <a:off x="1121467" y="840425"/>
              <a:ext cx="6877263" cy="3497129"/>
              <a:chOff x="1396280" y="844125"/>
              <a:chExt cx="6329158" cy="3420844"/>
            </a:xfrm>
          </p:grpSpPr>
          <p:sp>
            <p:nvSpPr>
              <p:cNvPr id="411" name="Google Shape;411;p28"/>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28"/>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28"/>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28"/>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28"/>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28"/>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28"/>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28"/>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28"/>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28"/>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28"/>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28"/>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28"/>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28"/>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28"/>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28"/>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28"/>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428" name="Google Shape;428;p28"/>
          <p:cNvSpPr txBox="1"/>
          <p:nvPr>
            <p:ph idx="1" type="subTitle"/>
          </p:nvPr>
        </p:nvSpPr>
        <p:spPr>
          <a:xfrm>
            <a:off x="1983652" y="1746970"/>
            <a:ext cx="2442600" cy="408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2400"/>
              <a:buFont typeface="Bebas Neue"/>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429" name="Google Shape;429;p28"/>
          <p:cNvSpPr txBox="1"/>
          <p:nvPr>
            <p:ph idx="2" type="subTitle"/>
          </p:nvPr>
        </p:nvSpPr>
        <p:spPr>
          <a:xfrm>
            <a:off x="1983640" y="2269375"/>
            <a:ext cx="2442600" cy="484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30" name="Google Shape;430;p28"/>
          <p:cNvSpPr txBox="1"/>
          <p:nvPr>
            <p:ph idx="3" type="subTitle"/>
          </p:nvPr>
        </p:nvSpPr>
        <p:spPr>
          <a:xfrm>
            <a:off x="5476691" y="2269375"/>
            <a:ext cx="2441400" cy="484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31" name="Google Shape;431;p28"/>
          <p:cNvSpPr txBox="1"/>
          <p:nvPr>
            <p:ph idx="4" type="subTitle"/>
          </p:nvPr>
        </p:nvSpPr>
        <p:spPr>
          <a:xfrm>
            <a:off x="1983640" y="3659300"/>
            <a:ext cx="2442600" cy="484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32" name="Google Shape;432;p28"/>
          <p:cNvSpPr txBox="1"/>
          <p:nvPr>
            <p:ph idx="5" type="subTitle"/>
          </p:nvPr>
        </p:nvSpPr>
        <p:spPr>
          <a:xfrm>
            <a:off x="5476691" y="3659300"/>
            <a:ext cx="2441400" cy="484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33" name="Google Shape;433;p28"/>
          <p:cNvSpPr txBox="1"/>
          <p:nvPr>
            <p:ph idx="6" type="subTitle"/>
          </p:nvPr>
        </p:nvSpPr>
        <p:spPr>
          <a:xfrm>
            <a:off x="1983652" y="3138642"/>
            <a:ext cx="2442600" cy="4116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2400"/>
              <a:buFont typeface="Bebas Neue"/>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434" name="Google Shape;434;p28"/>
          <p:cNvSpPr txBox="1"/>
          <p:nvPr>
            <p:ph idx="7" type="subTitle"/>
          </p:nvPr>
        </p:nvSpPr>
        <p:spPr>
          <a:xfrm>
            <a:off x="5476691" y="1746970"/>
            <a:ext cx="2441400" cy="408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2400"/>
              <a:buFont typeface="Bebas Neue"/>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435" name="Google Shape;435;p28"/>
          <p:cNvSpPr txBox="1"/>
          <p:nvPr>
            <p:ph idx="8" type="subTitle"/>
          </p:nvPr>
        </p:nvSpPr>
        <p:spPr>
          <a:xfrm>
            <a:off x="5476691" y="3138642"/>
            <a:ext cx="2441400" cy="4116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2400"/>
              <a:buFont typeface="Bebas Neue"/>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436" name="Google Shape;436;p28"/>
          <p:cNvSpPr txBox="1"/>
          <p:nvPr>
            <p:ph type="ctrTitle"/>
          </p:nvPr>
        </p:nvSpPr>
        <p:spPr>
          <a:xfrm>
            <a:off x="1454600" y="791675"/>
            <a:ext cx="6234600" cy="518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3500"/>
              <a:buNone/>
              <a:defRPr sz="3100"/>
            </a:lvl1pPr>
            <a:lvl2pPr lvl="1" algn="r">
              <a:lnSpc>
                <a:spcPct val="100000"/>
              </a:lnSpc>
              <a:spcBef>
                <a:spcPts val="0"/>
              </a:spcBef>
              <a:spcAft>
                <a:spcPts val="0"/>
              </a:spcAft>
              <a:buClr>
                <a:srgbClr val="000000"/>
              </a:buClr>
              <a:buSzPts val="1800"/>
              <a:buNone/>
              <a:defRPr sz="1800">
                <a:solidFill>
                  <a:srgbClr val="000000"/>
                </a:solidFill>
              </a:defRPr>
            </a:lvl2pPr>
            <a:lvl3pPr lvl="2" algn="r">
              <a:lnSpc>
                <a:spcPct val="100000"/>
              </a:lnSpc>
              <a:spcBef>
                <a:spcPts val="0"/>
              </a:spcBef>
              <a:spcAft>
                <a:spcPts val="0"/>
              </a:spcAft>
              <a:buClr>
                <a:srgbClr val="000000"/>
              </a:buClr>
              <a:buSzPts val="1800"/>
              <a:buNone/>
              <a:defRPr sz="1800">
                <a:solidFill>
                  <a:srgbClr val="000000"/>
                </a:solidFill>
              </a:defRPr>
            </a:lvl3pPr>
            <a:lvl4pPr lvl="3" algn="r">
              <a:lnSpc>
                <a:spcPct val="100000"/>
              </a:lnSpc>
              <a:spcBef>
                <a:spcPts val="0"/>
              </a:spcBef>
              <a:spcAft>
                <a:spcPts val="0"/>
              </a:spcAft>
              <a:buClr>
                <a:srgbClr val="000000"/>
              </a:buClr>
              <a:buSzPts val="1800"/>
              <a:buNone/>
              <a:defRPr sz="1800">
                <a:solidFill>
                  <a:srgbClr val="000000"/>
                </a:solidFill>
              </a:defRPr>
            </a:lvl4pPr>
            <a:lvl5pPr lvl="4" algn="r">
              <a:lnSpc>
                <a:spcPct val="100000"/>
              </a:lnSpc>
              <a:spcBef>
                <a:spcPts val="0"/>
              </a:spcBef>
              <a:spcAft>
                <a:spcPts val="0"/>
              </a:spcAft>
              <a:buClr>
                <a:srgbClr val="000000"/>
              </a:buClr>
              <a:buSzPts val="1800"/>
              <a:buNone/>
              <a:defRPr sz="1800">
                <a:solidFill>
                  <a:srgbClr val="000000"/>
                </a:solidFill>
              </a:defRPr>
            </a:lvl5pPr>
            <a:lvl6pPr lvl="5" algn="r">
              <a:lnSpc>
                <a:spcPct val="100000"/>
              </a:lnSpc>
              <a:spcBef>
                <a:spcPts val="0"/>
              </a:spcBef>
              <a:spcAft>
                <a:spcPts val="0"/>
              </a:spcAft>
              <a:buClr>
                <a:srgbClr val="000000"/>
              </a:buClr>
              <a:buSzPts val="1800"/>
              <a:buNone/>
              <a:defRPr sz="1800">
                <a:solidFill>
                  <a:srgbClr val="000000"/>
                </a:solidFill>
              </a:defRPr>
            </a:lvl6pPr>
            <a:lvl7pPr lvl="6" algn="r">
              <a:lnSpc>
                <a:spcPct val="100000"/>
              </a:lnSpc>
              <a:spcBef>
                <a:spcPts val="0"/>
              </a:spcBef>
              <a:spcAft>
                <a:spcPts val="0"/>
              </a:spcAft>
              <a:buClr>
                <a:srgbClr val="000000"/>
              </a:buClr>
              <a:buSzPts val="1800"/>
              <a:buNone/>
              <a:defRPr sz="1800">
                <a:solidFill>
                  <a:srgbClr val="000000"/>
                </a:solidFill>
              </a:defRPr>
            </a:lvl7pPr>
            <a:lvl8pPr lvl="7" algn="r">
              <a:lnSpc>
                <a:spcPct val="100000"/>
              </a:lnSpc>
              <a:spcBef>
                <a:spcPts val="0"/>
              </a:spcBef>
              <a:spcAft>
                <a:spcPts val="0"/>
              </a:spcAft>
              <a:buClr>
                <a:srgbClr val="000000"/>
              </a:buClr>
              <a:buSzPts val="1800"/>
              <a:buNone/>
              <a:defRPr sz="1800">
                <a:solidFill>
                  <a:srgbClr val="000000"/>
                </a:solidFill>
              </a:defRPr>
            </a:lvl8pPr>
            <a:lvl9pPr lvl="8" algn="r">
              <a:lnSpc>
                <a:spcPct val="100000"/>
              </a:lnSpc>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BLANK_1_1_1_2_1">
    <p:spTree>
      <p:nvGrpSpPr>
        <p:cNvPr id="437" name="Shape 437"/>
        <p:cNvGrpSpPr/>
        <p:nvPr/>
      </p:nvGrpSpPr>
      <p:grpSpPr>
        <a:xfrm>
          <a:off x="0" y="0"/>
          <a:ext cx="0" cy="0"/>
          <a:chOff x="0" y="0"/>
          <a:chExt cx="0" cy="0"/>
        </a:xfrm>
      </p:grpSpPr>
      <p:grpSp>
        <p:nvGrpSpPr>
          <p:cNvPr id="438" name="Google Shape;438;p29"/>
          <p:cNvGrpSpPr/>
          <p:nvPr/>
        </p:nvGrpSpPr>
        <p:grpSpPr>
          <a:xfrm>
            <a:off x="713213" y="212375"/>
            <a:ext cx="7717584" cy="4718755"/>
            <a:chOff x="713213" y="212375"/>
            <a:chExt cx="7717584" cy="4718755"/>
          </a:xfrm>
        </p:grpSpPr>
        <p:sp>
          <p:nvSpPr>
            <p:cNvPr id="439" name="Google Shape;439;p29"/>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29"/>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29"/>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29"/>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29"/>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29"/>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29"/>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29"/>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29"/>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29"/>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29"/>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29"/>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29"/>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29"/>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29"/>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29"/>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29"/>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29"/>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29"/>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29"/>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29"/>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29"/>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61" name="Google Shape;461;p29"/>
            <p:cNvGrpSpPr/>
            <p:nvPr/>
          </p:nvGrpSpPr>
          <p:grpSpPr>
            <a:xfrm>
              <a:off x="1121467" y="840425"/>
              <a:ext cx="6877263" cy="3497129"/>
              <a:chOff x="1396280" y="844125"/>
              <a:chExt cx="6329158" cy="3420844"/>
            </a:xfrm>
          </p:grpSpPr>
          <p:sp>
            <p:nvSpPr>
              <p:cNvPr id="462" name="Google Shape;462;p29"/>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29"/>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29"/>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29"/>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29"/>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29"/>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29"/>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29"/>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29"/>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29"/>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29"/>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29"/>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29"/>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29"/>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29"/>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7" name="Google Shape;477;p29"/>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p29"/>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479" name="Google Shape;479;p29"/>
          <p:cNvSpPr txBox="1"/>
          <p:nvPr>
            <p:ph type="ctrTitle"/>
          </p:nvPr>
        </p:nvSpPr>
        <p:spPr>
          <a:xfrm>
            <a:off x="1555850" y="3065600"/>
            <a:ext cx="1616400" cy="377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1800"/>
              <a:buFont typeface="Fira Sans Condensed Medium"/>
              <a:buNone/>
              <a:defRPr sz="1700">
                <a:solidFill>
                  <a:schemeClr val="accent6"/>
                </a:solidFill>
                <a:highlight>
                  <a:schemeClr val="accent3"/>
                </a:highlight>
              </a:defRPr>
            </a:lvl1pPr>
            <a:lvl2pPr lvl="1"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p:txBody>
      </p:sp>
      <p:sp>
        <p:nvSpPr>
          <p:cNvPr id="480" name="Google Shape;480;p29"/>
          <p:cNvSpPr txBox="1"/>
          <p:nvPr>
            <p:ph idx="1" type="subTitle"/>
          </p:nvPr>
        </p:nvSpPr>
        <p:spPr>
          <a:xfrm>
            <a:off x="1477100" y="3612925"/>
            <a:ext cx="1773900" cy="709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000000"/>
              </a:buClr>
              <a:buSzPts val="1000"/>
              <a:buNone/>
              <a:defRPr sz="1200">
                <a:solidFill>
                  <a:schemeClr val="dk1"/>
                </a:solidFill>
              </a:defRPr>
            </a:lvl1pPr>
            <a:lvl2pPr lvl="1" algn="l">
              <a:lnSpc>
                <a:spcPct val="100000"/>
              </a:lnSpc>
              <a:spcBef>
                <a:spcPts val="0"/>
              </a:spcBef>
              <a:spcAft>
                <a:spcPts val="0"/>
              </a:spcAft>
              <a:buClr>
                <a:srgbClr val="000000"/>
              </a:buClr>
              <a:buSzPts val="1000"/>
              <a:buNone/>
              <a:defRPr sz="1000">
                <a:solidFill>
                  <a:srgbClr val="000000"/>
                </a:solidFill>
              </a:defRPr>
            </a:lvl2pPr>
            <a:lvl3pPr lvl="2" algn="l">
              <a:lnSpc>
                <a:spcPct val="100000"/>
              </a:lnSpc>
              <a:spcBef>
                <a:spcPts val="0"/>
              </a:spcBef>
              <a:spcAft>
                <a:spcPts val="0"/>
              </a:spcAft>
              <a:buClr>
                <a:srgbClr val="000000"/>
              </a:buClr>
              <a:buSzPts val="1000"/>
              <a:buNone/>
              <a:defRPr sz="1000">
                <a:solidFill>
                  <a:srgbClr val="000000"/>
                </a:solidFill>
              </a:defRPr>
            </a:lvl3pPr>
            <a:lvl4pPr lvl="3" algn="l">
              <a:lnSpc>
                <a:spcPct val="100000"/>
              </a:lnSpc>
              <a:spcBef>
                <a:spcPts val="0"/>
              </a:spcBef>
              <a:spcAft>
                <a:spcPts val="0"/>
              </a:spcAft>
              <a:buClr>
                <a:srgbClr val="000000"/>
              </a:buClr>
              <a:buSzPts val="1000"/>
              <a:buNone/>
              <a:defRPr sz="1000">
                <a:solidFill>
                  <a:srgbClr val="000000"/>
                </a:solidFill>
              </a:defRPr>
            </a:lvl4pPr>
            <a:lvl5pPr lvl="4" algn="l">
              <a:lnSpc>
                <a:spcPct val="100000"/>
              </a:lnSpc>
              <a:spcBef>
                <a:spcPts val="0"/>
              </a:spcBef>
              <a:spcAft>
                <a:spcPts val="0"/>
              </a:spcAft>
              <a:buClr>
                <a:srgbClr val="000000"/>
              </a:buClr>
              <a:buSzPts val="1000"/>
              <a:buNone/>
              <a:defRPr sz="1000">
                <a:solidFill>
                  <a:srgbClr val="000000"/>
                </a:solidFill>
              </a:defRPr>
            </a:lvl5pPr>
            <a:lvl6pPr lvl="5" algn="l">
              <a:lnSpc>
                <a:spcPct val="100000"/>
              </a:lnSpc>
              <a:spcBef>
                <a:spcPts val="0"/>
              </a:spcBef>
              <a:spcAft>
                <a:spcPts val="0"/>
              </a:spcAft>
              <a:buClr>
                <a:srgbClr val="000000"/>
              </a:buClr>
              <a:buSzPts val="1000"/>
              <a:buNone/>
              <a:defRPr sz="1000">
                <a:solidFill>
                  <a:srgbClr val="000000"/>
                </a:solidFill>
              </a:defRPr>
            </a:lvl6pPr>
            <a:lvl7pPr lvl="6" algn="l">
              <a:lnSpc>
                <a:spcPct val="100000"/>
              </a:lnSpc>
              <a:spcBef>
                <a:spcPts val="0"/>
              </a:spcBef>
              <a:spcAft>
                <a:spcPts val="0"/>
              </a:spcAft>
              <a:buClr>
                <a:srgbClr val="000000"/>
              </a:buClr>
              <a:buSzPts val="1000"/>
              <a:buNone/>
              <a:defRPr sz="1000">
                <a:solidFill>
                  <a:srgbClr val="000000"/>
                </a:solidFill>
              </a:defRPr>
            </a:lvl7pPr>
            <a:lvl8pPr lvl="7" algn="l">
              <a:lnSpc>
                <a:spcPct val="100000"/>
              </a:lnSpc>
              <a:spcBef>
                <a:spcPts val="0"/>
              </a:spcBef>
              <a:spcAft>
                <a:spcPts val="0"/>
              </a:spcAft>
              <a:buClr>
                <a:srgbClr val="000000"/>
              </a:buClr>
              <a:buSzPts val="1000"/>
              <a:buNone/>
              <a:defRPr sz="1000">
                <a:solidFill>
                  <a:srgbClr val="000000"/>
                </a:solidFill>
              </a:defRPr>
            </a:lvl8pPr>
            <a:lvl9pPr lvl="8" algn="l">
              <a:lnSpc>
                <a:spcPct val="100000"/>
              </a:lnSpc>
              <a:spcBef>
                <a:spcPts val="0"/>
              </a:spcBef>
              <a:spcAft>
                <a:spcPts val="0"/>
              </a:spcAft>
              <a:buClr>
                <a:srgbClr val="000000"/>
              </a:buClr>
              <a:buSzPts val="1000"/>
              <a:buNone/>
              <a:defRPr sz="1000">
                <a:solidFill>
                  <a:srgbClr val="000000"/>
                </a:solidFill>
              </a:defRPr>
            </a:lvl9pPr>
          </a:lstStyle>
          <a:p/>
        </p:txBody>
      </p:sp>
      <p:sp>
        <p:nvSpPr>
          <p:cNvPr id="481" name="Google Shape;481;p29"/>
          <p:cNvSpPr txBox="1"/>
          <p:nvPr>
            <p:ph idx="2" type="ctrTitle"/>
          </p:nvPr>
        </p:nvSpPr>
        <p:spPr>
          <a:xfrm>
            <a:off x="3763800" y="3065600"/>
            <a:ext cx="1616400" cy="377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1800"/>
              <a:buFont typeface="Fira Sans Condensed Medium"/>
              <a:buNone/>
              <a:defRPr sz="1700">
                <a:solidFill>
                  <a:schemeClr val="accent6"/>
                </a:solidFill>
                <a:highlight>
                  <a:schemeClr val="accent3"/>
                </a:highlight>
              </a:defRPr>
            </a:lvl1pPr>
            <a:lvl2pPr lvl="1"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p:txBody>
      </p:sp>
      <p:sp>
        <p:nvSpPr>
          <p:cNvPr id="482" name="Google Shape;482;p29"/>
          <p:cNvSpPr txBox="1"/>
          <p:nvPr>
            <p:ph idx="3" type="subTitle"/>
          </p:nvPr>
        </p:nvSpPr>
        <p:spPr>
          <a:xfrm>
            <a:off x="3685050" y="3612925"/>
            <a:ext cx="1773900" cy="709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000000"/>
              </a:buClr>
              <a:buSzPts val="1000"/>
              <a:buNone/>
              <a:defRPr sz="1200">
                <a:solidFill>
                  <a:schemeClr val="dk1"/>
                </a:solidFill>
              </a:defRPr>
            </a:lvl1pPr>
            <a:lvl2pPr lvl="1" algn="l">
              <a:lnSpc>
                <a:spcPct val="100000"/>
              </a:lnSpc>
              <a:spcBef>
                <a:spcPts val="0"/>
              </a:spcBef>
              <a:spcAft>
                <a:spcPts val="0"/>
              </a:spcAft>
              <a:buClr>
                <a:srgbClr val="000000"/>
              </a:buClr>
              <a:buSzPts val="1000"/>
              <a:buNone/>
              <a:defRPr sz="1000">
                <a:solidFill>
                  <a:srgbClr val="000000"/>
                </a:solidFill>
              </a:defRPr>
            </a:lvl2pPr>
            <a:lvl3pPr lvl="2" algn="l">
              <a:lnSpc>
                <a:spcPct val="100000"/>
              </a:lnSpc>
              <a:spcBef>
                <a:spcPts val="0"/>
              </a:spcBef>
              <a:spcAft>
                <a:spcPts val="0"/>
              </a:spcAft>
              <a:buClr>
                <a:srgbClr val="000000"/>
              </a:buClr>
              <a:buSzPts val="1000"/>
              <a:buNone/>
              <a:defRPr sz="1000">
                <a:solidFill>
                  <a:srgbClr val="000000"/>
                </a:solidFill>
              </a:defRPr>
            </a:lvl3pPr>
            <a:lvl4pPr lvl="3" algn="l">
              <a:lnSpc>
                <a:spcPct val="100000"/>
              </a:lnSpc>
              <a:spcBef>
                <a:spcPts val="0"/>
              </a:spcBef>
              <a:spcAft>
                <a:spcPts val="0"/>
              </a:spcAft>
              <a:buClr>
                <a:srgbClr val="000000"/>
              </a:buClr>
              <a:buSzPts val="1000"/>
              <a:buNone/>
              <a:defRPr sz="1000">
                <a:solidFill>
                  <a:srgbClr val="000000"/>
                </a:solidFill>
              </a:defRPr>
            </a:lvl4pPr>
            <a:lvl5pPr lvl="4" algn="l">
              <a:lnSpc>
                <a:spcPct val="100000"/>
              </a:lnSpc>
              <a:spcBef>
                <a:spcPts val="0"/>
              </a:spcBef>
              <a:spcAft>
                <a:spcPts val="0"/>
              </a:spcAft>
              <a:buClr>
                <a:srgbClr val="000000"/>
              </a:buClr>
              <a:buSzPts val="1000"/>
              <a:buNone/>
              <a:defRPr sz="1000">
                <a:solidFill>
                  <a:srgbClr val="000000"/>
                </a:solidFill>
              </a:defRPr>
            </a:lvl5pPr>
            <a:lvl6pPr lvl="5" algn="l">
              <a:lnSpc>
                <a:spcPct val="100000"/>
              </a:lnSpc>
              <a:spcBef>
                <a:spcPts val="0"/>
              </a:spcBef>
              <a:spcAft>
                <a:spcPts val="0"/>
              </a:spcAft>
              <a:buClr>
                <a:srgbClr val="000000"/>
              </a:buClr>
              <a:buSzPts val="1000"/>
              <a:buNone/>
              <a:defRPr sz="1000">
                <a:solidFill>
                  <a:srgbClr val="000000"/>
                </a:solidFill>
              </a:defRPr>
            </a:lvl6pPr>
            <a:lvl7pPr lvl="6" algn="l">
              <a:lnSpc>
                <a:spcPct val="100000"/>
              </a:lnSpc>
              <a:spcBef>
                <a:spcPts val="0"/>
              </a:spcBef>
              <a:spcAft>
                <a:spcPts val="0"/>
              </a:spcAft>
              <a:buClr>
                <a:srgbClr val="000000"/>
              </a:buClr>
              <a:buSzPts val="1000"/>
              <a:buNone/>
              <a:defRPr sz="1000">
                <a:solidFill>
                  <a:srgbClr val="000000"/>
                </a:solidFill>
              </a:defRPr>
            </a:lvl7pPr>
            <a:lvl8pPr lvl="7" algn="l">
              <a:lnSpc>
                <a:spcPct val="100000"/>
              </a:lnSpc>
              <a:spcBef>
                <a:spcPts val="0"/>
              </a:spcBef>
              <a:spcAft>
                <a:spcPts val="0"/>
              </a:spcAft>
              <a:buClr>
                <a:srgbClr val="000000"/>
              </a:buClr>
              <a:buSzPts val="1000"/>
              <a:buNone/>
              <a:defRPr sz="1000">
                <a:solidFill>
                  <a:srgbClr val="000000"/>
                </a:solidFill>
              </a:defRPr>
            </a:lvl8pPr>
            <a:lvl9pPr lvl="8" algn="l">
              <a:lnSpc>
                <a:spcPct val="100000"/>
              </a:lnSpc>
              <a:spcBef>
                <a:spcPts val="0"/>
              </a:spcBef>
              <a:spcAft>
                <a:spcPts val="0"/>
              </a:spcAft>
              <a:buClr>
                <a:srgbClr val="000000"/>
              </a:buClr>
              <a:buSzPts val="1000"/>
              <a:buNone/>
              <a:defRPr sz="1000">
                <a:solidFill>
                  <a:srgbClr val="000000"/>
                </a:solidFill>
              </a:defRPr>
            </a:lvl9pPr>
          </a:lstStyle>
          <a:p/>
        </p:txBody>
      </p:sp>
      <p:sp>
        <p:nvSpPr>
          <p:cNvPr id="483" name="Google Shape;483;p29"/>
          <p:cNvSpPr txBox="1"/>
          <p:nvPr>
            <p:ph idx="4" type="ctrTitle"/>
          </p:nvPr>
        </p:nvSpPr>
        <p:spPr>
          <a:xfrm>
            <a:off x="5971750" y="3065600"/>
            <a:ext cx="1616400" cy="377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1800"/>
              <a:buFont typeface="Fira Sans Condensed Medium"/>
              <a:buNone/>
              <a:defRPr sz="1700">
                <a:solidFill>
                  <a:schemeClr val="accent6"/>
                </a:solidFill>
                <a:highlight>
                  <a:schemeClr val="accent3"/>
                </a:highlight>
              </a:defRPr>
            </a:lvl1pPr>
            <a:lvl2pPr lvl="1"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p:txBody>
      </p:sp>
      <p:sp>
        <p:nvSpPr>
          <p:cNvPr id="484" name="Google Shape;484;p29"/>
          <p:cNvSpPr txBox="1"/>
          <p:nvPr>
            <p:ph idx="5" type="subTitle"/>
          </p:nvPr>
        </p:nvSpPr>
        <p:spPr>
          <a:xfrm>
            <a:off x="5893000" y="3612925"/>
            <a:ext cx="1773900" cy="709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000000"/>
              </a:buClr>
              <a:buSzPts val="1000"/>
              <a:buNone/>
              <a:defRPr sz="1200">
                <a:solidFill>
                  <a:schemeClr val="dk1"/>
                </a:solidFill>
              </a:defRPr>
            </a:lvl1pPr>
            <a:lvl2pPr lvl="1" algn="l">
              <a:lnSpc>
                <a:spcPct val="100000"/>
              </a:lnSpc>
              <a:spcBef>
                <a:spcPts val="0"/>
              </a:spcBef>
              <a:spcAft>
                <a:spcPts val="0"/>
              </a:spcAft>
              <a:buClr>
                <a:srgbClr val="000000"/>
              </a:buClr>
              <a:buSzPts val="1000"/>
              <a:buNone/>
              <a:defRPr sz="1000">
                <a:solidFill>
                  <a:srgbClr val="000000"/>
                </a:solidFill>
              </a:defRPr>
            </a:lvl2pPr>
            <a:lvl3pPr lvl="2" algn="l">
              <a:lnSpc>
                <a:spcPct val="100000"/>
              </a:lnSpc>
              <a:spcBef>
                <a:spcPts val="0"/>
              </a:spcBef>
              <a:spcAft>
                <a:spcPts val="0"/>
              </a:spcAft>
              <a:buClr>
                <a:srgbClr val="000000"/>
              </a:buClr>
              <a:buSzPts val="1000"/>
              <a:buNone/>
              <a:defRPr sz="1000">
                <a:solidFill>
                  <a:srgbClr val="000000"/>
                </a:solidFill>
              </a:defRPr>
            </a:lvl3pPr>
            <a:lvl4pPr lvl="3" algn="l">
              <a:lnSpc>
                <a:spcPct val="100000"/>
              </a:lnSpc>
              <a:spcBef>
                <a:spcPts val="0"/>
              </a:spcBef>
              <a:spcAft>
                <a:spcPts val="0"/>
              </a:spcAft>
              <a:buClr>
                <a:srgbClr val="000000"/>
              </a:buClr>
              <a:buSzPts val="1000"/>
              <a:buNone/>
              <a:defRPr sz="1000">
                <a:solidFill>
                  <a:srgbClr val="000000"/>
                </a:solidFill>
              </a:defRPr>
            </a:lvl4pPr>
            <a:lvl5pPr lvl="4" algn="l">
              <a:lnSpc>
                <a:spcPct val="100000"/>
              </a:lnSpc>
              <a:spcBef>
                <a:spcPts val="0"/>
              </a:spcBef>
              <a:spcAft>
                <a:spcPts val="0"/>
              </a:spcAft>
              <a:buClr>
                <a:srgbClr val="000000"/>
              </a:buClr>
              <a:buSzPts val="1000"/>
              <a:buNone/>
              <a:defRPr sz="1000">
                <a:solidFill>
                  <a:srgbClr val="000000"/>
                </a:solidFill>
              </a:defRPr>
            </a:lvl5pPr>
            <a:lvl6pPr lvl="5" algn="l">
              <a:lnSpc>
                <a:spcPct val="100000"/>
              </a:lnSpc>
              <a:spcBef>
                <a:spcPts val="0"/>
              </a:spcBef>
              <a:spcAft>
                <a:spcPts val="0"/>
              </a:spcAft>
              <a:buClr>
                <a:srgbClr val="000000"/>
              </a:buClr>
              <a:buSzPts val="1000"/>
              <a:buNone/>
              <a:defRPr sz="1000">
                <a:solidFill>
                  <a:srgbClr val="000000"/>
                </a:solidFill>
              </a:defRPr>
            </a:lvl6pPr>
            <a:lvl7pPr lvl="6" algn="l">
              <a:lnSpc>
                <a:spcPct val="100000"/>
              </a:lnSpc>
              <a:spcBef>
                <a:spcPts val="0"/>
              </a:spcBef>
              <a:spcAft>
                <a:spcPts val="0"/>
              </a:spcAft>
              <a:buClr>
                <a:srgbClr val="000000"/>
              </a:buClr>
              <a:buSzPts val="1000"/>
              <a:buNone/>
              <a:defRPr sz="1000">
                <a:solidFill>
                  <a:srgbClr val="000000"/>
                </a:solidFill>
              </a:defRPr>
            </a:lvl7pPr>
            <a:lvl8pPr lvl="7" algn="l">
              <a:lnSpc>
                <a:spcPct val="100000"/>
              </a:lnSpc>
              <a:spcBef>
                <a:spcPts val="0"/>
              </a:spcBef>
              <a:spcAft>
                <a:spcPts val="0"/>
              </a:spcAft>
              <a:buClr>
                <a:srgbClr val="000000"/>
              </a:buClr>
              <a:buSzPts val="1000"/>
              <a:buNone/>
              <a:defRPr sz="1000">
                <a:solidFill>
                  <a:srgbClr val="000000"/>
                </a:solidFill>
              </a:defRPr>
            </a:lvl8pPr>
            <a:lvl9pPr lvl="8" algn="l">
              <a:lnSpc>
                <a:spcPct val="100000"/>
              </a:lnSpc>
              <a:spcBef>
                <a:spcPts val="0"/>
              </a:spcBef>
              <a:spcAft>
                <a:spcPts val="0"/>
              </a:spcAft>
              <a:buClr>
                <a:srgbClr val="000000"/>
              </a:buClr>
              <a:buSzPts val="1000"/>
              <a:buNone/>
              <a:defRPr sz="1000">
                <a:solidFill>
                  <a:srgbClr val="000000"/>
                </a:solidFill>
              </a:defRPr>
            </a:lvl9pPr>
          </a:lstStyle>
          <a:p/>
        </p:txBody>
      </p:sp>
      <p:sp>
        <p:nvSpPr>
          <p:cNvPr id="485" name="Google Shape;485;p29"/>
          <p:cNvSpPr txBox="1"/>
          <p:nvPr>
            <p:ph idx="6" type="ctrTitle"/>
          </p:nvPr>
        </p:nvSpPr>
        <p:spPr>
          <a:xfrm>
            <a:off x="1454600" y="791675"/>
            <a:ext cx="6234600" cy="518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3500"/>
              <a:buNone/>
              <a:defRPr sz="3100">
                <a:solidFill>
                  <a:srgbClr val="000000"/>
                </a:solidFill>
              </a:defRPr>
            </a:lvl1pPr>
            <a:lvl2pPr lvl="1" algn="r">
              <a:lnSpc>
                <a:spcPct val="100000"/>
              </a:lnSpc>
              <a:spcBef>
                <a:spcPts val="0"/>
              </a:spcBef>
              <a:spcAft>
                <a:spcPts val="0"/>
              </a:spcAft>
              <a:buClr>
                <a:srgbClr val="000000"/>
              </a:buClr>
              <a:buSzPts val="1800"/>
              <a:buNone/>
              <a:defRPr sz="1800">
                <a:solidFill>
                  <a:srgbClr val="000000"/>
                </a:solidFill>
              </a:defRPr>
            </a:lvl2pPr>
            <a:lvl3pPr lvl="2" algn="r">
              <a:lnSpc>
                <a:spcPct val="100000"/>
              </a:lnSpc>
              <a:spcBef>
                <a:spcPts val="0"/>
              </a:spcBef>
              <a:spcAft>
                <a:spcPts val="0"/>
              </a:spcAft>
              <a:buClr>
                <a:srgbClr val="000000"/>
              </a:buClr>
              <a:buSzPts val="1800"/>
              <a:buNone/>
              <a:defRPr sz="1800">
                <a:solidFill>
                  <a:srgbClr val="000000"/>
                </a:solidFill>
              </a:defRPr>
            </a:lvl3pPr>
            <a:lvl4pPr lvl="3" algn="r">
              <a:lnSpc>
                <a:spcPct val="100000"/>
              </a:lnSpc>
              <a:spcBef>
                <a:spcPts val="0"/>
              </a:spcBef>
              <a:spcAft>
                <a:spcPts val="0"/>
              </a:spcAft>
              <a:buClr>
                <a:srgbClr val="000000"/>
              </a:buClr>
              <a:buSzPts val="1800"/>
              <a:buNone/>
              <a:defRPr sz="1800">
                <a:solidFill>
                  <a:srgbClr val="000000"/>
                </a:solidFill>
              </a:defRPr>
            </a:lvl4pPr>
            <a:lvl5pPr lvl="4" algn="r">
              <a:lnSpc>
                <a:spcPct val="100000"/>
              </a:lnSpc>
              <a:spcBef>
                <a:spcPts val="0"/>
              </a:spcBef>
              <a:spcAft>
                <a:spcPts val="0"/>
              </a:spcAft>
              <a:buClr>
                <a:srgbClr val="000000"/>
              </a:buClr>
              <a:buSzPts val="1800"/>
              <a:buNone/>
              <a:defRPr sz="1800">
                <a:solidFill>
                  <a:srgbClr val="000000"/>
                </a:solidFill>
              </a:defRPr>
            </a:lvl5pPr>
            <a:lvl6pPr lvl="5" algn="r">
              <a:lnSpc>
                <a:spcPct val="100000"/>
              </a:lnSpc>
              <a:spcBef>
                <a:spcPts val="0"/>
              </a:spcBef>
              <a:spcAft>
                <a:spcPts val="0"/>
              </a:spcAft>
              <a:buClr>
                <a:srgbClr val="000000"/>
              </a:buClr>
              <a:buSzPts val="1800"/>
              <a:buNone/>
              <a:defRPr sz="1800">
                <a:solidFill>
                  <a:srgbClr val="000000"/>
                </a:solidFill>
              </a:defRPr>
            </a:lvl6pPr>
            <a:lvl7pPr lvl="6" algn="r">
              <a:lnSpc>
                <a:spcPct val="100000"/>
              </a:lnSpc>
              <a:spcBef>
                <a:spcPts val="0"/>
              </a:spcBef>
              <a:spcAft>
                <a:spcPts val="0"/>
              </a:spcAft>
              <a:buClr>
                <a:srgbClr val="000000"/>
              </a:buClr>
              <a:buSzPts val="1800"/>
              <a:buNone/>
              <a:defRPr sz="1800">
                <a:solidFill>
                  <a:srgbClr val="000000"/>
                </a:solidFill>
              </a:defRPr>
            </a:lvl7pPr>
            <a:lvl8pPr lvl="7" algn="r">
              <a:lnSpc>
                <a:spcPct val="100000"/>
              </a:lnSpc>
              <a:spcBef>
                <a:spcPts val="0"/>
              </a:spcBef>
              <a:spcAft>
                <a:spcPts val="0"/>
              </a:spcAft>
              <a:buClr>
                <a:srgbClr val="000000"/>
              </a:buClr>
              <a:buSzPts val="1800"/>
              <a:buNone/>
              <a:defRPr sz="1800">
                <a:solidFill>
                  <a:srgbClr val="000000"/>
                </a:solidFill>
              </a:defRPr>
            </a:lvl8pPr>
            <a:lvl9pPr lvl="8" algn="r">
              <a:lnSpc>
                <a:spcPct val="100000"/>
              </a:lnSpc>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486" name="Shape 486"/>
        <p:cNvGrpSpPr/>
        <p:nvPr/>
      </p:nvGrpSpPr>
      <p:grpSpPr>
        <a:xfrm>
          <a:off x="0" y="0"/>
          <a:ext cx="0" cy="0"/>
          <a:chOff x="0" y="0"/>
          <a:chExt cx="0" cy="0"/>
        </a:xfrm>
      </p:grpSpPr>
      <p:grpSp>
        <p:nvGrpSpPr>
          <p:cNvPr id="487" name="Google Shape;487;p30"/>
          <p:cNvGrpSpPr/>
          <p:nvPr/>
        </p:nvGrpSpPr>
        <p:grpSpPr>
          <a:xfrm>
            <a:off x="713213" y="212375"/>
            <a:ext cx="7717584" cy="4718755"/>
            <a:chOff x="713213" y="212375"/>
            <a:chExt cx="7717584" cy="4718755"/>
          </a:xfrm>
        </p:grpSpPr>
        <p:sp>
          <p:nvSpPr>
            <p:cNvPr id="488" name="Google Shape;488;p30"/>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30"/>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30"/>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30"/>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30"/>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30"/>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30"/>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5" name="Google Shape;495;p30"/>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p30"/>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30"/>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30"/>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9" name="Google Shape;499;p30"/>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30"/>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30"/>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30"/>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30"/>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30"/>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30"/>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30"/>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30"/>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30"/>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30"/>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10" name="Google Shape;510;p30"/>
            <p:cNvGrpSpPr/>
            <p:nvPr/>
          </p:nvGrpSpPr>
          <p:grpSpPr>
            <a:xfrm>
              <a:off x="1121467" y="840425"/>
              <a:ext cx="6877263" cy="3497129"/>
              <a:chOff x="1396280" y="844125"/>
              <a:chExt cx="6329158" cy="3420844"/>
            </a:xfrm>
          </p:grpSpPr>
          <p:sp>
            <p:nvSpPr>
              <p:cNvPr id="511" name="Google Shape;511;p30"/>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30"/>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30"/>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p30"/>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30"/>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p30"/>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7" name="Google Shape;517;p30"/>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8" name="Google Shape;518;p30"/>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9" name="Google Shape;519;p30"/>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p30"/>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30"/>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30"/>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30"/>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30"/>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30"/>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30"/>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30"/>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528" name="Google Shape;528;p30"/>
          <p:cNvSpPr txBox="1"/>
          <p:nvPr>
            <p:ph type="ctrTitle"/>
          </p:nvPr>
        </p:nvSpPr>
        <p:spPr>
          <a:xfrm>
            <a:off x="1169325" y="1523150"/>
            <a:ext cx="3337200" cy="9396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000000"/>
              </a:buClr>
              <a:buSzPts val="3500"/>
              <a:buNone/>
              <a:defRPr sz="2200">
                <a:solidFill>
                  <a:srgbClr val="000000"/>
                </a:solidFill>
              </a:defRPr>
            </a:lvl1pPr>
            <a:lvl2pPr lvl="1" algn="r">
              <a:lnSpc>
                <a:spcPct val="100000"/>
              </a:lnSpc>
              <a:spcBef>
                <a:spcPts val="0"/>
              </a:spcBef>
              <a:spcAft>
                <a:spcPts val="0"/>
              </a:spcAft>
              <a:buClr>
                <a:srgbClr val="000000"/>
              </a:buClr>
              <a:buSzPts val="1800"/>
              <a:buNone/>
              <a:defRPr sz="1800">
                <a:solidFill>
                  <a:srgbClr val="000000"/>
                </a:solidFill>
              </a:defRPr>
            </a:lvl2pPr>
            <a:lvl3pPr lvl="2" algn="r">
              <a:lnSpc>
                <a:spcPct val="100000"/>
              </a:lnSpc>
              <a:spcBef>
                <a:spcPts val="0"/>
              </a:spcBef>
              <a:spcAft>
                <a:spcPts val="0"/>
              </a:spcAft>
              <a:buClr>
                <a:srgbClr val="000000"/>
              </a:buClr>
              <a:buSzPts val="1800"/>
              <a:buNone/>
              <a:defRPr sz="1800">
                <a:solidFill>
                  <a:srgbClr val="000000"/>
                </a:solidFill>
              </a:defRPr>
            </a:lvl3pPr>
            <a:lvl4pPr lvl="3" algn="r">
              <a:lnSpc>
                <a:spcPct val="100000"/>
              </a:lnSpc>
              <a:spcBef>
                <a:spcPts val="0"/>
              </a:spcBef>
              <a:spcAft>
                <a:spcPts val="0"/>
              </a:spcAft>
              <a:buClr>
                <a:srgbClr val="000000"/>
              </a:buClr>
              <a:buSzPts val="1800"/>
              <a:buNone/>
              <a:defRPr sz="1800">
                <a:solidFill>
                  <a:srgbClr val="000000"/>
                </a:solidFill>
              </a:defRPr>
            </a:lvl4pPr>
            <a:lvl5pPr lvl="4" algn="r">
              <a:lnSpc>
                <a:spcPct val="100000"/>
              </a:lnSpc>
              <a:spcBef>
                <a:spcPts val="0"/>
              </a:spcBef>
              <a:spcAft>
                <a:spcPts val="0"/>
              </a:spcAft>
              <a:buClr>
                <a:srgbClr val="000000"/>
              </a:buClr>
              <a:buSzPts val="1800"/>
              <a:buNone/>
              <a:defRPr sz="1800">
                <a:solidFill>
                  <a:srgbClr val="000000"/>
                </a:solidFill>
              </a:defRPr>
            </a:lvl5pPr>
            <a:lvl6pPr lvl="5" algn="r">
              <a:lnSpc>
                <a:spcPct val="100000"/>
              </a:lnSpc>
              <a:spcBef>
                <a:spcPts val="0"/>
              </a:spcBef>
              <a:spcAft>
                <a:spcPts val="0"/>
              </a:spcAft>
              <a:buClr>
                <a:srgbClr val="000000"/>
              </a:buClr>
              <a:buSzPts val="1800"/>
              <a:buNone/>
              <a:defRPr sz="1800">
                <a:solidFill>
                  <a:srgbClr val="000000"/>
                </a:solidFill>
              </a:defRPr>
            </a:lvl6pPr>
            <a:lvl7pPr lvl="6" algn="r">
              <a:lnSpc>
                <a:spcPct val="100000"/>
              </a:lnSpc>
              <a:spcBef>
                <a:spcPts val="0"/>
              </a:spcBef>
              <a:spcAft>
                <a:spcPts val="0"/>
              </a:spcAft>
              <a:buClr>
                <a:srgbClr val="000000"/>
              </a:buClr>
              <a:buSzPts val="1800"/>
              <a:buNone/>
              <a:defRPr sz="1800">
                <a:solidFill>
                  <a:srgbClr val="000000"/>
                </a:solidFill>
              </a:defRPr>
            </a:lvl7pPr>
            <a:lvl8pPr lvl="7" algn="r">
              <a:lnSpc>
                <a:spcPct val="100000"/>
              </a:lnSpc>
              <a:spcBef>
                <a:spcPts val="0"/>
              </a:spcBef>
              <a:spcAft>
                <a:spcPts val="0"/>
              </a:spcAft>
              <a:buClr>
                <a:srgbClr val="000000"/>
              </a:buClr>
              <a:buSzPts val="1800"/>
              <a:buNone/>
              <a:defRPr sz="1800">
                <a:solidFill>
                  <a:srgbClr val="000000"/>
                </a:solidFill>
              </a:defRPr>
            </a:lvl8pPr>
            <a:lvl9pPr lvl="8" algn="r">
              <a:lnSpc>
                <a:spcPct val="100000"/>
              </a:lnSpc>
              <a:spcBef>
                <a:spcPts val="0"/>
              </a:spcBef>
              <a:spcAft>
                <a:spcPts val="0"/>
              </a:spcAft>
              <a:buClr>
                <a:srgbClr val="000000"/>
              </a:buClr>
              <a:buSzPts val="1800"/>
              <a:buNone/>
              <a:defRPr sz="1800">
                <a:solidFill>
                  <a:srgbClr val="000000"/>
                </a:solidFill>
              </a:defRPr>
            </a:lvl9pPr>
          </a:lstStyle>
          <a:p/>
        </p:txBody>
      </p:sp>
      <p:sp>
        <p:nvSpPr>
          <p:cNvPr id="529" name="Google Shape;529;p30"/>
          <p:cNvSpPr txBox="1"/>
          <p:nvPr>
            <p:ph idx="1" type="subTitle"/>
          </p:nvPr>
        </p:nvSpPr>
        <p:spPr>
          <a:xfrm>
            <a:off x="1169325" y="2537050"/>
            <a:ext cx="3376800" cy="1083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2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30" name="Shape 530"/>
        <p:cNvGrpSpPr/>
        <p:nvPr/>
      </p:nvGrpSpPr>
      <p:grpSpPr>
        <a:xfrm>
          <a:off x="0" y="0"/>
          <a:ext cx="0" cy="0"/>
          <a:chOff x="0" y="0"/>
          <a:chExt cx="0" cy="0"/>
        </a:xfrm>
      </p:grpSpPr>
      <p:sp>
        <p:nvSpPr>
          <p:cNvPr id="531" name="Google Shape;531;p31"/>
          <p:cNvSpPr txBox="1"/>
          <p:nvPr>
            <p:ph type="title"/>
          </p:nvPr>
        </p:nvSpPr>
        <p:spPr>
          <a:xfrm>
            <a:off x="4459900" y="767300"/>
            <a:ext cx="3969000" cy="1927200"/>
          </a:xfrm>
          <a:prstGeom prst="rect">
            <a:avLst/>
          </a:prstGeom>
          <a:solidFill>
            <a:schemeClr val="accent6"/>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SzPts val="3500"/>
              <a:buNone/>
              <a:defRPr sz="3800"/>
            </a:lvl1pPr>
            <a:lvl2pPr lvl="1" algn="ctr">
              <a:lnSpc>
                <a:spcPct val="100000"/>
              </a:lnSpc>
              <a:spcBef>
                <a:spcPts val="0"/>
              </a:spcBef>
              <a:spcAft>
                <a:spcPts val="0"/>
              </a:spcAft>
              <a:buSzPts val="3500"/>
              <a:buNone/>
              <a:defRPr/>
            </a:lvl2pPr>
            <a:lvl3pPr lvl="2" algn="ctr">
              <a:lnSpc>
                <a:spcPct val="100000"/>
              </a:lnSpc>
              <a:spcBef>
                <a:spcPts val="0"/>
              </a:spcBef>
              <a:spcAft>
                <a:spcPts val="0"/>
              </a:spcAft>
              <a:buSzPts val="3500"/>
              <a:buNone/>
              <a:defRPr/>
            </a:lvl3pPr>
            <a:lvl4pPr lvl="3" algn="ctr">
              <a:lnSpc>
                <a:spcPct val="100000"/>
              </a:lnSpc>
              <a:spcBef>
                <a:spcPts val="0"/>
              </a:spcBef>
              <a:spcAft>
                <a:spcPts val="0"/>
              </a:spcAft>
              <a:buSzPts val="3500"/>
              <a:buNone/>
              <a:defRPr/>
            </a:lvl4pPr>
            <a:lvl5pPr lvl="4" algn="ctr">
              <a:lnSpc>
                <a:spcPct val="100000"/>
              </a:lnSpc>
              <a:spcBef>
                <a:spcPts val="0"/>
              </a:spcBef>
              <a:spcAft>
                <a:spcPts val="0"/>
              </a:spcAft>
              <a:buSzPts val="3500"/>
              <a:buNone/>
              <a:defRPr/>
            </a:lvl5pPr>
            <a:lvl6pPr lvl="5" algn="ctr">
              <a:lnSpc>
                <a:spcPct val="100000"/>
              </a:lnSpc>
              <a:spcBef>
                <a:spcPts val="0"/>
              </a:spcBef>
              <a:spcAft>
                <a:spcPts val="0"/>
              </a:spcAft>
              <a:buSzPts val="3500"/>
              <a:buNone/>
              <a:defRPr/>
            </a:lvl6pPr>
            <a:lvl7pPr lvl="6" algn="ctr">
              <a:lnSpc>
                <a:spcPct val="100000"/>
              </a:lnSpc>
              <a:spcBef>
                <a:spcPts val="0"/>
              </a:spcBef>
              <a:spcAft>
                <a:spcPts val="0"/>
              </a:spcAft>
              <a:buSzPts val="3500"/>
              <a:buNone/>
              <a:defRPr/>
            </a:lvl7pPr>
            <a:lvl8pPr lvl="7" algn="ctr">
              <a:lnSpc>
                <a:spcPct val="100000"/>
              </a:lnSpc>
              <a:spcBef>
                <a:spcPts val="0"/>
              </a:spcBef>
              <a:spcAft>
                <a:spcPts val="0"/>
              </a:spcAft>
              <a:buSzPts val="3500"/>
              <a:buNone/>
              <a:defRPr/>
            </a:lvl8pPr>
            <a:lvl9pPr lvl="8" algn="ctr">
              <a:lnSpc>
                <a:spcPct val="100000"/>
              </a:lnSpc>
              <a:spcBef>
                <a:spcPts val="0"/>
              </a:spcBef>
              <a:spcAft>
                <a:spcPts val="0"/>
              </a:spcAft>
              <a:buSzPts val="35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bg>
      <p:bgPr>
        <a:gradFill>
          <a:gsLst>
            <a:gs pos="0">
              <a:schemeClr val="lt1"/>
            </a:gs>
            <a:gs pos="100000">
              <a:schemeClr val="dk2"/>
            </a:gs>
          </a:gsLst>
          <a:lin ang="16200038" scaled="0"/>
        </a:gradFill>
      </p:bgPr>
    </p:bg>
    <p:spTree>
      <p:nvGrpSpPr>
        <p:cNvPr id="18" name="Shape 18"/>
        <p:cNvGrpSpPr/>
        <p:nvPr/>
      </p:nvGrpSpPr>
      <p:grpSpPr>
        <a:xfrm>
          <a:off x="0" y="0"/>
          <a:ext cx="0" cy="0"/>
          <a:chOff x="0" y="0"/>
          <a:chExt cx="0" cy="0"/>
        </a:xfrm>
      </p:grpSpPr>
      <p:sp>
        <p:nvSpPr>
          <p:cNvPr id="19" name="Google Shape;19;p4"/>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0" name="Google Shape;20;p4"/>
          <p:cNvSpPr txBox="1"/>
          <p:nvPr>
            <p:ph idx="2" type="title"/>
          </p:nvPr>
        </p:nvSpPr>
        <p:spPr>
          <a:xfrm>
            <a:off x="855700" y="1745388"/>
            <a:ext cx="23271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1" name="Google Shape;21;p4"/>
          <p:cNvSpPr txBox="1"/>
          <p:nvPr>
            <p:ph idx="1" type="subTitle"/>
          </p:nvPr>
        </p:nvSpPr>
        <p:spPr>
          <a:xfrm>
            <a:off x="855700" y="2255713"/>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22" name="Google Shape;22;p4"/>
          <p:cNvSpPr txBox="1"/>
          <p:nvPr>
            <p:ph idx="3" type="title"/>
          </p:nvPr>
        </p:nvSpPr>
        <p:spPr>
          <a:xfrm>
            <a:off x="4978350" y="1745388"/>
            <a:ext cx="23271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3" name="Google Shape;23;p4"/>
          <p:cNvSpPr txBox="1"/>
          <p:nvPr>
            <p:ph idx="4" type="subTitle"/>
          </p:nvPr>
        </p:nvSpPr>
        <p:spPr>
          <a:xfrm>
            <a:off x="4978350" y="2255713"/>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24" name="Google Shape;24;p4"/>
          <p:cNvSpPr txBox="1"/>
          <p:nvPr>
            <p:ph idx="5" type="title"/>
          </p:nvPr>
        </p:nvSpPr>
        <p:spPr>
          <a:xfrm>
            <a:off x="855700" y="3259900"/>
            <a:ext cx="23271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5" name="Google Shape;25;p4"/>
          <p:cNvSpPr txBox="1"/>
          <p:nvPr>
            <p:ph idx="6" type="subTitle"/>
          </p:nvPr>
        </p:nvSpPr>
        <p:spPr>
          <a:xfrm>
            <a:off x="855700" y="3770225"/>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26" name="Google Shape;26;p4"/>
          <p:cNvSpPr txBox="1"/>
          <p:nvPr>
            <p:ph idx="7" type="title"/>
          </p:nvPr>
        </p:nvSpPr>
        <p:spPr>
          <a:xfrm>
            <a:off x="4978350" y="3259900"/>
            <a:ext cx="23271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7" name="Google Shape;27;p4"/>
          <p:cNvSpPr txBox="1"/>
          <p:nvPr>
            <p:ph idx="8" type="subTitle"/>
          </p:nvPr>
        </p:nvSpPr>
        <p:spPr>
          <a:xfrm>
            <a:off x="4978350" y="3770225"/>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28" name="Google Shape;28;p4"/>
          <p:cNvSpPr txBox="1"/>
          <p:nvPr>
            <p:ph idx="9" type="title"/>
          </p:nvPr>
        </p:nvSpPr>
        <p:spPr>
          <a:xfrm>
            <a:off x="3401700" y="2044688"/>
            <a:ext cx="9066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solidFill>
                  <a:srgbClr val="10112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9" name="Google Shape;29;p4"/>
          <p:cNvSpPr txBox="1"/>
          <p:nvPr>
            <p:ph idx="13" type="title"/>
          </p:nvPr>
        </p:nvSpPr>
        <p:spPr>
          <a:xfrm>
            <a:off x="3401700" y="3559200"/>
            <a:ext cx="9066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solidFill>
                  <a:srgbClr val="10112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30" name="Google Shape;30;p4"/>
          <p:cNvSpPr txBox="1"/>
          <p:nvPr>
            <p:ph idx="14" type="title"/>
          </p:nvPr>
        </p:nvSpPr>
        <p:spPr>
          <a:xfrm>
            <a:off x="7524300" y="2044688"/>
            <a:ext cx="9066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solidFill>
                  <a:srgbClr val="10112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31" name="Google Shape;31;p4"/>
          <p:cNvSpPr txBox="1"/>
          <p:nvPr>
            <p:ph idx="15" type="title"/>
          </p:nvPr>
        </p:nvSpPr>
        <p:spPr>
          <a:xfrm>
            <a:off x="7524300" y="3559200"/>
            <a:ext cx="9066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solidFill>
                  <a:srgbClr val="10112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32" name="Shape 532"/>
        <p:cNvGrpSpPr/>
        <p:nvPr/>
      </p:nvGrpSpPr>
      <p:grpSpPr>
        <a:xfrm>
          <a:off x="0" y="0"/>
          <a:ext cx="0" cy="0"/>
          <a:chOff x="0" y="0"/>
          <a:chExt cx="0" cy="0"/>
        </a:xfrm>
      </p:grpSpPr>
      <p:grpSp>
        <p:nvGrpSpPr>
          <p:cNvPr id="533" name="Google Shape;533;p32"/>
          <p:cNvGrpSpPr/>
          <p:nvPr/>
        </p:nvGrpSpPr>
        <p:grpSpPr>
          <a:xfrm>
            <a:off x="713213" y="212375"/>
            <a:ext cx="7717584" cy="4718755"/>
            <a:chOff x="713213" y="212375"/>
            <a:chExt cx="7717584" cy="4718755"/>
          </a:xfrm>
        </p:grpSpPr>
        <p:sp>
          <p:nvSpPr>
            <p:cNvPr id="534" name="Google Shape;534;p32"/>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32"/>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p32"/>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7" name="Google Shape;537;p32"/>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32"/>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32"/>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32"/>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p32"/>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2" name="Google Shape;542;p32"/>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p32"/>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p32"/>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32"/>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p32"/>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32"/>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32"/>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32"/>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32"/>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32"/>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32"/>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32"/>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32"/>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32"/>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56" name="Google Shape;556;p32"/>
            <p:cNvGrpSpPr/>
            <p:nvPr/>
          </p:nvGrpSpPr>
          <p:grpSpPr>
            <a:xfrm>
              <a:off x="1121467" y="840425"/>
              <a:ext cx="6877263" cy="3497129"/>
              <a:chOff x="1396280" y="844125"/>
              <a:chExt cx="6329158" cy="3420844"/>
            </a:xfrm>
          </p:grpSpPr>
          <p:sp>
            <p:nvSpPr>
              <p:cNvPr id="557" name="Google Shape;557;p32"/>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p32"/>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32"/>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32"/>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32"/>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32"/>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32"/>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4" name="Google Shape;564;p32"/>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5" name="Google Shape;565;p32"/>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32"/>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32"/>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p32"/>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32"/>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32"/>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32"/>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p32"/>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32"/>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574" name="Google Shape;574;p32"/>
          <p:cNvSpPr txBox="1"/>
          <p:nvPr>
            <p:ph type="title"/>
          </p:nvPr>
        </p:nvSpPr>
        <p:spPr>
          <a:xfrm>
            <a:off x="2354550" y="1626000"/>
            <a:ext cx="4434900" cy="1891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60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575" name="Shape 575"/>
        <p:cNvGrpSpPr/>
        <p:nvPr/>
      </p:nvGrpSpPr>
      <p:grpSpPr>
        <a:xfrm>
          <a:off x="0" y="0"/>
          <a:ext cx="0" cy="0"/>
          <a:chOff x="0" y="0"/>
          <a:chExt cx="0" cy="0"/>
        </a:xfrm>
      </p:grpSpPr>
      <p:grpSp>
        <p:nvGrpSpPr>
          <p:cNvPr id="576" name="Google Shape;576;p33"/>
          <p:cNvGrpSpPr/>
          <p:nvPr/>
        </p:nvGrpSpPr>
        <p:grpSpPr>
          <a:xfrm>
            <a:off x="713213" y="212375"/>
            <a:ext cx="7717584" cy="4718755"/>
            <a:chOff x="713213" y="212375"/>
            <a:chExt cx="7717584" cy="4718755"/>
          </a:xfrm>
        </p:grpSpPr>
        <p:sp>
          <p:nvSpPr>
            <p:cNvPr id="577" name="Google Shape;577;p33"/>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33"/>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33"/>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33"/>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33"/>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33"/>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33"/>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33"/>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33"/>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33"/>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33"/>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33"/>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33"/>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33"/>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33"/>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33"/>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33"/>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33"/>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33"/>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p33"/>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33"/>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33"/>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99" name="Google Shape;599;p33"/>
            <p:cNvGrpSpPr/>
            <p:nvPr/>
          </p:nvGrpSpPr>
          <p:grpSpPr>
            <a:xfrm>
              <a:off x="1121467" y="840425"/>
              <a:ext cx="6877263" cy="3497129"/>
              <a:chOff x="1396280" y="844125"/>
              <a:chExt cx="6329158" cy="3420844"/>
            </a:xfrm>
          </p:grpSpPr>
          <p:sp>
            <p:nvSpPr>
              <p:cNvPr id="600" name="Google Shape;600;p33"/>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1" name="Google Shape;601;p33"/>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p33"/>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33"/>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4" name="Google Shape;604;p33"/>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p33"/>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p33"/>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7" name="Google Shape;607;p33"/>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8" name="Google Shape;608;p33"/>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9" name="Google Shape;609;p33"/>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0" name="Google Shape;610;p33"/>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1" name="Google Shape;611;p33"/>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p33"/>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3" name="Google Shape;613;p33"/>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4" name="Google Shape;614;p33"/>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p33"/>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p33"/>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617" name="Google Shape;617;p33"/>
          <p:cNvSpPr txBox="1"/>
          <p:nvPr>
            <p:ph type="title"/>
          </p:nvPr>
        </p:nvSpPr>
        <p:spPr>
          <a:xfrm>
            <a:off x="4579375" y="3683521"/>
            <a:ext cx="3106500" cy="5319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3000"/>
              <a:buNone/>
              <a:defRPr b="1" sz="2200">
                <a:solidFill>
                  <a:schemeClr val="accent6"/>
                </a:solidFill>
                <a:highlight>
                  <a:schemeClr val="accent3"/>
                </a:highlight>
                <a:latin typeface="Playfair Display"/>
                <a:ea typeface="Playfair Display"/>
                <a:cs typeface="Playfair Display"/>
                <a:sym typeface="Playfair Display"/>
              </a:defRPr>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sp>
        <p:nvSpPr>
          <p:cNvPr id="618" name="Google Shape;618;p33"/>
          <p:cNvSpPr txBox="1"/>
          <p:nvPr>
            <p:ph idx="1" type="subTitle"/>
          </p:nvPr>
        </p:nvSpPr>
        <p:spPr>
          <a:xfrm>
            <a:off x="1458125" y="2238275"/>
            <a:ext cx="6227700" cy="13125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500"/>
              <a:buNone/>
              <a:defRPr sz="23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19" name="Shape 619"/>
        <p:cNvGrpSpPr/>
        <p:nvPr/>
      </p:nvGrpSpPr>
      <p:grpSpPr>
        <a:xfrm>
          <a:off x="0" y="0"/>
          <a:ext cx="0" cy="0"/>
          <a:chOff x="0" y="0"/>
          <a:chExt cx="0" cy="0"/>
        </a:xfrm>
      </p:grpSpPr>
      <p:grpSp>
        <p:nvGrpSpPr>
          <p:cNvPr id="620" name="Google Shape;620;p34"/>
          <p:cNvGrpSpPr/>
          <p:nvPr/>
        </p:nvGrpSpPr>
        <p:grpSpPr>
          <a:xfrm>
            <a:off x="713213" y="212375"/>
            <a:ext cx="7717584" cy="4718755"/>
            <a:chOff x="713213" y="212375"/>
            <a:chExt cx="7717584" cy="4718755"/>
          </a:xfrm>
        </p:grpSpPr>
        <p:sp>
          <p:nvSpPr>
            <p:cNvPr id="621" name="Google Shape;621;p34"/>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34"/>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p34"/>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34"/>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34"/>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34"/>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34"/>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34"/>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p34"/>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34"/>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34"/>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34"/>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34"/>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p34"/>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34"/>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34"/>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34"/>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34"/>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34"/>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34"/>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34"/>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p34"/>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43" name="Google Shape;643;p34"/>
            <p:cNvGrpSpPr/>
            <p:nvPr/>
          </p:nvGrpSpPr>
          <p:grpSpPr>
            <a:xfrm>
              <a:off x="1121467" y="840425"/>
              <a:ext cx="6877263" cy="3497129"/>
              <a:chOff x="1396280" y="844125"/>
              <a:chExt cx="6329158" cy="3420844"/>
            </a:xfrm>
          </p:grpSpPr>
          <p:sp>
            <p:nvSpPr>
              <p:cNvPr id="644" name="Google Shape;644;p34"/>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34"/>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34"/>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34"/>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34"/>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34"/>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34"/>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1" name="Google Shape;651;p34"/>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34"/>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34"/>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34"/>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34"/>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34"/>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34"/>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34"/>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34"/>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34"/>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661" name="Google Shape;661;p34"/>
          <p:cNvSpPr txBox="1"/>
          <p:nvPr>
            <p:ph hasCustomPrompt="1" type="title"/>
          </p:nvPr>
        </p:nvSpPr>
        <p:spPr>
          <a:xfrm>
            <a:off x="3638500" y="1454825"/>
            <a:ext cx="4591200" cy="1511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9600"/>
              <a:buNone/>
              <a:defRPr sz="8500">
                <a:solidFill>
                  <a:schemeClr val="accent6"/>
                </a:solidFill>
                <a:highlight>
                  <a:schemeClr val="accent3"/>
                </a:highlight>
              </a:defRPr>
            </a:lvl1pPr>
            <a:lvl2pPr lvl="1" algn="ctr">
              <a:lnSpc>
                <a:spcPct val="100000"/>
              </a:lnSpc>
              <a:spcBef>
                <a:spcPts val="0"/>
              </a:spcBef>
              <a:spcAft>
                <a:spcPts val="0"/>
              </a:spcAft>
              <a:buSzPts val="9600"/>
              <a:buNone/>
              <a:defRPr sz="9600"/>
            </a:lvl2pPr>
            <a:lvl3pPr lvl="2" algn="ctr">
              <a:lnSpc>
                <a:spcPct val="100000"/>
              </a:lnSpc>
              <a:spcBef>
                <a:spcPts val="0"/>
              </a:spcBef>
              <a:spcAft>
                <a:spcPts val="0"/>
              </a:spcAft>
              <a:buSzPts val="9600"/>
              <a:buNone/>
              <a:defRPr sz="9600"/>
            </a:lvl3pPr>
            <a:lvl4pPr lvl="3" algn="ctr">
              <a:lnSpc>
                <a:spcPct val="100000"/>
              </a:lnSpc>
              <a:spcBef>
                <a:spcPts val="0"/>
              </a:spcBef>
              <a:spcAft>
                <a:spcPts val="0"/>
              </a:spcAft>
              <a:buSzPts val="9600"/>
              <a:buNone/>
              <a:defRPr sz="9600"/>
            </a:lvl4pPr>
            <a:lvl5pPr lvl="4" algn="ctr">
              <a:lnSpc>
                <a:spcPct val="100000"/>
              </a:lnSpc>
              <a:spcBef>
                <a:spcPts val="0"/>
              </a:spcBef>
              <a:spcAft>
                <a:spcPts val="0"/>
              </a:spcAft>
              <a:buSzPts val="9600"/>
              <a:buNone/>
              <a:defRPr sz="9600"/>
            </a:lvl5pPr>
            <a:lvl6pPr lvl="5" algn="ctr">
              <a:lnSpc>
                <a:spcPct val="100000"/>
              </a:lnSpc>
              <a:spcBef>
                <a:spcPts val="0"/>
              </a:spcBef>
              <a:spcAft>
                <a:spcPts val="0"/>
              </a:spcAft>
              <a:buSzPts val="9600"/>
              <a:buNone/>
              <a:defRPr sz="9600"/>
            </a:lvl6pPr>
            <a:lvl7pPr lvl="6" algn="ctr">
              <a:lnSpc>
                <a:spcPct val="100000"/>
              </a:lnSpc>
              <a:spcBef>
                <a:spcPts val="0"/>
              </a:spcBef>
              <a:spcAft>
                <a:spcPts val="0"/>
              </a:spcAft>
              <a:buSzPts val="9600"/>
              <a:buNone/>
              <a:defRPr sz="9600"/>
            </a:lvl7pPr>
            <a:lvl8pPr lvl="7" algn="ctr">
              <a:lnSpc>
                <a:spcPct val="100000"/>
              </a:lnSpc>
              <a:spcBef>
                <a:spcPts val="0"/>
              </a:spcBef>
              <a:spcAft>
                <a:spcPts val="0"/>
              </a:spcAft>
              <a:buSzPts val="9600"/>
              <a:buNone/>
              <a:defRPr sz="9600"/>
            </a:lvl8pPr>
            <a:lvl9pPr lvl="8" algn="ctr">
              <a:lnSpc>
                <a:spcPct val="100000"/>
              </a:lnSpc>
              <a:spcBef>
                <a:spcPts val="0"/>
              </a:spcBef>
              <a:spcAft>
                <a:spcPts val="0"/>
              </a:spcAft>
              <a:buSzPts val="9600"/>
              <a:buNone/>
              <a:defRPr sz="9600"/>
            </a:lvl9pPr>
          </a:lstStyle>
          <a:p>
            <a:r>
              <a:t>xx%</a:t>
            </a:r>
          </a:p>
        </p:txBody>
      </p:sp>
      <p:sp>
        <p:nvSpPr>
          <p:cNvPr id="662" name="Google Shape;662;p34"/>
          <p:cNvSpPr txBox="1"/>
          <p:nvPr>
            <p:ph idx="1" type="subTitle"/>
          </p:nvPr>
        </p:nvSpPr>
        <p:spPr>
          <a:xfrm>
            <a:off x="3992800" y="2965975"/>
            <a:ext cx="3882600" cy="72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663" name="Shape 663"/>
        <p:cNvGrpSpPr/>
        <p:nvPr/>
      </p:nvGrpSpPr>
      <p:grpSpPr>
        <a:xfrm>
          <a:off x="0" y="0"/>
          <a:ext cx="0" cy="0"/>
          <a:chOff x="0" y="0"/>
          <a:chExt cx="0" cy="0"/>
        </a:xfrm>
      </p:grpSpPr>
      <p:grpSp>
        <p:nvGrpSpPr>
          <p:cNvPr id="664" name="Google Shape;664;p35"/>
          <p:cNvGrpSpPr/>
          <p:nvPr/>
        </p:nvGrpSpPr>
        <p:grpSpPr>
          <a:xfrm>
            <a:off x="713213" y="212375"/>
            <a:ext cx="7717584" cy="4718755"/>
            <a:chOff x="713213" y="212375"/>
            <a:chExt cx="7717584" cy="4718755"/>
          </a:xfrm>
        </p:grpSpPr>
        <p:sp>
          <p:nvSpPr>
            <p:cNvPr id="665" name="Google Shape;665;p35"/>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p35"/>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p35"/>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 name="Google Shape;668;p35"/>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35"/>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35"/>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35"/>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35"/>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35"/>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p35"/>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5" name="Google Shape;675;p35"/>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35"/>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7" name="Google Shape;677;p35"/>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8" name="Google Shape;678;p35"/>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9" name="Google Shape;679;p35"/>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35"/>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p35"/>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p35"/>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3" name="Google Shape;683;p35"/>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35"/>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5" name="Google Shape;685;p35"/>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6" name="Google Shape;686;p35"/>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87" name="Google Shape;687;p35"/>
            <p:cNvGrpSpPr/>
            <p:nvPr/>
          </p:nvGrpSpPr>
          <p:grpSpPr>
            <a:xfrm>
              <a:off x="1121467" y="840425"/>
              <a:ext cx="6877263" cy="3497129"/>
              <a:chOff x="1396280" y="844125"/>
              <a:chExt cx="6329158" cy="3420844"/>
            </a:xfrm>
          </p:grpSpPr>
          <p:sp>
            <p:nvSpPr>
              <p:cNvPr id="688" name="Google Shape;688;p35"/>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35"/>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35"/>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35"/>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35"/>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35"/>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35"/>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35"/>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35"/>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35"/>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35"/>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9" name="Google Shape;699;p35"/>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35"/>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35"/>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35"/>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3" name="Google Shape;703;p35"/>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35"/>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705" name="Google Shape;705;p35"/>
          <p:cNvSpPr txBox="1"/>
          <p:nvPr>
            <p:ph type="title"/>
          </p:nvPr>
        </p:nvSpPr>
        <p:spPr>
          <a:xfrm>
            <a:off x="1020596" y="773632"/>
            <a:ext cx="3846300" cy="643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200"/>
              <a:buNone/>
              <a:defRPr sz="4800"/>
            </a:lvl1pPr>
            <a:lvl2pPr lvl="1" algn="ctr">
              <a:lnSpc>
                <a:spcPct val="100000"/>
              </a:lnSpc>
              <a:spcBef>
                <a:spcPts val="0"/>
              </a:spcBef>
              <a:spcAft>
                <a:spcPts val="0"/>
              </a:spcAft>
              <a:buSzPts val="6200"/>
              <a:buNone/>
              <a:defRPr sz="6200"/>
            </a:lvl2pPr>
            <a:lvl3pPr lvl="2" algn="ctr">
              <a:lnSpc>
                <a:spcPct val="100000"/>
              </a:lnSpc>
              <a:spcBef>
                <a:spcPts val="0"/>
              </a:spcBef>
              <a:spcAft>
                <a:spcPts val="0"/>
              </a:spcAft>
              <a:buSzPts val="6200"/>
              <a:buNone/>
              <a:defRPr sz="6200"/>
            </a:lvl3pPr>
            <a:lvl4pPr lvl="3" algn="ctr">
              <a:lnSpc>
                <a:spcPct val="100000"/>
              </a:lnSpc>
              <a:spcBef>
                <a:spcPts val="0"/>
              </a:spcBef>
              <a:spcAft>
                <a:spcPts val="0"/>
              </a:spcAft>
              <a:buSzPts val="6200"/>
              <a:buNone/>
              <a:defRPr sz="6200"/>
            </a:lvl4pPr>
            <a:lvl5pPr lvl="4" algn="ctr">
              <a:lnSpc>
                <a:spcPct val="100000"/>
              </a:lnSpc>
              <a:spcBef>
                <a:spcPts val="0"/>
              </a:spcBef>
              <a:spcAft>
                <a:spcPts val="0"/>
              </a:spcAft>
              <a:buSzPts val="6200"/>
              <a:buNone/>
              <a:defRPr sz="6200"/>
            </a:lvl5pPr>
            <a:lvl6pPr lvl="5" algn="ctr">
              <a:lnSpc>
                <a:spcPct val="100000"/>
              </a:lnSpc>
              <a:spcBef>
                <a:spcPts val="0"/>
              </a:spcBef>
              <a:spcAft>
                <a:spcPts val="0"/>
              </a:spcAft>
              <a:buSzPts val="6200"/>
              <a:buNone/>
              <a:defRPr sz="6200"/>
            </a:lvl6pPr>
            <a:lvl7pPr lvl="6" algn="ctr">
              <a:lnSpc>
                <a:spcPct val="100000"/>
              </a:lnSpc>
              <a:spcBef>
                <a:spcPts val="0"/>
              </a:spcBef>
              <a:spcAft>
                <a:spcPts val="0"/>
              </a:spcAft>
              <a:buSzPts val="6200"/>
              <a:buNone/>
              <a:defRPr sz="6200"/>
            </a:lvl7pPr>
            <a:lvl8pPr lvl="7" algn="ctr">
              <a:lnSpc>
                <a:spcPct val="100000"/>
              </a:lnSpc>
              <a:spcBef>
                <a:spcPts val="0"/>
              </a:spcBef>
              <a:spcAft>
                <a:spcPts val="0"/>
              </a:spcAft>
              <a:buSzPts val="6200"/>
              <a:buNone/>
              <a:defRPr sz="6200"/>
            </a:lvl8pPr>
            <a:lvl9pPr lvl="8" algn="ctr">
              <a:lnSpc>
                <a:spcPct val="100000"/>
              </a:lnSpc>
              <a:spcBef>
                <a:spcPts val="0"/>
              </a:spcBef>
              <a:spcAft>
                <a:spcPts val="0"/>
              </a:spcAft>
              <a:buSzPts val="6200"/>
              <a:buNone/>
              <a:defRPr sz="6200"/>
            </a:lvl9pPr>
          </a:lstStyle>
          <a:p/>
        </p:txBody>
      </p:sp>
      <p:sp>
        <p:nvSpPr>
          <p:cNvPr id="706" name="Google Shape;706;p35"/>
          <p:cNvSpPr txBox="1"/>
          <p:nvPr>
            <p:ph idx="1" type="subTitle"/>
          </p:nvPr>
        </p:nvSpPr>
        <p:spPr>
          <a:xfrm>
            <a:off x="1018946" y="1558659"/>
            <a:ext cx="3849600" cy="248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200">
                <a:solidFill>
                  <a:schemeClr val="accent6"/>
                </a:solidFill>
                <a:highlight>
                  <a:schemeClr val="accent3"/>
                </a:highlight>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07" name="Google Shape;707;p35"/>
          <p:cNvSpPr txBox="1"/>
          <p:nvPr>
            <p:ph idx="2" type="title"/>
          </p:nvPr>
        </p:nvSpPr>
        <p:spPr>
          <a:xfrm>
            <a:off x="2646246" y="2055959"/>
            <a:ext cx="3849600" cy="643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200"/>
              <a:buNone/>
              <a:defRPr sz="4800"/>
            </a:lvl1pPr>
            <a:lvl2pPr lvl="1" algn="ctr">
              <a:lnSpc>
                <a:spcPct val="100000"/>
              </a:lnSpc>
              <a:spcBef>
                <a:spcPts val="0"/>
              </a:spcBef>
              <a:spcAft>
                <a:spcPts val="0"/>
              </a:spcAft>
              <a:buSzPts val="6200"/>
              <a:buNone/>
              <a:defRPr sz="6200"/>
            </a:lvl2pPr>
            <a:lvl3pPr lvl="2" algn="ctr">
              <a:lnSpc>
                <a:spcPct val="100000"/>
              </a:lnSpc>
              <a:spcBef>
                <a:spcPts val="0"/>
              </a:spcBef>
              <a:spcAft>
                <a:spcPts val="0"/>
              </a:spcAft>
              <a:buSzPts val="6200"/>
              <a:buNone/>
              <a:defRPr sz="6200"/>
            </a:lvl3pPr>
            <a:lvl4pPr lvl="3" algn="ctr">
              <a:lnSpc>
                <a:spcPct val="100000"/>
              </a:lnSpc>
              <a:spcBef>
                <a:spcPts val="0"/>
              </a:spcBef>
              <a:spcAft>
                <a:spcPts val="0"/>
              </a:spcAft>
              <a:buSzPts val="6200"/>
              <a:buNone/>
              <a:defRPr sz="6200"/>
            </a:lvl4pPr>
            <a:lvl5pPr lvl="4" algn="ctr">
              <a:lnSpc>
                <a:spcPct val="100000"/>
              </a:lnSpc>
              <a:spcBef>
                <a:spcPts val="0"/>
              </a:spcBef>
              <a:spcAft>
                <a:spcPts val="0"/>
              </a:spcAft>
              <a:buSzPts val="6200"/>
              <a:buNone/>
              <a:defRPr sz="6200"/>
            </a:lvl5pPr>
            <a:lvl6pPr lvl="5" algn="ctr">
              <a:lnSpc>
                <a:spcPct val="100000"/>
              </a:lnSpc>
              <a:spcBef>
                <a:spcPts val="0"/>
              </a:spcBef>
              <a:spcAft>
                <a:spcPts val="0"/>
              </a:spcAft>
              <a:buSzPts val="6200"/>
              <a:buNone/>
              <a:defRPr sz="6200"/>
            </a:lvl6pPr>
            <a:lvl7pPr lvl="6" algn="ctr">
              <a:lnSpc>
                <a:spcPct val="100000"/>
              </a:lnSpc>
              <a:spcBef>
                <a:spcPts val="0"/>
              </a:spcBef>
              <a:spcAft>
                <a:spcPts val="0"/>
              </a:spcAft>
              <a:buSzPts val="6200"/>
              <a:buNone/>
              <a:defRPr sz="6200"/>
            </a:lvl7pPr>
            <a:lvl8pPr lvl="7" algn="ctr">
              <a:lnSpc>
                <a:spcPct val="100000"/>
              </a:lnSpc>
              <a:spcBef>
                <a:spcPts val="0"/>
              </a:spcBef>
              <a:spcAft>
                <a:spcPts val="0"/>
              </a:spcAft>
              <a:buSzPts val="6200"/>
              <a:buNone/>
              <a:defRPr sz="6200"/>
            </a:lvl8pPr>
            <a:lvl9pPr lvl="8" algn="ctr">
              <a:lnSpc>
                <a:spcPct val="100000"/>
              </a:lnSpc>
              <a:spcBef>
                <a:spcPts val="0"/>
              </a:spcBef>
              <a:spcAft>
                <a:spcPts val="0"/>
              </a:spcAft>
              <a:buSzPts val="6200"/>
              <a:buNone/>
              <a:defRPr sz="6200"/>
            </a:lvl9pPr>
          </a:lstStyle>
          <a:p/>
        </p:txBody>
      </p:sp>
      <p:sp>
        <p:nvSpPr>
          <p:cNvPr id="708" name="Google Shape;708;p35"/>
          <p:cNvSpPr txBox="1"/>
          <p:nvPr>
            <p:ph idx="3" type="subTitle"/>
          </p:nvPr>
        </p:nvSpPr>
        <p:spPr>
          <a:xfrm>
            <a:off x="2646246" y="2842149"/>
            <a:ext cx="3849600" cy="246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200">
                <a:solidFill>
                  <a:schemeClr val="accent6"/>
                </a:solidFill>
                <a:highlight>
                  <a:schemeClr val="accent3"/>
                </a:highlight>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09" name="Google Shape;709;p35"/>
          <p:cNvSpPr txBox="1"/>
          <p:nvPr>
            <p:ph idx="4" type="title"/>
          </p:nvPr>
        </p:nvSpPr>
        <p:spPr>
          <a:xfrm>
            <a:off x="4275454" y="3337957"/>
            <a:ext cx="3849600" cy="643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200"/>
              <a:buNone/>
              <a:defRPr sz="4800"/>
            </a:lvl1pPr>
            <a:lvl2pPr lvl="1" algn="ctr">
              <a:lnSpc>
                <a:spcPct val="100000"/>
              </a:lnSpc>
              <a:spcBef>
                <a:spcPts val="0"/>
              </a:spcBef>
              <a:spcAft>
                <a:spcPts val="0"/>
              </a:spcAft>
              <a:buSzPts val="6200"/>
              <a:buNone/>
              <a:defRPr sz="6200"/>
            </a:lvl2pPr>
            <a:lvl3pPr lvl="2" algn="ctr">
              <a:lnSpc>
                <a:spcPct val="100000"/>
              </a:lnSpc>
              <a:spcBef>
                <a:spcPts val="0"/>
              </a:spcBef>
              <a:spcAft>
                <a:spcPts val="0"/>
              </a:spcAft>
              <a:buSzPts val="6200"/>
              <a:buNone/>
              <a:defRPr sz="6200"/>
            </a:lvl3pPr>
            <a:lvl4pPr lvl="3" algn="ctr">
              <a:lnSpc>
                <a:spcPct val="100000"/>
              </a:lnSpc>
              <a:spcBef>
                <a:spcPts val="0"/>
              </a:spcBef>
              <a:spcAft>
                <a:spcPts val="0"/>
              </a:spcAft>
              <a:buSzPts val="6200"/>
              <a:buNone/>
              <a:defRPr sz="6200"/>
            </a:lvl4pPr>
            <a:lvl5pPr lvl="4" algn="ctr">
              <a:lnSpc>
                <a:spcPct val="100000"/>
              </a:lnSpc>
              <a:spcBef>
                <a:spcPts val="0"/>
              </a:spcBef>
              <a:spcAft>
                <a:spcPts val="0"/>
              </a:spcAft>
              <a:buSzPts val="6200"/>
              <a:buNone/>
              <a:defRPr sz="6200"/>
            </a:lvl5pPr>
            <a:lvl6pPr lvl="5" algn="ctr">
              <a:lnSpc>
                <a:spcPct val="100000"/>
              </a:lnSpc>
              <a:spcBef>
                <a:spcPts val="0"/>
              </a:spcBef>
              <a:spcAft>
                <a:spcPts val="0"/>
              </a:spcAft>
              <a:buSzPts val="6200"/>
              <a:buNone/>
              <a:defRPr sz="6200"/>
            </a:lvl6pPr>
            <a:lvl7pPr lvl="6" algn="ctr">
              <a:lnSpc>
                <a:spcPct val="100000"/>
              </a:lnSpc>
              <a:spcBef>
                <a:spcPts val="0"/>
              </a:spcBef>
              <a:spcAft>
                <a:spcPts val="0"/>
              </a:spcAft>
              <a:buSzPts val="6200"/>
              <a:buNone/>
              <a:defRPr sz="6200"/>
            </a:lvl7pPr>
            <a:lvl8pPr lvl="7" algn="ctr">
              <a:lnSpc>
                <a:spcPct val="100000"/>
              </a:lnSpc>
              <a:spcBef>
                <a:spcPts val="0"/>
              </a:spcBef>
              <a:spcAft>
                <a:spcPts val="0"/>
              </a:spcAft>
              <a:buSzPts val="6200"/>
              <a:buNone/>
              <a:defRPr sz="6200"/>
            </a:lvl8pPr>
            <a:lvl9pPr lvl="8" algn="ctr">
              <a:lnSpc>
                <a:spcPct val="100000"/>
              </a:lnSpc>
              <a:spcBef>
                <a:spcPts val="0"/>
              </a:spcBef>
              <a:spcAft>
                <a:spcPts val="0"/>
              </a:spcAft>
              <a:buSzPts val="6200"/>
              <a:buNone/>
              <a:defRPr sz="6200"/>
            </a:lvl9pPr>
          </a:lstStyle>
          <a:p/>
        </p:txBody>
      </p:sp>
      <p:sp>
        <p:nvSpPr>
          <p:cNvPr id="710" name="Google Shape;710;p35"/>
          <p:cNvSpPr txBox="1"/>
          <p:nvPr>
            <p:ph idx="5" type="subTitle"/>
          </p:nvPr>
        </p:nvSpPr>
        <p:spPr>
          <a:xfrm>
            <a:off x="4275454" y="4122975"/>
            <a:ext cx="3849600" cy="246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200">
                <a:solidFill>
                  <a:schemeClr val="accent6"/>
                </a:solidFill>
                <a:highlight>
                  <a:schemeClr val="accent3"/>
                </a:highlight>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11" name="Shape 711"/>
        <p:cNvGrpSpPr/>
        <p:nvPr/>
      </p:nvGrpSpPr>
      <p:grpSpPr>
        <a:xfrm>
          <a:off x="0" y="0"/>
          <a:ext cx="0" cy="0"/>
          <a:chOff x="0" y="0"/>
          <a:chExt cx="0" cy="0"/>
        </a:xfrm>
      </p:grpSpPr>
      <p:grpSp>
        <p:nvGrpSpPr>
          <p:cNvPr id="712" name="Google Shape;712;p36"/>
          <p:cNvGrpSpPr/>
          <p:nvPr/>
        </p:nvGrpSpPr>
        <p:grpSpPr>
          <a:xfrm>
            <a:off x="713213" y="212375"/>
            <a:ext cx="7717584" cy="4718755"/>
            <a:chOff x="713213" y="212375"/>
            <a:chExt cx="7717584" cy="4718755"/>
          </a:xfrm>
        </p:grpSpPr>
        <p:sp>
          <p:nvSpPr>
            <p:cNvPr id="713" name="Google Shape;713;p36"/>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36"/>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36"/>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36"/>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36"/>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36"/>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36"/>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p36"/>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36"/>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36"/>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36"/>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4" name="Google Shape;724;p36"/>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p36"/>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6" name="Google Shape;726;p36"/>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7" name="Google Shape;727;p36"/>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8" name="Google Shape;728;p36"/>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p36"/>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p36"/>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p36"/>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36"/>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3" name="Google Shape;733;p36"/>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36"/>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35" name="Google Shape;735;p36"/>
            <p:cNvGrpSpPr/>
            <p:nvPr/>
          </p:nvGrpSpPr>
          <p:grpSpPr>
            <a:xfrm>
              <a:off x="1121467" y="840425"/>
              <a:ext cx="6877263" cy="3497129"/>
              <a:chOff x="1396280" y="844125"/>
              <a:chExt cx="6329158" cy="3420844"/>
            </a:xfrm>
          </p:grpSpPr>
          <p:sp>
            <p:nvSpPr>
              <p:cNvPr id="736" name="Google Shape;736;p36"/>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36"/>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36"/>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36"/>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36"/>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36"/>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36"/>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36"/>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4" name="Google Shape;744;p36"/>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36"/>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36"/>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7" name="Google Shape;747;p36"/>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8" name="Google Shape;748;p36"/>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p36"/>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0" name="Google Shape;750;p36"/>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1" name="Google Shape;751;p36"/>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p36"/>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753" name="Google Shape;753;p36"/>
          <p:cNvSpPr txBox="1"/>
          <p:nvPr>
            <p:ph type="ctrTitle"/>
          </p:nvPr>
        </p:nvSpPr>
        <p:spPr>
          <a:xfrm>
            <a:off x="2464629" y="2784625"/>
            <a:ext cx="1728300" cy="377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1800"/>
              <a:buFont typeface="Fira Sans Condensed Medium"/>
              <a:buNone/>
              <a:defRPr sz="1700">
                <a:solidFill>
                  <a:schemeClr val="accent6"/>
                </a:solidFill>
                <a:highlight>
                  <a:schemeClr val="accent3"/>
                </a:highlight>
              </a:defRPr>
            </a:lvl1pPr>
            <a:lvl2pPr lvl="1"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p:txBody>
      </p:sp>
      <p:sp>
        <p:nvSpPr>
          <p:cNvPr id="754" name="Google Shape;754;p36"/>
          <p:cNvSpPr txBox="1"/>
          <p:nvPr>
            <p:ph idx="1" type="subTitle"/>
          </p:nvPr>
        </p:nvSpPr>
        <p:spPr>
          <a:xfrm>
            <a:off x="2465679" y="3237525"/>
            <a:ext cx="1726200" cy="590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000000"/>
              </a:buClr>
              <a:buSzPts val="1000"/>
              <a:buNone/>
              <a:defRPr sz="1200">
                <a:solidFill>
                  <a:schemeClr val="dk1"/>
                </a:solidFill>
              </a:defRPr>
            </a:lvl1pPr>
            <a:lvl2pPr lvl="1" algn="l">
              <a:lnSpc>
                <a:spcPct val="100000"/>
              </a:lnSpc>
              <a:spcBef>
                <a:spcPts val="0"/>
              </a:spcBef>
              <a:spcAft>
                <a:spcPts val="0"/>
              </a:spcAft>
              <a:buClr>
                <a:srgbClr val="000000"/>
              </a:buClr>
              <a:buSzPts val="1000"/>
              <a:buNone/>
              <a:defRPr sz="1000">
                <a:solidFill>
                  <a:srgbClr val="000000"/>
                </a:solidFill>
              </a:defRPr>
            </a:lvl2pPr>
            <a:lvl3pPr lvl="2" algn="l">
              <a:lnSpc>
                <a:spcPct val="100000"/>
              </a:lnSpc>
              <a:spcBef>
                <a:spcPts val="0"/>
              </a:spcBef>
              <a:spcAft>
                <a:spcPts val="0"/>
              </a:spcAft>
              <a:buClr>
                <a:srgbClr val="000000"/>
              </a:buClr>
              <a:buSzPts val="1000"/>
              <a:buNone/>
              <a:defRPr sz="1000">
                <a:solidFill>
                  <a:srgbClr val="000000"/>
                </a:solidFill>
              </a:defRPr>
            </a:lvl3pPr>
            <a:lvl4pPr lvl="3" algn="l">
              <a:lnSpc>
                <a:spcPct val="100000"/>
              </a:lnSpc>
              <a:spcBef>
                <a:spcPts val="0"/>
              </a:spcBef>
              <a:spcAft>
                <a:spcPts val="0"/>
              </a:spcAft>
              <a:buClr>
                <a:srgbClr val="000000"/>
              </a:buClr>
              <a:buSzPts val="1000"/>
              <a:buNone/>
              <a:defRPr sz="1000">
                <a:solidFill>
                  <a:srgbClr val="000000"/>
                </a:solidFill>
              </a:defRPr>
            </a:lvl4pPr>
            <a:lvl5pPr lvl="4" algn="l">
              <a:lnSpc>
                <a:spcPct val="100000"/>
              </a:lnSpc>
              <a:spcBef>
                <a:spcPts val="0"/>
              </a:spcBef>
              <a:spcAft>
                <a:spcPts val="0"/>
              </a:spcAft>
              <a:buClr>
                <a:srgbClr val="000000"/>
              </a:buClr>
              <a:buSzPts val="1000"/>
              <a:buNone/>
              <a:defRPr sz="1000">
                <a:solidFill>
                  <a:srgbClr val="000000"/>
                </a:solidFill>
              </a:defRPr>
            </a:lvl5pPr>
            <a:lvl6pPr lvl="5" algn="l">
              <a:lnSpc>
                <a:spcPct val="100000"/>
              </a:lnSpc>
              <a:spcBef>
                <a:spcPts val="0"/>
              </a:spcBef>
              <a:spcAft>
                <a:spcPts val="0"/>
              </a:spcAft>
              <a:buClr>
                <a:srgbClr val="000000"/>
              </a:buClr>
              <a:buSzPts val="1000"/>
              <a:buNone/>
              <a:defRPr sz="1000">
                <a:solidFill>
                  <a:srgbClr val="000000"/>
                </a:solidFill>
              </a:defRPr>
            </a:lvl6pPr>
            <a:lvl7pPr lvl="6" algn="l">
              <a:lnSpc>
                <a:spcPct val="100000"/>
              </a:lnSpc>
              <a:spcBef>
                <a:spcPts val="0"/>
              </a:spcBef>
              <a:spcAft>
                <a:spcPts val="0"/>
              </a:spcAft>
              <a:buClr>
                <a:srgbClr val="000000"/>
              </a:buClr>
              <a:buSzPts val="1000"/>
              <a:buNone/>
              <a:defRPr sz="1000">
                <a:solidFill>
                  <a:srgbClr val="000000"/>
                </a:solidFill>
              </a:defRPr>
            </a:lvl7pPr>
            <a:lvl8pPr lvl="7" algn="l">
              <a:lnSpc>
                <a:spcPct val="100000"/>
              </a:lnSpc>
              <a:spcBef>
                <a:spcPts val="0"/>
              </a:spcBef>
              <a:spcAft>
                <a:spcPts val="0"/>
              </a:spcAft>
              <a:buClr>
                <a:srgbClr val="000000"/>
              </a:buClr>
              <a:buSzPts val="1000"/>
              <a:buNone/>
              <a:defRPr sz="1000">
                <a:solidFill>
                  <a:srgbClr val="000000"/>
                </a:solidFill>
              </a:defRPr>
            </a:lvl8pPr>
            <a:lvl9pPr lvl="8" algn="l">
              <a:lnSpc>
                <a:spcPct val="100000"/>
              </a:lnSpc>
              <a:spcBef>
                <a:spcPts val="0"/>
              </a:spcBef>
              <a:spcAft>
                <a:spcPts val="0"/>
              </a:spcAft>
              <a:buClr>
                <a:srgbClr val="000000"/>
              </a:buClr>
              <a:buSzPts val="1000"/>
              <a:buNone/>
              <a:defRPr sz="1000">
                <a:solidFill>
                  <a:srgbClr val="000000"/>
                </a:solidFill>
              </a:defRPr>
            </a:lvl9pPr>
          </a:lstStyle>
          <a:p/>
        </p:txBody>
      </p:sp>
      <p:sp>
        <p:nvSpPr>
          <p:cNvPr id="755" name="Google Shape;755;p36"/>
          <p:cNvSpPr txBox="1"/>
          <p:nvPr>
            <p:ph idx="2" type="ctrTitle"/>
          </p:nvPr>
        </p:nvSpPr>
        <p:spPr>
          <a:xfrm>
            <a:off x="4951071" y="2784625"/>
            <a:ext cx="1728300" cy="377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1800"/>
              <a:buFont typeface="Fira Sans Condensed Medium"/>
              <a:buNone/>
              <a:defRPr sz="1700">
                <a:solidFill>
                  <a:schemeClr val="accent6"/>
                </a:solidFill>
                <a:highlight>
                  <a:schemeClr val="accent3"/>
                </a:highlight>
              </a:defRPr>
            </a:lvl1pPr>
            <a:lvl2pPr lvl="1"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algn="l">
              <a:lnSpc>
                <a:spcPct val="100000"/>
              </a:lnSpc>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p:txBody>
      </p:sp>
      <p:sp>
        <p:nvSpPr>
          <p:cNvPr id="756" name="Google Shape;756;p36"/>
          <p:cNvSpPr txBox="1"/>
          <p:nvPr>
            <p:ph idx="3" type="subTitle"/>
          </p:nvPr>
        </p:nvSpPr>
        <p:spPr>
          <a:xfrm>
            <a:off x="4951071" y="3235725"/>
            <a:ext cx="1728300" cy="594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000000"/>
              </a:buClr>
              <a:buSzPts val="1000"/>
              <a:buNone/>
              <a:defRPr sz="1200">
                <a:solidFill>
                  <a:schemeClr val="dk1"/>
                </a:solidFill>
              </a:defRPr>
            </a:lvl1pPr>
            <a:lvl2pPr lvl="1" algn="l">
              <a:lnSpc>
                <a:spcPct val="100000"/>
              </a:lnSpc>
              <a:spcBef>
                <a:spcPts val="0"/>
              </a:spcBef>
              <a:spcAft>
                <a:spcPts val="0"/>
              </a:spcAft>
              <a:buClr>
                <a:srgbClr val="000000"/>
              </a:buClr>
              <a:buSzPts val="1000"/>
              <a:buNone/>
              <a:defRPr sz="1000">
                <a:solidFill>
                  <a:srgbClr val="000000"/>
                </a:solidFill>
              </a:defRPr>
            </a:lvl2pPr>
            <a:lvl3pPr lvl="2" algn="l">
              <a:lnSpc>
                <a:spcPct val="100000"/>
              </a:lnSpc>
              <a:spcBef>
                <a:spcPts val="0"/>
              </a:spcBef>
              <a:spcAft>
                <a:spcPts val="0"/>
              </a:spcAft>
              <a:buClr>
                <a:srgbClr val="000000"/>
              </a:buClr>
              <a:buSzPts val="1000"/>
              <a:buNone/>
              <a:defRPr sz="1000">
                <a:solidFill>
                  <a:srgbClr val="000000"/>
                </a:solidFill>
              </a:defRPr>
            </a:lvl3pPr>
            <a:lvl4pPr lvl="3" algn="l">
              <a:lnSpc>
                <a:spcPct val="100000"/>
              </a:lnSpc>
              <a:spcBef>
                <a:spcPts val="0"/>
              </a:spcBef>
              <a:spcAft>
                <a:spcPts val="0"/>
              </a:spcAft>
              <a:buClr>
                <a:srgbClr val="000000"/>
              </a:buClr>
              <a:buSzPts val="1000"/>
              <a:buNone/>
              <a:defRPr sz="1000">
                <a:solidFill>
                  <a:srgbClr val="000000"/>
                </a:solidFill>
              </a:defRPr>
            </a:lvl4pPr>
            <a:lvl5pPr lvl="4" algn="l">
              <a:lnSpc>
                <a:spcPct val="100000"/>
              </a:lnSpc>
              <a:spcBef>
                <a:spcPts val="0"/>
              </a:spcBef>
              <a:spcAft>
                <a:spcPts val="0"/>
              </a:spcAft>
              <a:buClr>
                <a:srgbClr val="000000"/>
              </a:buClr>
              <a:buSzPts val="1000"/>
              <a:buNone/>
              <a:defRPr sz="1000">
                <a:solidFill>
                  <a:srgbClr val="000000"/>
                </a:solidFill>
              </a:defRPr>
            </a:lvl5pPr>
            <a:lvl6pPr lvl="5" algn="l">
              <a:lnSpc>
                <a:spcPct val="100000"/>
              </a:lnSpc>
              <a:spcBef>
                <a:spcPts val="0"/>
              </a:spcBef>
              <a:spcAft>
                <a:spcPts val="0"/>
              </a:spcAft>
              <a:buClr>
                <a:srgbClr val="000000"/>
              </a:buClr>
              <a:buSzPts val="1000"/>
              <a:buNone/>
              <a:defRPr sz="1000">
                <a:solidFill>
                  <a:srgbClr val="000000"/>
                </a:solidFill>
              </a:defRPr>
            </a:lvl6pPr>
            <a:lvl7pPr lvl="6" algn="l">
              <a:lnSpc>
                <a:spcPct val="100000"/>
              </a:lnSpc>
              <a:spcBef>
                <a:spcPts val="0"/>
              </a:spcBef>
              <a:spcAft>
                <a:spcPts val="0"/>
              </a:spcAft>
              <a:buClr>
                <a:srgbClr val="000000"/>
              </a:buClr>
              <a:buSzPts val="1000"/>
              <a:buNone/>
              <a:defRPr sz="1000">
                <a:solidFill>
                  <a:srgbClr val="000000"/>
                </a:solidFill>
              </a:defRPr>
            </a:lvl7pPr>
            <a:lvl8pPr lvl="7" algn="l">
              <a:lnSpc>
                <a:spcPct val="100000"/>
              </a:lnSpc>
              <a:spcBef>
                <a:spcPts val="0"/>
              </a:spcBef>
              <a:spcAft>
                <a:spcPts val="0"/>
              </a:spcAft>
              <a:buClr>
                <a:srgbClr val="000000"/>
              </a:buClr>
              <a:buSzPts val="1000"/>
              <a:buNone/>
              <a:defRPr sz="1000">
                <a:solidFill>
                  <a:srgbClr val="000000"/>
                </a:solidFill>
              </a:defRPr>
            </a:lvl8pPr>
            <a:lvl9pPr lvl="8" algn="l">
              <a:lnSpc>
                <a:spcPct val="100000"/>
              </a:lnSpc>
              <a:spcBef>
                <a:spcPts val="0"/>
              </a:spcBef>
              <a:spcAft>
                <a:spcPts val="0"/>
              </a:spcAft>
              <a:buClr>
                <a:srgbClr val="000000"/>
              </a:buClr>
              <a:buSzPts val="1000"/>
              <a:buNone/>
              <a:defRPr sz="1000">
                <a:solidFill>
                  <a:srgbClr val="000000"/>
                </a:solidFill>
              </a:defRPr>
            </a:lvl9pPr>
          </a:lstStyle>
          <a:p/>
        </p:txBody>
      </p:sp>
      <p:sp>
        <p:nvSpPr>
          <p:cNvPr id="757" name="Google Shape;757;p36"/>
          <p:cNvSpPr txBox="1"/>
          <p:nvPr>
            <p:ph idx="4" type="ctrTitle"/>
          </p:nvPr>
        </p:nvSpPr>
        <p:spPr>
          <a:xfrm>
            <a:off x="1454600" y="791675"/>
            <a:ext cx="6234600" cy="518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3500"/>
              <a:buNone/>
              <a:defRPr sz="3100"/>
            </a:lvl1pPr>
            <a:lvl2pPr lvl="1" algn="r">
              <a:lnSpc>
                <a:spcPct val="100000"/>
              </a:lnSpc>
              <a:spcBef>
                <a:spcPts val="0"/>
              </a:spcBef>
              <a:spcAft>
                <a:spcPts val="0"/>
              </a:spcAft>
              <a:buClr>
                <a:srgbClr val="000000"/>
              </a:buClr>
              <a:buSzPts val="1800"/>
              <a:buNone/>
              <a:defRPr sz="1800">
                <a:solidFill>
                  <a:srgbClr val="000000"/>
                </a:solidFill>
              </a:defRPr>
            </a:lvl2pPr>
            <a:lvl3pPr lvl="2" algn="r">
              <a:lnSpc>
                <a:spcPct val="100000"/>
              </a:lnSpc>
              <a:spcBef>
                <a:spcPts val="0"/>
              </a:spcBef>
              <a:spcAft>
                <a:spcPts val="0"/>
              </a:spcAft>
              <a:buClr>
                <a:srgbClr val="000000"/>
              </a:buClr>
              <a:buSzPts val="1800"/>
              <a:buNone/>
              <a:defRPr sz="1800">
                <a:solidFill>
                  <a:srgbClr val="000000"/>
                </a:solidFill>
              </a:defRPr>
            </a:lvl3pPr>
            <a:lvl4pPr lvl="3" algn="r">
              <a:lnSpc>
                <a:spcPct val="100000"/>
              </a:lnSpc>
              <a:spcBef>
                <a:spcPts val="0"/>
              </a:spcBef>
              <a:spcAft>
                <a:spcPts val="0"/>
              </a:spcAft>
              <a:buClr>
                <a:srgbClr val="000000"/>
              </a:buClr>
              <a:buSzPts val="1800"/>
              <a:buNone/>
              <a:defRPr sz="1800">
                <a:solidFill>
                  <a:srgbClr val="000000"/>
                </a:solidFill>
              </a:defRPr>
            </a:lvl4pPr>
            <a:lvl5pPr lvl="4" algn="r">
              <a:lnSpc>
                <a:spcPct val="100000"/>
              </a:lnSpc>
              <a:spcBef>
                <a:spcPts val="0"/>
              </a:spcBef>
              <a:spcAft>
                <a:spcPts val="0"/>
              </a:spcAft>
              <a:buClr>
                <a:srgbClr val="000000"/>
              </a:buClr>
              <a:buSzPts val="1800"/>
              <a:buNone/>
              <a:defRPr sz="1800">
                <a:solidFill>
                  <a:srgbClr val="000000"/>
                </a:solidFill>
              </a:defRPr>
            </a:lvl5pPr>
            <a:lvl6pPr lvl="5" algn="r">
              <a:lnSpc>
                <a:spcPct val="100000"/>
              </a:lnSpc>
              <a:spcBef>
                <a:spcPts val="0"/>
              </a:spcBef>
              <a:spcAft>
                <a:spcPts val="0"/>
              </a:spcAft>
              <a:buClr>
                <a:srgbClr val="000000"/>
              </a:buClr>
              <a:buSzPts val="1800"/>
              <a:buNone/>
              <a:defRPr sz="1800">
                <a:solidFill>
                  <a:srgbClr val="000000"/>
                </a:solidFill>
              </a:defRPr>
            </a:lvl6pPr>
            <a:lvl7pPr lvl="6" algn="r">
              <a:lnSpc>
                <a:spcPct val="100000"/>
              </a:lnSpc>
              <a:spcBef>
                <a:spcPts val="0"/>
              </a:spcBef>
              <a:spcAft>
                <a:spcPts val="0"/>
              </a:spcAft>
              <a:buClr>
                <a:srgbClr val="000000"/>
              </a:buClr>
              <a:buSzPts val="1800"/>
              <a:buNone/>
              <a:defRPr sz="1800">
                <a:solidFill>
                  <a:srgbClr val="000000"/>
                </a:solidFill>
              </a:defRPr>
            </a:lvl7pPr>
            <a:lvl8pPr lvl="7" algn="r">
              <a:lnSpc>
                <a:spcPct val="100000"/>
              </a:lnSpc>
              <a:spcBef>
                <a:spcPts val="0"/>
              </a:spcBef>
              <a:spcAft>
                <a:spcPts val="0"/>
              </a:spcAft>
              <a:buClr>
                <a:srgbClr val="000000"/>
              </a:buClr>
              <a:buSzPts val="1800"/>
              <a:buNone/>
              <a:defRPr sz="1800">
                <a:solidFill>
                  <a:srgbClr val="000000"/>
                </a:solidFill>
              </a:defRPr>
            </a:lvl8pPr>
            <a:lvl9pPr lvl="8" algn="r">
              <a:lnSpc>
                <a:spcPct val="100000"/>
              </a:lnSpc>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_1_1">
    <p:spTree>
      <p:nvGrpSpPr>
        <p:cNvPr id="758" name="Shape 758"/>
        <p:cNvGrpSpPr/>
        <p:nvPr/>
      </p:nvGrpSpPr>
      <p:grpSpPr>
        <a:xfrm>
          <a:off x="0" y="0"/>
          <a:ext cx="0" cy="0"/>
          <a:chOff x="0" y="0"/>
          <a:chExt cx="0" cy="0"/>
        </a:xfrm>
      </p:grpSpPr>
      <p:grpSp>
        <p:nvGrpSpPr>
          <p:cNvPr id="759" name="Google Shape;759;p37"/>
          <p:cNvGrpSpPr/>
          <p:nvPr/>
        </p:nvGrpSpPr>
        <p:grpSpPr>
          <a:xfrm>
            <a:off x="713213" y="212375"/>
            <a:ext cx="7717584" cy="4718755"/>
            <a:chOff x="713213" y="212375"/>
            <a:chExt cx="7717584" cy="4718755"/>
          </a:xfrm>
        </p:grpSpPr>
        <p:sp>
          <p:nvSpPr>
            <p:cNvPr id="760" name="Google Shape;760;p37"/>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37"/>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37"/>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37"/>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37"/>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37"/>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37"/>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37"/>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p37"/>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37"/>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37"/>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37"/>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p37"/>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37"/>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37"/>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p37"/>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37"/>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37"/>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37"/>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p37"/>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37"/>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37"/>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82" name="Google Shape;782;p37"/>
            <p:cNvGrpSpPr/>
            <p:nvPr/>
          </p:nvGrpSpPr>
          <p:grpSpPr>
            <a:xfrm>
              <a:off x="1121467" y="840425"/>
              <a:ext cx="6877263" cy="3497129"/>
              <a:chOff x="1396280" y="844125"/>
              <a:chExt cx="6329158" cy="3420844"/>
            </a:xfrm>
          </p:grpSpPr>
          <p:sp>
            <p:nvSpPr>
              <p:cNvPr id="783" name="Google Shape;783;p37"/>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37"/>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37"/>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37"/>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 name="Google Shape;787;p37"/>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37"/>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9" name="Google Shape;789;p37"/>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37"/>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1" name="Google Shape;791;p37"/>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2" name="Google Shape;792;p37"/>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37"/>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4" name="Google Shape;794;p37"/>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37"/>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37"/>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37"/>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37"/>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37"/>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800" name="Google Shape;800;p37"/>
          <p:cNvSpPr txBox="1"/>
          <p:nvPr>
            <p:ph idx="1" type="subTitle"/>
          </p:nvPr>
        </p:nvSpPr>
        <p:spPr>
          <a:xfrm>
            <a:off x="1136948" y="2286973"/>
            <a:ext cx="22038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01" name="Google Shape;801;p37"/>
          <p:cNvSpPr txBox="1"/>
          <p:nvPr>
            <p:ph idx="2" type="subTitle"/>
          </p:nvPr>
        </p:nvSpPr>
        <p:spPr>
          <a:xfrm>
            <a:off x="3471901" y="2286975"/>
            <a:ext cx="22002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02" name="Google Shape;802;p37"/>
          <p:cNvSpPr txBox="1"/>
          <p:nvPr>
            <p:ph idx="3" type="subTitle"/>
          </p:nvPr>
        </p:nvSpPr>
        <p:spPr>
          <a:xfrm>
            <a:off x="5803253" y="2286973"/>
            <a:ext cx="22038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200">
                <a:solidFill>
                  <a:srgbClr val="000000"/>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03" name="Google Shape;803;p37"/>
          <p:cNvSpPr txBox="1"/>
          <p:nvPr>
            <p:ph idx="4" type="subTitle"/>
          </p:nvPr>
        </p:nvSpPr>
        <p:spPr>
          <a:xfrm>
            <a:off x="1136948" y="3649564"/>
            <a:ext cx="22038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200">
                <a:solidFill>
                  <a:srgbClr val="000000"/>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04" name="Google Shape;804;p37"/>
          <p:cNvSpPr txBox="1"/>
          <p:nvPr>
            <p:ph idx="5" type="subTitle"/>
          </p:nvPr>
        </p:nvSpPr>
        <p:spPr>
          <a:xfrm>
            <a:off x="3470101" y="3649564"/>
            <a:ext cx="22038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200">
                <a:solidFill>
                  <a:srgbClr val="000000"/>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05" name="Google Shape;805;p37"/>
          <p:cNvSpPr txBox="1"/>
          <p:nvPr>
            <p:ph idx="6" type="subTitle"/>
          </p:nvPr>
        </p:nvSpPr>
        <p:spPr>
          <a:xfrm>
            <a:off x="5803253" y="3649564"/>
            <a:ext cx="22038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200">
                <a:solidFill>
                  <a:srgbClr val="000000"/>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06" name="Google Shape;806;p37"/>
          <p:cNvSpPr txBox="1"/>
          <p:nvPr>
            <p:ph idx="7" type="subTitle"/>
          </p:nvPr>
        </p:nvSpPr>
        <p:spPr>
          <a:xfrm>
            <a:off x="1136948" y="1841228"/>
            <a:ext cx="2203800" cy="368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807" name="Google Shape;807;p37"/>
          <p:cNvSpPr txBox="1"/>
          <p:nvPr>
            <p:ph idx="8" type="subTitle"/>
          </p:nvPr>
        </p:nvSpPr>
        <p:spPr>
          <a:xfrm>
            <a:off x="3470101" y="1841228"/>
            <a:ext cx="2203800" cy="368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808" name="Google Shape;808;p37"/>
          <p:cNvSpPr txBox="1"/>
          <p:nvPr>
            <p:ph idx="9" type="subTitle"/>
          </p:nvPr>
        </p:nvSpPr>
        <p:spPr>
          <a:xfrm>
            <a:off x="5803253" y="1841228"/>
            <a:ext cx="2203800" cy="368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809" name="Google Shape;809;p37"/>
          <p:cNvSpPr txBox="1"/>
          <p:nvPr>
            <p:ph idx="13" type="subTitle"/>
          </p:nvPr>
        </p:nvSpPr>
        <p:spPr>
          <a:xfrm>
            <a:off x="1136948" y="3204337"/>
            <a:ext cx="2203800" cy="368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810" name="Google Shape;810;p37"/>
          <p:cNvSpPr txBox="1"/>
          <p:nvPr>
            <p:ph idx="14" type="subTitle"/>
          </p:nvPr>
        </p:nvSpPr>
        <p:spPr>
          <a:xfrm>
            <a:off x="3470101" y="3204337"/>
            <a:ext cx="2203800" cy="368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811" name="Google Shape;811;p37"/>
          <p:cNvSpPr txBox="1"/>
          <p:nvPr>
            <p:ph idx="15" type="subTitle"/>
          </p:nvPr>
        </p:nvSpPr>
        <p:spPr>
          <a:xfrm>
            <a:off x="5803253" y="3204337"/>
            <a:ext cx="2203800" cy="368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812" name="Google Shape;812;p37"/>
          <p:cNvSpPr txBox="1"/>
          <p:nvPr>
            <p:ph type="ctrTitle"/>
          </p:nvPr>
        </p:nvSpPr>
        <p:spPr>
          <a:xfrm>
            <a:off x="1454600" y="791675"/>
            <a:ext cx="6234600" cy="518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3500"/>
              <a:buNone/>
              <a:defRPr sz="3100"/>
            </a:lvl1pPr>
            <a:lvl2pPr lvl="1" algn="r">
              <a:lnSpc>
                <a:spcPct val="100000"/>
              </a:lnSpc>
              <a:spcBef>
                <a:spcPts val="0"/>
              </a:spcBef>
              <a:spcAft>
                <a:spcPts val="0"/>
              </a:spcAft>
              <a:buClr>
                <a:srgbClr val="000000"/>
              </a:buClr>
              <a:buSzPts val="1800"/>
              <a:buNone/>
              <a:defRPr sz="1800">
                <a:solidFill>
                  <a:srgbClr val="000000"/>
                </a:solidFill>
              </a:defRPr>
            </a:lvl2pPr>
            <a:lvl3pPr lvl="2" algn="r">
              <a:lnSpc>
                <a:spcPct val="100000"/>
              </a:lnSpc>
              <a:spcBef>
                <a:spcPts val="0"/>
              </a:spcBef>
              <a:spcAft>
                <a:spcPts val="0"/>
              </a:spcAft>
              <a:buClr>
                <a:srgbClr val="000000"/>
              </a:buClr>
              <a:buSzPts val="1800"/>
              <a:buNone/>
              <a:defRPr sz="1800">
                <a:solidFill>
                  <a:srgbClr val="000000"/>
                </a:solidFill>
              </a:defRPr>
            </a:lvl3pPr>
            <a:lvl4pPr lvl="3" algn="r">
              <a:lnSpc>
                <a:spcPct val="100000"/>
              </a:lnSpc>
              <a:spcBef>
                <a:spcPts val="0"/>
              </a:spcBef>
              <a:spcAft>
                <a:spcPts val="0"/>
              </a:spcAft>
              <a:buClr>
                <a:srgbClr val="000000"/>
              </a:buClr>
              <a:buSzPts val="1800"/>
              <a:buNone/>
              <a:defRPr sz="1800">
                <a:solidFill>
                  <a:srgbClr val="000000"/>
                </a:solidFill>
              </a:defRPr>
            </a:lvl4pPr>
            <a:lvl5pPr lvl="4" algn="r">
              <a:lnSpc>
                <a:spcPct val="100000"/>
              </a:lnSpc>
              <a:spcBef>
                <a:spcPts val="0"/>
              </a:spcBef>
              <a:spcAft>
                <a:spcPts val="0"/>
              </a:spcAft>
              <a:buClr>
                <a:srgbClr val="000000"/>
              </a:buClr>
              <a:buSzPts val="1800"/>
              <a:buNone/>
              <a:defRPr sz="1800">
                <a:solidFill>
                  <a:srgbClr val="000000"/>
                </a:solidFill>
              </a:defRPr>
            </a:lvl5pPr>
            <a:lvl6pPr lvl="5" algn="r">
              <a:lnSpc>
                <a:spcPct val="100000"/>
              </a:lnSpc>
              <a:spcBef>
                <a:spcPts val="0"/>
              </a:spcBef>
              <a:spcAft>
                <a:spcPts val="0"/>
              </a:spcAft>
              <a:buClr>
                <a:srgbClr val="000000"/>
              </a:buClr>
              <a:buSzPts val="1800"/>
              <a:buNone/>
              <a:defRPr sz="1800">
                <a:solidFill>
                  <a:srgbClr val="000000"/>
                </a:solidFill>
              </a:defRPr>
            </a:lvl6pPr>
            <a:lvl7pPr lvl="6" algn="r">
              <a:lnSpc>
                <a:spcPct val="100000"/>
              </a:lnSpc>
              <a:spcBef>
                <a:spcPts val="0"/>
              </a:spcBef>
              <a:spcAft>
                <a:spcPts val="0"/>
              </a:spcAft>
              <a:buClr>
                <a:srgbClr val="000000"/>
              </a:buClr>
              <a:buSzPts val="1800"/>
              <a:buNone/>
              <a:defRPr sz="1800">
                <a:solidFill>
                  <a:srgbClr val="000000"/>
                </a:solidFill>
              </a:defRPr>
            </a:lvl7pPr>
            <a:lvl8pPr lvl="7" algn="r">
              <a:lnSpc>
                <a:spcPct val="100000"/>
              </a:lnSpc>
              <a:spcBef>
                <a:spcPts val="0"/>
              </a:spcBef>
              <a:spcAft>
                <a:spcPts val="0"/>
              </a:spcAft>
              <a:buClr>
                <a:srgbClr val="000000"/>
              </a:buClr>
              <a:buSzPts val="1800"/>
              <a:buNone/>
              <a:defRPr sz="1800">
                <a:solidFill>
                  <a:srgbClr val="000000"/>
                </a:solidFill>
              </a:defRPr>
            </a:lvl8pPr>
            <a:lvl9pPr lvl="8" algn="r">
              <a:lnSpc>
                <a:spcPct val="100000"/>
              </a:lnSpc>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813" name="Shape 813"/>
        <p:cNvGrpSpPr/>
        <p:nvPr/>
      </p:nvGrpSpPr>
      <p:grpSpPr>
        <a:xfrm>
          <a:off x="0" y="0"/>
          <a:ext cx="0" cy="0"/>
          <a:chOff x="0" y="0"/>
          <a:chExt cx="0" cy="0"/>
        </a:xfrm>
      </p:grpSpPr>
      <p:grpSp>
        <p:nvGrpSpPr>
          <p:cNvPr id="814" name="Google Shape;814;p38"/>
          <p:cNvGrpSpPr/>
          <p:nvPr/>
        </p:nvGrpSpPr>
        <p:grpSpPr>
          <a:xfrm>
            <a:off x="713213" y="212375"/>
            <a:ext cx="7717584" cy="4718755"/>
            <a:chOff x="713213" y="212375"/>
            <a:chExt cx="7717584" cy="4718755"/>
          </a:xfrm>
        </p:grpSpPr>
        <p:sp>
          <p:nvSpPr>
            <p:cNvPr id="815" name="Google Shape;815;p38"/>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6" name="Google Shape;816;p38"/>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7" name="Google Shape;817;p38"/>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8" name="Google Shape;818;p38"/>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9" name="Google Shape;819;p38"/>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0" name="Google Shape;820;p38"/>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38"/>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2" name="Google Shape;822;p38"/>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3" name="Google Shape;823;p38"/>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p38"/>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5" name="Google Shape;825;p38"/>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38"/>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7" name="Google Shape;827;p38"/>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8" name="Google Shape;828;p38"/>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38"/>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0" name="Google Shape;830;p38"/>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1" name="Google Shape;831;p38"/>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2" name="Google Shape;832;p38"/>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3" name="Google Shape;833;p38"/>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4" name="Google Shape;834;p38"/>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38"/>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38"/>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37" name="Google Shape;837;p38"/>
            <p:cNvGrpSpPr/>
            <p:nvPr/>
          </p:nvGrpSpPr>
          <p:grpSpPr>
            <a:xfrm>
              <a:off x="1121467" y="840425"/>
              <a:ext cx="6877263" cy="3497129"/>
              <a:chOff x="1396280" y="844125"/>
              <a:chExt cx="6329158" cy="3420844"/>
            </a:xfrm>
          </p:grpSpPr>
          <p:sp>
            <p:nvSpPr>
              <p:cNvPr id="838" name="Google Shape;838;p38"/>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38"/>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0" name="Google Shape;840;p38"/>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1" name="Google Shape;841;p38"/>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2" name="Google Shape;842;p38"/>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38"/>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38"/>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38"/>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6" name="Google Shape;846;p38"/>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7" name="Google Shape;847;p38"/>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8" name="Google Shape;848;p38"/>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p38"/>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0" name="Google Shape;850;p38"/>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1" name="Google Shape;851;p38"/>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2" name="Google Shape;852;p38"/>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38"/>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4" name="Google Shape;854;p38"/>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855" name="Google Shape;855;p38"/>
          <p:cNvSpPr txBox="1"/>
          <p:nvPr>
            <p:ph idx="1" type="subTitle"/>
          </p:nvPr>
        </p:nvSpPr>
        <p:spPr>
          <a:xfrm>
            <a:off x="3164975" y="3037675"/>
            <a:ext cx="1257000" cy="3789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Clr>
                <a:schemeClr val="dk1"/>
              </a:buClr>
              <a:buSzPts val="2400"/>
              <a:buFont typeface="Bebas Neue"/>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856" name="Google Shape;856;p38"/>
          <p:cNvSpPr txBox="1"/>
          <p:nvPr>
            <p:ph idx="2" type="subTitle"/>
          </p:nvPr>
        </p:nvSpPr>
        <p:spPr>
          <a:xfrm>
            <a:off x="4721725" y="1569450"/>
            <a:ext cx="1252800" cy="375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2400"/>
              <a:buFont typeface="Bebas Neue"/>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857" name="Google Shape;857;p38"/>
          <p:cNvSpPr txBox="1"/>
          <p:nvPr>
            <p:ph idx="3" type="subTitle"/>
          </p:nvPr>
        </p:nvSpPr>
        <p:spPr>
          <a:xfrm>
            <a:off x="2103850" y="3484450"/>
            <a:ext cx="2318100" cy="8868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58" name="Google Shape;858;p38"/>
          <p:cNvSpPr txBox="1"/>
          <p:nvPr>
            <p:ph idx="4" type="subTitle"/>
          </p:nvPr>
        </p:nvSpPr>
        <p:spPr>
          <a:xfrm>
            <a:off x="4721725" y="2014275"/>
            <a:ext cx="2322600" cy="8871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59" name="Google Shape;859;p38"/>
          <p:cNvSpPr txBox="1"/>
          <p:nvPr>
            <p:ph type="ctrTitle"/>
          </p:nvPr>
        </p:nvSpPr>
        <p:spPr>
          <a:xfrm>
            <a:off x="1454600" y="791675"/>
            <a:ext cx="6234600" cy="518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3500"/>
              <a:buNone/>
              <a:defRPr sz="3100"/>
            </a:lvl1pPr>
            <a:lvl2pPr lvl="1" algn="r">
              <a:lnSpc>
                <a:spcPct val="100000"/>
              </a:lnSpc>
              <a:spcBef>
                <a:spcPts val="0"/>
              </a:spcBef>
              <a:spcAft>
                <a:spcPts val="0"/>
              </a:spcAft>
              <a:buClr>
                <a:srgbClr val="000000"/>
              </a:buClr>
              <a:buSzPts val="1800"/>
              <a:buNone/>
              <a:defRPr sz="1800">
                <a:solidFill>
                  <a:srgbClr val="000000"/>
                </a:solidFill>
              </a:defRPr>
            </a:lvl2pPr>
            <a:lvl3pPr lvl="2" algn="r">
              <a:lnSpc>
                <a:spcPct val="100000"/>
              </a:lnSpc>
              <a:spcBef>
                <a:spcPts val="0"/>
              </a:spcBef>
              <a:spcAft>
                <a:spcPts val="0"/>
              </a:spcAft>
              <a:buClr>
                <a:srgbClr val="000000"/>
              </a:buClr>
              <a:buSzPts val="1800"/>
              <a:buNone/>
              <a:defRPr sz="1800">
                <a:solidFill>
                  <a:srgbClr val="000000"/>
                </a:solidFill>
              </a:defRPr>
            </a:lvl3pPr>
            <a:lvl4pPr lvl="3" algn="r">
              <a:lnSpc>
                <a:spcPct val="100000"/>
              </a:lnSpc>
              <a:spcBef>
                <a:spcPts val="0"/>
              </a:spcBef>
              <a:spcAft>
                <a:spcPts val="0"/>
              </a:spcAft>
              <a:buClr>
                <a:srgbClr val="000000"/>
              </a:buClr>
              <a:buSzPts val="1800"/>
              <a:buNone/>
              <a:defRPr sz="1800">
                <a:solidFill>
                  <a:srgbClr val="000000"/>
                </a:solidFill>
              </a:defRPr>
            </a:lvl4pPr>
            <a:lvl5pPr lvl="4" algn="r">
              <a:lnSpc>
                <a:spcPct val="100000"/>
              </a:lnSpc>
              <a:spcBef>
                <a:spcPts val="0"/>
              </a:spcBef>
              <a:spcAft>
                <a:spcPts val="0"/>
              </a:spcAft>
              <a:buClr>
                <a:srgbClr val="000000"/>
              </a:buClr>
              <a:buSzPts val="1800"/>
              <a:buNone/>
              <a:defRPr sz="1800">
                <a:solidFill>
                  <a:srgbClr val="000000"/>
                </a:solidFill>
              </a:defRPr>
            </a:lvl5pPr>
            <a:lvl6pPr lvl="5" algn="r">
              <a:lnSpc>
                <a:spcPct val="100000"/>
              </a:lnSpc>
              <a:spcBef>
                <a:spcPts val="0"/>
              </a:spcBef>
              <a:spcAft>
                <a:spcPts val="0"/>
              </a:spcAft>
              <a:buClr>
                <a:srgbClr val="000000"/>
              </a:buClr>
              <a:buSzPts val="1800"/>
              <a:buNone/>
              <a:defRPr sz="1800">
                <a:solidFill>
                  <a:srgbClr val="000000"/>
                </a:solidFill>
              </a:defRPr>
            </a:lvl6pPr>
            <a:lvl7pPr lvl="6" algn="r">
              <a:lnSpc>
                <a:spcPct val="100000"/>
              </a:lnSpc>
              <a:spcBef>
                <a:spcPts val="0"/>
              </a:spcBef>
              <a:spcAft>
                <a:spcPts val="0"/>
              </a:spcAft>
              <a:buClr>
                <a:srgbClr val="000000"/>
              </a:buClr>
              <a:buSzPts val="1800"/>
              <a:buNone/>
              <a:defRPr sz="1800">
                <a:solidFill>
                  <a:srgbClr val="000000"/>
                </a:solidFill>
              </a:defRPr>
            </a:lvl7pPr>
            <a:lvl8pPr lvl="7" algn="r">
              <a:lnSpc>
                <a:spcPct val="100000"/>
              </a:lnSpc>
              <a:spcBef>
                <a:spcPts val="0"/>
              </a:spcBef>
              <a:spcAft>
                <a:spcPts val="0"/>
              </a:spcAft>
              <a:buClr>
                <a:srgbClr val="000000"/>
              </a:buClr>
              <a:buSzPts val="1800"/>
              <a:buNone/>
              <a:defRPr sz="1800">
                <a:solidFill>
                  <a:srgbClr val="000000"/>
                </a:solidFill>
              </a:defRPr>
            </a:lvl8pPr>
            <a:lvl9pPr lvl="8" algn="r">
              <a:lnSpc>
                <a:spcPct val="100000"/>
              </a:lnSpc>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3">
  <p:cSld name="TITLE_AND_TWO_COLUMNS_2_1">
    <p:spTree>
      <p:nvGrpSpPr>
        <p:cNvPr id="860" name="Shape 860"/>
        <p:cNvGrpSpPr/>
        <p:nvPr/>
      </p:nvGrpSpPr>
      <p:grpSpPr>
        <a:xfrm>
          <a:off x="0" y="0"/>
          <a:ext cx="0" cy="0"/>
          <a:chOff x="0" y="0"/>
          <a:chExt cx="0" cy="0"/>
        </a:xfrm>
      </p:grpSpPr>
      <p:grpSp>
        <p:nvGrpSpPr>
          <p:cNvPr id="861" name="Google Shape;861;p39"/>
          <p:cNvGrpSpPr/>
          <p:nvPr/>
        </p:nvGrpSpPr>
        <p:grpSpPr>
          <a:xfrm>
            <a:off x="713213" y="212375"/>
            <a:ext cx="7717584" cy="4718755"/>
            <a:chOff x="713213" y="212375"/>
            <a:chExt cx="7717584" cy="4718755"/>
          </a:xfrm>
        </p:grpSpPr>
        <p:sp>
          <p:nvSpPr>
            <p:cNvPr id="862" name="Google Shape;862;p39"/>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 name="Google Shape;863;p39"/>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 name="Google Shape;864;p39"/>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39"/>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p39"/>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39"/>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39"/>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p39"/>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39"/>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39"/>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p39"/>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39"/>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39"/>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39"/>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39"/>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39"/>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39"/>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39"/>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p39"/>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1" name="Google Shape;881;p39"/>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39"/>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39"/>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84" name="Google Shape;884;p39"/>
            <p:cNvGrpSpPr/>
            <p:nvPr/>
          </p:nvGrpSpPr>
          <p:grpSpPr>
            <a:xfrm>
              <a:off x="1121467" y="840425"/>
              <a:ext cx="6877263" cy="3497129"/>
              <a:chOff x="1396280" y="844125"/>
              <a:chExt cx="6329158" cy="3420844"/>
            </a:xfrm>
          </p:grpSpPr>
          <p:sp>
            <p:nvSpPr>
              <p:cNvPr id="885" name="Google Shape;885;p39"/>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39"/>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39"/>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39"/>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39"/>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39"/>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39"/>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39"/>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39"/>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39"/>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p39"/>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39"/>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39"/>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39"/>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39"/>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39"/>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39"/>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902" name="Google Shape;902;p39"/>
          <p:cNvSpPr txBox="1"/>
          <p:nvPr>
            <p:ph type="ctrTitle"/>
          </p:nvPr>
        </p:nvSpPr>
        <p:spPr>
          <a:xfrm>
            <a:off x="928850" y="791675"/>
            <a:ext cx="7286100" cy="518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3500"/>
              <a:buNone/>
              <a:defRPr sz="3100"/>
            </a:lvl1pPr>
            <a:lvl2pPr lvl="1" algn="r">
              <a:lnSpc>
                <a:spcPct val="100000"/>
              </a:lnSpc>
              <a:spcBef>
                <a:spcPts val="0"/>
              </a:spcBef>
              <a:spcAft>
                <a:spcPts val="0"/>
              </a:spcAft>
              <a:buClr>
                <a:srgbClr val="000000"/>
              </a:buClr>
              <a:buSzPts val="1800"/>
              <a:buNone/>
              <a:defRPr sz="1800">
                <a:solidFill>
                  <a:srgbClr val="000000"/>
                </a:solidFill>
              </a:defRPr>
            </a:lvl2pPr>
            <a:lvl3pPr lvl="2" algn="r">
              <a:lnSpc>
                <a:spcPct val="100000"/>
              </a:lnSpc>
              <a:spcBef>
                <a:spcPts val="0"/>
              </a:spcBef>
              <a:spcAft>
                <a:spcPts val="0"/>
              </a:spcAft>
              <a:buClr>
                <a:srgbClr val="000000"/>
              </a:buClr>
              <a:buSzPts val="1800"/>
              <a:buNone/>
              <a:defRPr sz="1800">
                <a:solidFill>
                  <a:srgbClr val="000000"/>
                </a:solidFill>
              </a:defRPr>
            </a:lvl3pPr>
            <a:lvl4pPr lvl="3" algn="r">
              <a:lnSpc>
                <a:spcPct val="100000"/>
              </a:lnSpc>
              <a:spcBef>
                <a:spcPts val="0"/>
              </a:spcBef>
              <a:spcAft>
                <a:spcPts val="0"/>
              </a:spcAft>
              <a:buClr>
                <a:srgbClr val="000000"/>
              </a:buClr>
              <a:buSzPts val="1800"/>
              <a:buNone/>
              <a:defRPr sz="1800">
                <a:solidFill>
                  <a:srgbClr val="000000"/>
                </a:solidFill>
              </a:defRPr>
            </a:lvl4pPr>
            <a:lvl5pPr lvl="4" algn="r">
              <a:lnSpc>
                <a:spcPct val="100000"/>
              </a:lnSpc>
              <a:spcBef>
                <a:spcPts val="0"/>
              </a:spcBef>
              <a:spcAft>
                <a:spcPts val="0"/>
              </a:spcAft>
              <a:buClr>
                <a:srgbClr val="000000"/>
              </a:buClr>
              <a:buSzPts val="1800"/>
              <a:buNone/>
              <a:defRPr sz="1800">
                <a:solidFill>
                  <a:srgbClr val="000000"/>
                </a:solidFill>
              </a:defRPr>
            </a:lvl5pPr>
            <a:lvl6pPr lvl="5" algn="r">
              <a:lnSpc>
                <a:spcPct val="100000"/>
              </a:lnSpc>
              <a:spcBef>
                <a:spcPts val="0"/>
              </a:spcBef>
              <a:spcAft>
                <a:spcPts val="0"/>
              </a:spcAft>
              <a:buClr>
                <a:srgbClr val="000000"/>
              </a:buClr>
              <a:buSzPts val="1800"/>
              <a:buNone/>
              <a:defRPr sz="1800">
                <a:solidFill>
                  <a:srgbClr val="000000"/>
                </a:solidFill>
              </a:defRPr>
            </a:lvl6pPr>
            <a:lvl7pPr lvl="6" algn="r">
              <a:lnSpc>
                <a:spcPct val="100000"/>
              </a:lnSpc>
              <a:spcBef>
                <a:spcPts val="0"/>
              </a:spcBef>
              <a:spcAft>
                <a:spcPts val="0"/>
              </a:spcAft>
              <a:buClr>
                <a:srgbClr val="000000"/>
              </a:buClr>
              <a:buSzPts val="1800"/>
              <a:buNone/>
              <a:defRPr sz="1800">
                <a:solidFill>
                  <a:srgbClr val="000000"/>
                </a:solidFill>
              </a:defRPr>
            </a:lvl7pPr>
            <a:lvl8pPr lvl="7" algn="r">
              <a:lnSpc>
                <a:spcPct val="100000"/>
              </a:lnSpc>
              <a:spcBef>
                <a:spcPts val="0"/>
              </a:spcBef>
              <a:spcAft>
                <a:spcPts val="0"/>
              </a:spcAft>
              <a:buClr>
                <a:srgbClr val="000000"/>
              </a:buClr>
              <a:buSzPts val="1800"/>
              <a:buNone/>
              <a:defRPr sz="1800">
                <a:solidFill>
                  <a:srgbClr val="000000"/>
                </a:solidFill>
              </a:defRPr>
            </a:lvl8pPr>
            <a:lvl9pPr lvl="8" algn="r">
              <a:lnSpc>
                <a:spcPct val="100000"/>
              </a:lnSpc>
              <a:spcBef>
                <a:spcPts val="0"/>
              </a:spcBef>
              <a:spcAft>
                <a:spcPts val="0"/>
              </a:spcAft>
              <a:buClr>
                <a:srgbClr val="000000"/>
              </a:buClr>
              <a:buSzPts val="1800"/>
              <a:buNone/>
              <a:defRPr sz="1800">
                <a:solidFill>
                  <a:srgbClr val="000000"/>
                </a:solidFill>
              </a:defRPr>
            </a:lvl9pPr>
          </a:lstStyle>
          <a:p/>
        </p:txBody>
      </p:sp>
      <p:sp>
        <p:nvSpPr>
          <p:cNvPr id="903" name="Google Shape;903;p39"/>
          <p:cNvSpPr txBox="1"/>
          <p:nvPr>
            <p:ph idx="1" type="subTitle"/>
          </p:nvPr>
        </p:nvSpPr>
        <p:spPr>
          <a:xfrm>
            <a:off x="1028025" y="2569875"/>
            <a:ext cx="3426900" cy="1661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1300"/>
              <a:buChar char="●"/>
              <a:defRPr sz="1200"/>
            </a:lvl1pPr>
            <a:lvl2pPr lvl="1" algn="ctr">
              <a:lnSpc>
                <a:spcPct val="100000"/>
              </a:lnSpc>
              <a:spcBef>
                <a:spcPts val="0"/>
              </a:spcBef>
              <a:spcAft>
                <a:spcPts val="0"/>
              </a:spcAft>
              <a:buClr>
                <a:srgbClr val="191919"/>
              </a:buClr>
              <a:buSzPts val="1300"/>
              <a:buFont typeface="Cambo"/>
              <a:buChar char="○"/>
              <a:defRPr sz="1300"/>
            </a:lvl2pPr>
            <a:lvl3pPr lvl="2" algn="ctr">
              <a:lnSpc>
                <a:spcPct val="100000"/>
              </a:lnSpc>
              <a:spcBef>
                <a:spcPts val="0"/>
              </a:spcBef>
              <a:spcAft>
                <a:spcPts val="0"/>
              </a:spcAft>
              <a:buClr>
                <a:srgbClr val="191919"/>
              </a:buClr>
              <a:buSzPts val="1300"/>
              <a:buFont typeface="Cambo"/>
              <a:buChar char="■"/>
              <a:defRPr sz="1300"/>
            </a:lvl3pPr>
            <a:lvl4pPr lvl="3" algn="ctr">
              <a:lnSpc>
                <a:spcPct val="100000"/>
              </a:lnSpc>
              <a:spcBef>
                <a:spcPts val="0"/>
              </a:spcBef>
              <a:spcAft>
                <a:spcPts val="0"/>
              </a:spcAft>
              <a:buClr>
                <a:srgbClr val="191919"/>
              </a:buClr>
              <a:buSzPts val="1300"/>
              <a:buFont typeface="Cambo"/>
              <a:buChar char="●"/>
              <a:defRPr sz="1300"/>
            </a:lvl4pPr>
            <a:lvl5pPr lvl="4" algn="ctr">
              <a:lnSpc>
                <a:spcPct val="100000"/>
              </a:lnSpc>
              <a:spcBef>
                <a:spcPts val="0"/>
              </a:spcBef>
              <a:spcAft>
                <a:spcPts val="0"/>
              </a:spcAft>
              <a:buClr>
                <a:srgbClr val="191919"/>
              </a:buClr>
              <a:buSzPts val="1300"/>
              <a:buFont typeface="Cambo"/>
              <a:buChar char="○"/>
              <a:defRPr sz="1300"/>
            </a:lvl5pPr>
            <a:lvl6pPr lvl="5" algn="ctr">
              <a:lnSpc>
                <a:spcPct val="100000"/>
              </a:lnSpc>
              <a:spcBef>
                <a:spcPts val="0"/>
              </a:spcBef>
              <a:spcAft>
                <a:spcPts val="0"/>
              </a:spcAft>
              <a:buClr>
                <a:srgbClr val="191919"/>
              </a:buClr>
              <a:buSzPts val="1300"/>
              <a:buFont typeface="Cambo"/>
              <a:buChar char="■"/>
              <a:defRPr sz="1300"/>
            </a:lvl6pPr>
            <a:lvl7pPr lvl="6" algn="ctr">
              <a:lnSpc>
                <a:spcPct val="100000"/>
              </a:lnSpc>
              <a:spcBef>
                <a:spcPts val="0"/>
              </a:spcBef>
              <a:spcAft>
                <a:spcPts val="0"/>
              </a:spcAft>
              <a:buClr>
                <a:srgbClr val="191919"/>
              </a:buClr>
              <a:buSzPts val="1300"/>
              <a:buFont typeface="Cambo"/>
              <a:buChar char="●"/>
              <a:defRPr sz="1300"/>
            </a:lvl7pPr>
            <a:lvl8pPr lvl="7" algn="ctr">
              <a:lnSpc>
                <a:spcPct val="100000"/>
              </a:lnSpc>
              <a:spcBef>
                <a:spcPts val="0"/>
              </a:spcBef>
              <a:spcAft>
                <a:spcPts val="0"/>
              </a:spcAft>
              <a:buClr>
                <a:srgbClr val="191919"/>
              </a:buClr>
              <a:buSzPts val="1300"/>
              <a:buFont typeface="Cambo"/>
              <a:buChar char="○"/>
              <a:defRPr sz="1300"/>
            </a:lvl8pPr>
            <a:lvl9pPr lvl="8" algn="ctr">
              <a:lnSpc>
                <a:spcPct val="100000"/>
              </a:lnSpc>
              <a:spcBef>
                <a:spcPts val="0"/>
              </a:spcBef>
              <a:spcAft>
                <a:spcPts val="0"/>
              </a:spcAft>
              <a:buClr>
                <a:srgbClr val="191919"/>
              </a:buClr>
              <a:buSzPts val="1300"/>
              <a:buFont typeface="Cambo"/>
              <a:buChar char="■"/>
              <a:defRPr sz="1300"/>
            </a:lvl9pPr>
          </a:lstStyle>
          <a:p/>
        </p:txBody>
      </p:sp>
      <p:sp>
        <p:nvSpPr>
          <p:cNvPr id="904" name="Google Shape;904;p39"/>
          <p:cNvSpPr txBox="1"/>
          <p:nvPr>
            <p:ph idx="2" type="subTitle"/>
          </p:nvPr>
        </p:nvSpPr>
        <p:spPr>
          <a:xfrm>
            <a:off x="4712987" y="2568525"/>
            <a:ext cx="3429000" cy="16641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000000"/>
              </a:buClr>
              <a:buSzPts val="1400"/>
              <a:buFont typeface="Arial"/>
              <a:buChar char="●"/>
              <a:defRPr sz="1200"/>
            </a:lvl1pPr>
            <a:lvl2pPr lvl="1" algn="ctr">
              <a:lnSpc>
                <a:spcPct val="100000"/>
              </a:lnSpc>
              <a:spcBef>
                <a:spcPts val="0"/>
              </a:spcBef>
              <a:spcAft>
                <a:spcPts val="0"/>
              </a:spcAft>
              <a:buClr>
                <a:srgbClr val="000000"/>
              </a:buClr>
              <a:buSzPts val="1400"/>
              <a:buFont typeface="Arial"/>
              <a:buChar char="○"/>
              <a:defRPr sz="1300"/>
            </a:lvl2pPr>
            <a:lvl3pPr lvl="2" algn="ctr">
              <a:lnSpc>
                <a:spcPct val="100000"/>
              </a:lnSpc>
              <a:spcBef>
                <a:spcPts val="0"/>
              </a:spcBef>
              <a:spcAft>
                <a:spcPts val="0"/>
              </a:spcAft>
              <a:buClr>
                <a:srgbClr val="000000"/>
              </a:buClr>
              <a:buSzPts val="1400"/>
              <a:buFont typeface="Arial"/>
              <a:buChar char="■"/>
              <a:defRPr sz="1300"/>
            </a:lvl3pPr>
            <a:lvl4pPr lvl="3" algn="ctr">
              <a:lnSpc>
                <a:spcPct val="100000"/>
              </a:lnSpc>
              <a:spcBef>
                <a:spcPts val="0"/>
              </a:spcBef>
              <a:spcAft>
                <a:spcPts val="0"/>
              </a:spcAft>
              <a:buClr>
                <a:srgbClr val="000000"/>
              </a:buClr>
              <a:buSzPts val="1400"/>
              <a:buFont typeface="Arial"/>
              <a:buChar char="●"/>
              <a:defRPr sz="1300"/>
            </a:lvl4pPr>
            <a:lvl5pPr lvl="4" algn="ctr">
              <a:lnSpc>
                <a:spcPct val="100000"/>
              </a:lnSpc>
              <a:spcBef>
                <a:spcPts val="0"/>
              </a:spcBef>
              <a:spcAft>
                <a:spcPts val="0"/>
              </a:spcAft>
              <a:buClr>
                <a:srgbClr val="000000"/>
              </a:buClr>
              <a:buSzPts val="1400"/>
              <a:buFont typeface="Arial"/>
              <a:buChar char="○"/>
              <a:defRPr sz="1300"/>
            </a:lvl5pPr>
            <a:lvl6pPr lvl="5" algn="ctr">
              <a:lnSpc>
                <a:spcPct val="100000"/>
              </a:lnSpc>
              <a:spcBef>
                <a:spcPts val="0"/>
              </a:spcBef>
              <a:spcAft>
                <a:spcPts val="0"/>
              </a:spcAft>
              <a:buClr>
                <a:srgbClr val="000000"/>
              </a:buClr>
              <a:buSzPts val="1400"/>
              <a:buFont typeface="Arial"/>
              <a:buChar char="■"/>
              <a:defRPr sz="1300"/>
            </a:lvl6pPr>
            <a:lvl7pPr lvl="6" algn="ctr">
              <a:lnSpc>
                <a:spcPct val="100000"/>
              </a:lnSpc>
              <a:spcBef>
                <a:spcPts val="0"/>
              </a:spcBef>
              <a:spcAft>
                <a:spcPts val="0"/>
              </a:spcAft>
              <a:buClr>
                <a:srgbClr val="000000"/>
              </a:buClr>
              <a:buSzPts val="1400"/>
              <a:buFont typeface="Arial"/>
              <a:buChar char="●"/>
              <a:defRPr sz="1300"/>
            </a:lvl7pPr>
            <a:lvl8pPr lvl="7" algn="ctr">
              <a:lnSpc>
                <a:spcPct val="100000"/>
              </a:lnSpc>
              <a:spcBef>
                <a:spcPts val="0"/>
              </a:spcBef>
              <a:spcAft>
                <a:spcPts val="0"/>
              </a:spcAft>
              <a:buClr>
                <a:srgbClr val="000000"/>
              </a:buClr>
              <a:buSzPts val="1400"/>
              <a:buFont typeface="Arial"/>
              <a:buChar char="○"/>
              <a:defRPr sz="1300"/>
            </a:lvl8pPr>
            <a:lvl9pPr lvl="8" algn="ctr">
              <a:lnSpc>
                <a:spcPct val="100000"/>
              </a:lnSpc>
              <a:spcBef>
                <a:spcPts val="0"/>
              </a:spcBef>
              <a:spcAft>
                <a:spcPts val="0"/>
              </a:spcAft>
              <a:buClr>
                <a:srgbClr val="000000"/>
              </a:buClr>
              <a:buSzPts val="1400"/>
              <a:buFont typeface="Arial"/>
              <a:buChar char="■"/>
              <a:defRPr sz="1300"/>
            </a:lvl9pPr>
          </a:lstStyle>
          <a:p/>
        </p:txBody>
      </p:sp>
      <p:sp>
        <p:nvSpPr>
          <p:cNvPr id="905" name="Google Shape;905;p39"/>
          <p:cNvSpPr txBox="1"/>
          <p:nvPr>
            <p:ph idx="3" type="subTitle"/>
          </p:nvPr>
        </p:nvSpPr>
        <p:spPr>
          <a:xfrm>
            <a:off x="1026975" y="2102150"/>
            <a:ext cx="3429000" cy="35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700"/>
              <a:buFont typeface="Passion One"/>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2pPr>
            <a:lvl3pPr lvl="2"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3pPr>
            <a:lvl4pPr lvl="3"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4pPr>
            <a:lvl5pPr lvl="4"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5pPr>
            <a:lvl6pPr lvl="5"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6pPr>
            <a:lvl7pPr lvl="6"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7pPr>
            <a:lvl8pPr lvl="7"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8pPr>
            <a:lvl9pPr lvl="8"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9pPr>
          </a:lstStyle>
          <a:p/>
        </p:txBody>
      </p:sp>
      <p:sp>
        <p:nvSpPr>
          <p:cNvPr id="906" name="Google Shape;906;p39"/>
          <p:cNvSpPr txBox="1"/>
          <p:nvPr>
            <p:ph idx="4" type="subTitle"/>
          </p:nvPr>
        </p:nvSpPr>
        <p:spPr>
          <a:xfrm>
            <a:off x="4712987" y="2102150"/>
            <a:ext cx="3429000" cy="35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700"/>
              <a:buFont typeface="Passion One"/>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2pPr>
            <a:lvl3pPr lvl="2"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3pPr>
            <a:lvl4pPr lvl="3"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4pPr>
            <a:lvl5pPr lvl="4"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5pPr>
            <a:lvl6pPr lvl="5"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6pPr>
            <a:lvl7pPr lvl="6"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7pPr>
            <a:lvl8pPr lvl="7"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8pPr>
            <a:lvl9pPr lvl="8"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07" name="Shape 907"/>
        <p:cNvGrpSpPr/>
        <p:nvPr/>
      </p:nvGrpSpPr>
      <p:grpSpPr>
        <a:xfrm>
          <a:off x="0" y="0"/>
          <a:ext cx="0" cy="0"/>
          <a:chOff x="0" y="0"/>
          <a:chExt cx="0" cy="0"/>
        </a:xfrm>
      </p:grpSpPr>
      <p:grpSp>
        <p:nvGrpSpPr>
          <p:cNvPr id="908" name="Google Shape;908;p40"/>
          <p:cNvGrpSpPr/>
          <p:nvPr/>
        </p:nvGrpSpPr>
        <p:grpSpPr>
          <a:xfrm>
            <a:off x="713213" y="212375"/>
            <a:ext cx="7717584" cy="4718755"/>
            <a:chOff x="713213" y="212375"/>
            <a:chExt cx="7717584" cy="4718755"/>
          </a:xfrm>
        </p:grpSpPr>
        <p:sp>
          <p:nvSpPr>
            <p:cNvPr id="909" name="Google Shape;909;p40"/>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0" name="Google Shape;910;p40"/>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1" name="Google Shape;911;p40"/>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2" name="Google Shape;912;p40"/>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40"/>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p40"/>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p40"/>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40"/>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40"/>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8" name="Google Shape;918;p40"/>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40"/>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p40"/>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40"/>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2" name="Google Shape;922;p40"/>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3" name="Google Shape;923;p40"/>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40"/>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40"/>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40"/>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7" name="Google Shape;927;p40"/>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40"/>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40"/>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40"/>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31" name="Google Shape;931;p40"/>
            <p:cNvGrpSpPr/>
            <p:nvPr/>
          </p:nvGrpSpPr>
          <p:grpSpPr>
            <a:xfrm>
              <a:off x="1121467" y="840425"/>
              <a:ext cx="6877263" cy="3497129"/>
              <a:chOff x="1396280" y="844125"/>
              <a:chExt cx="6329158" cy="3420844"/>
            </a:xfrm>
          </p:grpSpPr>
          <p:sp>
            <p:nvSpPr>
              <p:cNvPr id="932" name="Google Shape;932;p40"/>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40"/>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40"/>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40"/>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p40"/>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40"/>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40"/>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40"/>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40"/>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1" name="Google Shape;941;p40"/>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2" name="Google Shape;942;p40"/>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3" name="Google Shape;943;p40"/>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4" name="Google Shape;944;p40"/>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5" name="Google Shape;945;p40"/>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6" name="Google Shape;946;p40"/>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7" name="Google Shape;947;p40"/>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8" name="Google Shape;948;p40"/>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949" name="Google Shape;949;p40"/>
          <p:cNvSpPr txBox="1"/>
          <p:nvPr>
            <p:ph type="title"/>
          </p:nvPr>
        </p:nvSpPr>
        <p:spPr>
          <a:xfrm>
            <a:off x="1165888" y="2285400"/>
            <a:ext cx="33222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500"/>
              <a:buNone/>
              <a:defRPr sz="3100"/>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950" name="Google Shape;950;p40"/>
          <p:cNvSpPr txBox="1"/>
          <p:nvPr>
            <p:ph idx="1" type="body"/>
          </p:nvPr>
        </p:nvSpPr>
        <p:spPr>
          <a:xfrm>
            <a:off x="4671088" y="1904700"/>
            <a:ext cx="3322200" cy="1334100"/>
          </a:xfrm>
          <a:prstGeom prst="rect">
            <a:avLst/>
          </a:prstGeom>
          <a:noFill/>
          <a:ln>
            <a:noFill/>
          </a:ln>
        </p:spPr>
        <p:txBody>
          <a:bodyPr anchorCtr="0" anchor="ctr" bIns="91425" lIns="91425" spcFirstLastPara="1" rIns="91425" wrap="square" tIns="91425">
            <a:noAutofit/>
          </a:bodyPr>
          <a:lstStyle>
            <a:lvl1pPr indent="-317500" lvl="0" marL="457200" algn="l">
              <a:lnSpc>
                <a:spcPct val="115000"/>
              </a:lnSpc>
              <a:spcBef>
                <a:spcPts val="0"/>
              </a:spcBef>
              <a:spcAft>
                <a:spcPts val="0"/>
              </a:spcAft>
              <a:buSzPts val="1400"/>
              <a:buChar char="●"/>
              <a:defRPr sz="1200"/>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51" name="Shape 951"/>
        <p:cNvGrpSpPr/>
        <p:nvPr/>
      </p:nvGrpSpPr>
      <p:grpSpPr>
        <a:xfrm>
          <a:off x="0" y="0"/>
          <a:ext cx="0" cy="0"/>
          <a:chOff x="0" y="0"/>
          <a:chExt cx="0" cy="0"/>
        </a:xfrm>
      </p:grpSpPr>
      <p:grpSp>
        <p:nvGrpSpPr>
          <p:cNvPr id="952" name="Google Shape;952;p41"/>
          <p:cNvGrpSpPr/>
          <p:nvPr/>
        </p:nvGrpSpPr>
        <p:grpSpPr>
          <a:xfrm>
            <a:off x="713213" y="212375"/>
            <a:ext cx="7717584" cy="4718755"/>
            <a:chOff x="713213" y="212375"/>
            <a:chExt cx="7717584" cy="4718755"/>
          </a:xfrm>
        </p:grpSpPr>
        <p:sp>
          <p:nvSpPr>
            <p:cNvPr id="953" name="Google Shape;953;p41"/>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4" name="Google Shape;954;p41"/>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5" name="Google Shape;955;p41"/>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6" name="Google Shape;956;p41"/>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p41"/>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p41"/>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9" name="Google Shape;959;p41"/>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41"/>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41"/>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41"/>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41"/>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p41"/>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5" name="Google Shape;965;p41"/>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p41"/>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41"/>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8" name="Google Shape;968;p41"/>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41"/>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41"/>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41"/>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41"/>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41"/>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41"/>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75" name="Google Shape;975;p41"/>
            <p:cNvGrpSpPr/>
            <p:nvPr/>
          </p:nvGrpSpPr>
          <p:grpSpPr>
            <a:xfrm>
              <a:off x="1121467" y="840425"/>
              <a:ext cx="6877263" cy="3497129"/>
              <a:chOff x="1396280" y="844125"/>
              <a:chExt cx="6329158" cy="3420844"/>
            </a:xfrm>
          </p:grpSpPr>
          <p:sp>
            <p:nvSpPr>
              <p:cNvPr id="976" name="Google Shape;976;p41"/>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41"/>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41"/>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41"/>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41"/>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41"/>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41"/>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41"/>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41"/>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41"/>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p41"/>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41"/>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p41"/>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9" name="Google Shape;989;p41"/>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0" name="Google Shape;990;p41"/>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1" name="Google Shape;991;p41"/>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2" name="Google Shape;992;p41"/>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993" name="Google Shape;993;p41"/>
          <p:cNvSpPr txBox="1"/>
          <p:nvPr>
            <p:ph type="title"/>
          </p:nvPr>
        </p:nvSpPr>
        <p:spPr>
          <a:xfrm>
            <a:off x="1127050" y="914525"/>
            <a:ext cx="48972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sz="3100"/>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994" name="Google Shape;994;p41"/>
          <p:cNvSpPr txBox="1"/>
          <p:nvPr>
            <p:ph idx="1" type="body"/>
          </p:nvPr>
        </p:nvSpPr>
        <p:spPr>
          <a:xfrm>
            <a:off x="1127050" y="1714900"/>
            <a:ext cx="4356900" cy="242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a:lvl2pPr>
            <a:lvl3pPr indent="-304800" lvl="2" marL="1371600" algn="l">
              <a:lnSpc>
                <a:spcPct val="115000"/>
              </a:lnSpc>
              <a:spcBef>
                <a:spcPts val="0"/>
              </a:spcBef>
              <a:spcAft>
                <a:spcPts val="0"/>
              </a:spcAft>
              <a:buSzPts val="12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gradFill>
          <a:gsLst>
            <a:gs pos="0">
              <a:schemeClr val="lt1"/>
            </a:gs>
            <a:gs pos="100000">
              <a:schemeClr val="dk2"/>
            </a:gs>
          </a:gsLst>
          <a:lin ang="18900044" scaled="0"/>
        </a:gradFill>
      </p:bgPr>
    </p:bg>
    <p:spTree>
      <p:nvGrpSpPr>
        <p:cNvPr id="32" name="Shape 32"/>
        <p:cNvGrpSpPr/>
        <p:nvPr/>
      </p:nvGrpSpPr>
      <p:grpSpPr>
        <a:xfrm>
          <a:off x="0" y="0"/>
          <a:ext cx="0" cy="0"/>
          <a:chOff x="0" y="0"/>
          <a:chExt cx="0" cy="0"/>
        </a:xfrm>
      </p:grpSpPr>
      <p:sp>
        <p:nvSpPr>
          <p:cNvPr id="33" name="Google Shape;33;p5"/>
          <p:cNvSpPr txBox="1"/>
          <p:nvPr>
            <p:ph idx="1" type="body"/>
          </p:nvPr>
        </p:nvSpPr>
        <p:spPr>
          <a:xfrm>
            <a:off x="713100" y="2054325"/>
            <a:ext cx="3809400" cy="2340900"/>
          </a:xfrm>
          <a:prstGeom prst="rect">
            <a:avLst/>
          </a:prstGeom>
          <a:noFill/>
          <a:ln>
            <a:noFill/>
          </a:ln>
        </p:spPr>
        <p:txBody>
          <a:bodyPr anchorCtr="0" anchor="t" bIns="91425" lIns="91425" spcFirstLastPara="1" rIns="91425" wrap="square" tIns="91425">
            <a:noAutofit/>
          </a:bodyPr>
          <a:lstStyle>
            <a:lvl1pPr indent="-292100" lvl="0" marL="457200" algn="l">
              <a:lnSpc>
                <a:spcPct val="100000"/>
              </a:lnSpc>
              <a:spcBef>
                <a:spcPts val="0"/>
              </a:spcBef>
              <a:spcAft>
                <a:spcPts val="0"/>
              </a:spcAft>
              <a:buSzPts val="1000"/>
              <a:buChar char="●"/>
              <a:defRPr>
                <a:solidFill>
                  <a:srgbClr val="434343"/>
                </a:solidFill>
              </a:defRPr>
            </a:lvl1pPr>
            <a:lvl2pPr indent="-317500" lvl="1" marL="914400" algn="l">
              <a:lnSpc>
                <a:spcPct val="115000"/>
              </a:lnSpc>
              <a:spcBef>
                <a:spcPts val="0"/>
              </a:spcBef>
              <a:spcAft>
                <a:spcPts val="0"/>
              </a:spcAft>
              <a:buSzPts val="1400"/>
              <a:buChar char="○"/>
              <a:defRPr>
                <a:solidFill>
                  <a:srgbClr val="434343"/>
                </a:solidFill>
              </a:defRPr>
            </a:lvl2pPr>
            <a:lvl3pPr indent="-317500" lvl="2" marL="1371600" algn="l">
              <a:lnSpc>
                <a:spcPct val="115000"/>
              </a:lnSpc>
              <a:spcBef>
                <a:spcPts val="1600"/>
              </a:spcBef>
              <a:spcAft>
                <a:spcPts val="0"/>
              </a:spcAft>
              <a:buSzPts val="1400"/>
              <a:buChar char="■"/>
              <a:defRPr>
                <a:solidFill>
                  <a:srgbClr val="434343"/>
                </a:solidFill>
              </a:defRPr>
            </a:lvl3pPr>
            <a:lvl4pPr indent="-317500" lvl="3" marL="1828800" algn="l">
              <a:lnSpc>
                <a:spcPct val="115000"/>
              </a:lnSpc>
              <a:spcBef>
                <a:spcPts val="1600"/>
              </a:spcBef>
              <a:spcAft>
                <a:spcPts val="0"/>
              </a:spcAft>
              <a:buSzPts val="1400"/>
              <a:buChar char="●"/>
              <a:defRPr>
                <a:solidFill>
                  <a:srgbClr val="434343"/>
                </a:solidFill>
              </a:defRPr>
            </a:lvl4pPr>
            <a:lvl5pPr indent="-317500" lvl="4" marL="2286000" algn="l">
              <a:lnSpc>
                <a:spcPct val="115000"/>
              </a:lnSpc>
              <a:spcBef>
                <a:spcPts val="1600"/>
              </a:spcBef>
              <a:spcAft>
                <a:spcPts val="0"/>
              </a:spcAft>
              <a:buSzPts val="1400"/>
              <a:buChar char="○"/>
              <a:defRPr>
                <a:solidFill>
                  <a:srgbClr val="434343"/>
                </a:solidFill>
              </a:defRPr>
            </a:lvl5pPr>
            <a:lvl6pPr indent="-317500" lvl="5" marL="2743200" algn="l">
              <a:lnSpc>
                <a:spcPct val="115000"/>
              </a:lnSpc>
              <a:spcBef>
                <a:spcPts val="1600"/>
              </a:spcBef>
              <a:spcAft>
                <a:spcPts val="0"/>
              </a:spcAft>
              <a:buSzPts val="1400"/>
              <a:buChar char="■"/>
              <a:defRPr>
                <a:solidFill>
                  <a:srgbClr val="434343"/>
                </a:solidFill>
              </a:defRPr>
            </a:lvl6pPr>
            <a:lvl7pPr indent="-317500" lvl="6" marL="3200400" algn="l">
              <a:lnSpc>
                <a:spcPct val="115000"/>
              </a:lnSpc>
              <a:spcBef>
                <a:spcPts val="1600"/>
              </a:spcBef>
              <a:spcAft>
                <a:spcPts val="0"/>
              </a:spcAft>
              <a:buSzPts val="1400"/>
              <a:buChar char="●"/>
              <a:defRPr>
                <a:solidFill>
                  <a:srgbClr val="434343"/>
                </a:solidFill>
              </a:defRPr>
            </a:lvl7pPr>
            <a:lvl8pPr indent="-317500" lvl="7" marL="3657600" algn="l">
              <a:lnSpc>
                <a:spcPct val="115000"/>
              </a:lnSpc>
              <a:spcBef>
                <a:spcPts val="1600"/>
              </a:spcBef>
              <a:spcAft>
                <a:spcPts val="0"/>
              </a:spcAft>
              <a:buSzPts val="1400"/>
              <a:buChar char="○"/>
              <a:defRPr>
                <a:solidFill>
                  <a:srgbClr val="434343"/>
                </a:solidFill>
              </a:defRPr>
            </a:lvl8pPr>
            <a:lvl9pPr indent="-317500" lvl="8" marL="4114800" algn="l">
              <a:lnSpc>
                <a:spcPct val="115000"/>
              </a:lnSpc>
              <a:spcBef>
                <a:spcPts val="1600"/>
              </a:spcBef>
              <a:spcAft>
                <a:spcPts val="1600"/>
              </a:spcAft>
              <a:buSzPts val="1400"/>
              <a:buChar char="■"/>
              <a:defRPr>
                <a:solidFill>
                  <a:srgbClr val="434343"/>
                </a:solidFill>
              </a:defRPr>
            </a:lvl9pPr>
          </a:lstStyle>
          <a:p/>
        </p:txBody>
      </p:sp>
      <p:sp>
        <p:nvSpPr>
          <p:cNvPr id="34" name="Google Shape;34;p5"/>
          <p:cNvSpPr txBox="1"/>
          <p:nvPr>
            <p:ph type="title"/>
          </p:nvPr>
        </p:nvSpPr>
        <p:spPr>
          <a:xfrm>
            <a:off x="1024600" y="900700"/>
            <a:ext cx="3186300" cy="1153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5" name="Google Shape;35;p5"/>
          <p:cNvSpPr/>
          <p:nvPr/>
        </p:nvSpPr>
        <p:spPr>
          <a:xfrm>
            <a:off x="4817875" y="587850"/>
            <a:ext cx="3612900" cy="3967800"/>
          </a:xfrm>
          <a:prstGeom prst="roundRect">
            <a:avLst>
              <a:gd fmla="val 22753"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TITLE_AND_TWO_COLUMNS_2">
    <p:spTree>
      <p:nvGrpSpPr>
        <p:cNvPr id="995" name="Shape 995"/>
        <p:cNvGrpSpPr/>
        <p:nvPr/>
      </p:nvGrpSpPr>
      <p:grpSpPr>
        <a:xfrm>
          <a:off x="0" y="0"/>
          <a:ext cx="0" cy="0"/>
          <a:chOff x="0" y="0"/>
          <a:chExt cx="0" cy="0"/>
        </a:xfrm>
      </p:grpSpPr>
      <p:grpSp>
        <p:nvGrpSpPr>
          <p:cNvPr id="996" name="Google Shape;996;p42"/>
          <p:cNvGrpSpPr/>
          <p:nvPr/>
        </p:nvGrpSpPr>
        <p:grpSpPr>
          <a:xfrm>
            <a:off x="713213" y="212375"/>
            <a:ext cx="7717584" cy="4718755"/>
            <a:chOff x="713213" y="212375"/>
            <a:chExt cx="7717584" cy="4718755"/>
          </a:xfrm>
        </p:grpSpPr>
        <p:sp>
          <p:nvSpPr>
            <p:cNvPr id="997" name="Google Shape;997;p42"/>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p42"/>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9" name="Google Shape;999;p42"/>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0" name="Google Shape;1000;p42"/>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1" name="Google Shape;1001;p42"/>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2" name="Google Shape;1002;p42"/>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p42"/>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4" name="Google Shape;1004;p42"/>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42"/>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42"/>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7" name="Google Shape;1007;p42"/>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8" name="Google Shape;1008;p42"/>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p42"/>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42"/>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1" name="Google Shape;1011;p42"/>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p42"/>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42"/>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42"/>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5" name="Google Shape;1015;p42"/>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6" name="Google Shape;1016;p42"/>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7" name="Google Shape;1017;p42"/>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8" name="Google Shape;1018;p42"/>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19" name="Google Shape;1019;p42"/>
            <p:cNvGrpSpPr/>
            <p:nvPr/>
          </p:nvGrpSpPr>
          <p:grpSpPr>
            <a:xfrm>
              <a:off x="1121467" y="840425"/>
              <a:ext cx="6877263" cy="3497129"/>
              <a:chOff x="1396280" y="844125"/>
              <a:chExt cx="6329158" cy="3420844"/>
            </a:xfrm>
          </p:grpSpPr>
          <p:sp>
            <p:nvSpPr>
              <p:cNvPr id="1020" name="Google Shape;1020;p42"/>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1" name="Google Shape;1021;p42"/>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2" name="Google Shape;1022;p42"/>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3" name="Google Shape;1023;p42"/>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4" name="Google Shape;1024;p42"/>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5" name="Google Shape;1025;p42"/>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6" name="Google Shape;1026;p42"/>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7" name="Google Shape;1027;p42"/>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8" name="Google Shape;1028;p42"/>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42"/>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0" name="Google Shape;1030;p42"/>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42"/>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2" name="Google Shape;1032;p42"/>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3" name="Google Shape;1033;p42"/>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4" name="Google Shape;1034;p42"/>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5" name="Google Shape;1035;p42"/>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6" name="Google Shape;1036;p42"/>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037" name="Google Shape;1037;p42"/>
          <p:cNvSpPr txBox="1"/>
          <p:nvPr>
            <p:ph type="ctrTitle"/>
          </p:nvPr>
        </p:nvSpPr>
        <p:spPr>
          <a:xfrm>
            <a:off x="928850" y="791675"/>
            <a:ext cx="7286100" cy="518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3500"/>
              <a:buNone/>
              <a:defRPr sz="3100"/>
            </a:lvl1pPr>
            <a:lvl2pPr lvl="1" algn="r">
              <a:lnSpc>
                <a:spcPct val="100000"/>
              </a:lnSpc>
              <a:spcBef>
                <a:spcPts val="0"/>
              </a:spcBef>
              <a:spcAft>
                <a:spcPts val="0"/>
              </a:spcAft>
              <a:buClr>
                <a:srgbClr val="000000"/>
              </a:buClr>
              <a:buSzPts val="1800"/>
              <a:buNone/>
              <a:defRPr sz="1800">
                <a:solidFill>
                  <a:srgbClr val="000000"/>
                </a:solidFill>
              </a:defRPr>
            </a:lvl2pPr>
            <a:lvl3pPr lvl="2" algn="r">
              <a:lnSpc>
                <a:spcPct val="100000"/>
              </a:lnSpc>
              <a:spcBef>
                <a:spcPts val="0"/>
              </a:spcBef>
              <a:spcAft>
                <a:spcPts val="0"/>
              </a:spcAft>
              <a:buClr>
                <a:srgbClr val="000000"/>
              </a:buClr>
              <a:buSzPts val="1800"/>
              <a:buNone/>
              <a:defRPr sz="1800">
                <a:solidFill>
                  <a:srgbClr val="000000"/>
                </a:solidFill>
              </a:defRPr>
            </a:lvl3pPr>
            <a:lvl4pPr lvl="3" algn="r">
              <a:lnSpc>
                <a:spcPct val="100000"/>
              </a:lnSpc>
              <a:spcBef>
                <a:spcPts val="0"/>
              </a:spcBef>
              <a:spcAft>
                <a:spcPts val="0"/>
              </a:spcAft>
              <a:buClr>
                <a:srgbClr val="000000"/>
              </a:buClr>
              <a:buSzPts val="1800"/>
              <a:buNone/>
              <a:defRPr sz="1800">
                <a:solidFill>
                  <a:srgbClr val="000000"/>
                </a:solidFill>
              </a:defRPr>
            </a:lvl4pPr>
            <a:lvl5pPr lvl="4" algn="r">
              <a:lnSpc>
                <a:spcPct val="100000"/>
              </a:lnSpc>
              <a:spcBef>
                <a:spcPts val="0"/>
              </a:spcBef>
              <a:spcAft>
                <a:spcPts val="0"/>
              </a:spcAft>
              <a:buClr>
                <a:srgbClr val="000000"/>
              </a:buClr>
              <a:buSzPts val="1800"/>
              <a:buNone/>
              <a:defRPr sz="1800">
                <a:solidFill>
                  <a:srgbClr val="000000"/>
                </a:solidFill>
              </a:defRPr>
            </a:lvl5pPr>
            <a:lvl6pPr lvl="5" algn="r">
              <a:lnSpc>
                <a:spcPct val="100000"/>
              </a:lnSpc>
              <a:spcBef>
                <a:spcPts val="0"/>
              </a:spcBef>
              <a:spcAft>
                <a:spcPts val="0"/>
              </a:spcAft>
              <a:buClr>
                <a:srgbClr val="000000"/>
              </a:buClr>
              <a:buSzPts val="1800"/>
              <a:buNone/>
              <a:defRPr sz="1800">
                <a:solidFill>
                  <a:srgbClr val="000000"/>
                </a:solidFill>
              </a:defRPr>
            </a:lvl6pPr>
            <a:lvl7pPr lvl="6" algn="r">
              <a:lnSpc>
                <a:spcPct val="100000"/>
              </a:lnSpc>
              <a:spcBef>
                <a:spcPts val="0"/>
              </a:spcBef>
              <a:spcAft>
                <a:spcPts val="0"/>
              </a:spcAft>
              <a:buClr>
                <a:srgbClr val="000000"/>
              </a:buClr>
              <a:buSzPts val="1800"/>
              <a:buNone/>
              <a:defRPr sz="1800">
                <a:solidFill>
                  <a:srgbClr val="000000"/>
                </a:solidFill>
              </a:defRPr>
            </a:lvl7pPr>
            <a:lvl8pPr lvl="7" algn="r">
              <a:lnSpc>
                <a:spcPct val="100000"/>
              </a:lnSpc>
              <a:spcBef>
                <a:spcPts val="0"/>
              </a:spcBef>
              <a:spcAft>
                <a:spcPts val="0"/>
              </a:spcAft>
              <a:buClr>
                <a:srgbClr val="000000"/>
              </a:buClr>
              <a:buSzPts val="1800"/>
              <a:buNone/>
              <a:defRPr sz="1800">
                <a:solidFill>
                  <a:srgbClr val="000000"/>
                </a:solidFill>
              </a:defRPr>
            </a:lvl8pPr>
            <a:lvl9pPr lvl="8" algn="r">
              <a:lnSpc>
                <a:spcPct val="100000"/>
              </a:lnSpc>
              <a:spcBef>
                <a:spcPts val="0"/>
              </a:spcBef>
              <a:spcAft>
                <a:spcPts val="0"/>
              </a:spcAft>
              <a:buClr>
                <a:srgbClr val="000000"/>
              </a:buClr>
              <a:buSzPts val="1800"/>
              <a:buNone/>
              <a:defRPr sz="1800">
                <a:solidFill>
                  <a:srgbClr val="000000"/>
                </a:solidFill>
              </a:defRPr>
            </a:lvl9pPr>
          </a:lstStyle>
          <a:p/>
        </p:txBody>
      </p:sp>
      <p:sp>
        <p:nvSpPr>
          <p:cNvPr id="1038" name="Google Shape;1038;p42"/>
          <p:cNvSpPr txBox="1"/>
          <p:nvPr>
            <p:ph idx="1" type="subTitle"/>
          </p:nvPr>
        </p:nvSpPr>
        <p:spPr>
          <a:xfrm>
            <a:off x="2018819" y="3799750"/>
            <a:ext cx="2015400" cy="518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300"/>
              <a:buChar char="●"/>
              <a:defRPr sz="1200"/>
            </a:lvl1pPr>
            <a:lvl2pPr lvl="1" algn="ctr">
              <a:lnSpc>
                <a:spcPct val="100000"/>
              </a:lnSpc>
              <a:spcBef>
                <a:spcPts val="0"/>
              </a:spcBef>
              <a:spcAft>
                <a:spcPts val="0"/>
              </a:spcAft>
              <a:buClr>
                <a:srgbClr val="191919"/>
              </a:buClr>
              <a:buSzPts val="1300"/>
              <a:buFont typeface="Cambo"/>
              <a:buChar char="○"/>
              <a:defRPr sz="1300"/>
            </a:lvl2pPr>
            <a:lvl3pPr lvl="2" algn="ctr">
              <a:lnSpc>
                <a:spcPct val="100000"/>
              </a:lnSpc>
              <a:spcBef>
                <a:spcPts val="0"/>
              </a:spcBef>
              <a:spcAft>
                <a:spcPts val="0"/>
              </a:spcAft>
              <a:buClr>
                <a:srgbClr val="191919"/>
              </a:buClr>
              <a:buSzPts val="1300"/>
              <a:buFont typeface="Cambo"/>
              <a:buChar char="■"/>
              <a:defRPr sz="1300"/>
            </a:lvl3pPr>
            <a:lvl4pPr lvl="3" algn="ctr">
              <a:lnSpc>
                <a:spcPct val="100000"/>
              </a:lnSpc>
              <a:spcBef>
                <a:spcPts val="0"/>
              </a:spcBef>
              <a:spcAft>
                <a:spcPts val="0"/>
              </a:spcAft>
              <a:buClr>
                <a:srgbClr val="191919"/>
              </a:buClr>
              <a:buSzPts val="1300"/>
              <a:buFont typeface="Cambo"/>
              <a:buChar char="●"/>
              <a:defRPr sz="1300"/>
            </a:lvl4pPr>
            <a:lvl5pPr lvl="4" algn="ctr">
              <a:lnSpc>
                <a:spcPct val="100000"/>
              </a:lnSpc>
              <a:spcBef>
                <a:spcPts val="0"/>
              </a:spcBef>
              <a:spcAft>
                <a:spcPts val="0"/>
              </a:spcAft>
              <a:buClr>
                <a:srgbClr val="191919"/>
              </a:buClr>
              <a:buSzPts val="1300"/>
              <a:buFont typeface="Cambo"/>
              <a:buChar char="○"/>
              <a:defRPr sz="1300"/>
            </a:lvl5pPr>
            <a:lvl6pPr lvl="5" algn="ctr">
              <a:lnSpc>
                <a:spcPct val="100000"/>
              </a:lnSpc>
              <a:spcBef>
                <a:spcPts val="0"/>
              </a:spcBef>
              <a:spcAft>
                <a:spcPts val="0"/>
              </a:spcAft>
              <a:buClr>
                <a:srgbClr val="191919"/>
              </a:buClr>
              <a:buSzPts val="1300"/>
              <a:buFont typeface="Cambo"/>
              <a:buChar char="■"/>
              <a:defRPr sz="1300"/>
            </a:lvl6pPr>
            <a:lvl7pPr lvl="6" algn="ctr">
              <a:lnSpc>
                <a:spcPct val="100000"/>
              </a:lnSpc>
              <a:spcBef>
                <a:spcPts val="0"/>
              </a:spcBef>
              <a:spcAft>
                <a:spcPts val="0"/>
              </a:spcAft>
              <a:buClr>
                <a:srgbClr val="191919"/>
              </a:buClr>
              <a:buSzPts val="1300"/>
              <a:buFont typeface="Cambo"/>
              <a:buChar char="●"/>
              <a:defRPr sz="1300"/>
            </a:lvl7pPr>
            <a:lvl8pPr lvl="7" algn="ctr">
              <a:lnSpc>
                <a:spcPct val="100000"/>
              </a:lnSpc>
              <a:spcBef>
                <a:spcPts val="0"/>
              </a:spcBef>
              <a:spcAft>
                <a:spcPts val="0"/>
              </a:spcAft>
              <a:buClr>
                <a:srgbClr val="191919"/>
              </a:buClr>
              <a:buSzPts val="1300"/>
              <a:buFont typeface="Cambo"/>
              <a:buChar char="○"/>
              <a:defRPr sz="1300"/>
            </a:lvl8pPr>
            <a:lvl9pPr lvl="8" algn="ctr">
              <a:lnSpc>
                <a:spcPct val="100000"/>
              </a:lnSpc>
              <a:spcBef>
                <a:spcPts val="0"/>
              </a:spcBef>
              <a:spcAft>
                <a:spcPts val="0"/>
              </a:spcAft>
              <a:buClr>
                <a:srgbClr val="191919"/>
              </a:buClr>
              <a:buSzPts val="1300"/>
              <a:buFont typeface="Cambo"/>
              <a:buChar char="■"/>
              <a:defRPr sz="1300"/>
            </a:lvl9pPr>
          </a:lstStyle>
          <a:p/>
        </p:txBody>
      </p:sp>
      <p:sp>
        <p:nvSpPr>
          <p:cNvPr id="1039" name="Google Shape;1039;p42"/>
          <p:cNvSpPr txBox="1"/>
          <p:nvPr>
            <p:ph idx="2" type="subTitle"/>
          </p:nvPr>
        </p:nvSpPr>
        <p:spPr>
          <a:xfrm>
            <a:off x="5113381" y="3798250"/>
            <a:ext cx="2011800" cy="521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1400"/>
              <a:buFont typeface="Arial"/>
              <a:buChar char="●"/>
              <a:defRPr sz="1200"/>
            </a:lvl1pPr>
            <a:lvl2pPr lvl="1" algn="ctr">
              <a:lnSpc>
                <a:spcPct val="100000"/>
              </a:lnSpc>
              <a:spcBef>
                <a:spcPts val="0"/>
              </a:spcBef>
              <a:spcAft>
                <a:spcPts val="0"/>
              </a:spcAft>
              <a:buClr>
                <a:srgbClr val="000000"/>
              </a:buClr>
              <a:buSzPts val="1400"/>
              <a:buFont typeface="Arial"/>
              <a:buChar char="○"/>
              <a:defRPr sz="1300"/>
            </a:lvl2pPr>
            <a:lvl3pPr lvl="2" algn="ctr">
              <a:lnSpc>
                <a:spcPct val="100000"/>
              </a:lnSpc>
              <a:spcBef>
                <a:spcPts val="0"/>
              </a:spcBef>
              <a:spcAft>
                <a:spcPts val="0"/>
              </a:spcAft>
              <a:buClr>
                <a:srgbClr val="000000"/>
              </a:buClr>
              <a:buSzPts val="1400"/>
              <a:buFont typeface="Arial"/>
              <a:buChar char="■"/>
              <a:defRPr sz="1300"/>
            </a:lvl3pPr>
            <a:lvl4pPr lvl="3" algn="ctr">
              <a:lnSpc>
                <a:spcPct val="100000"/>
              </a:lnSpc>
              <a:spcBef>
                <a:spcPts val="0"/>
              </a:spcBef>
              <a:spcAft>
                <a:spcPts val="0"/>
              </a:spcAft>
              <a:buClr>
                <a:srgbClr val="000000"/>
              </a:buClr>
              <a:buSzPts val="1400"/>
              <a:buFont typeface="Arial"/>
              <a:buChar char="●"/>
              <a:defRPr sz="1300"/>
            </a:lvl4pPr>
            <a:lvl5pPr lvl="4" algn="ctr">
              <a:lnSpc>
                <a:spcPct val="100000"/>
              </a:lnSpc>
              <a:spcBef>
                <a:spcPts val="0"/>
              </a:spcBef>
              <a:spcAft>
                <a:spcPts val="0"/>
              </a:spcAft>
              <a:buClr>
                <a:srgbClr val="000000"/>
              </a:buClr>
              <a:buSzPts val="1400"/>
              <a:buFont typeface="Arial"/>
              <a:buChar char="○"/>
              <a:defRPr sz="1300"/>
            </a:lvl5pPr>
            <a:lvl6pPr lvl="5" algn="ctr">
              <a:lnSpc>
                <a:spcPct val="100000"/>
              </a:lnSpc>
              <a:spcBef>
                <a:spcPts val="0"/>
              </a:spcBef>
              <a:spcAft>
                <a:spcPts val="0"/>
              </a:spcAft>
              <a:buClr>
                <a:srgbClr val="000000"/>
              </a:buClr>
              <a:buSzPts val="1400"/>
              <a:buFont typeface="Arial"/>
              <a:buChar char="■"/>
              <a:defRPr sz="1300"/>
            </a:lvl6pPr>
            <a:lvl7pPr lvl="6" algn="ctr">
              <a:lnSpc>
                <a:spcPct val="100000"/>
              </a:lnSpc>
              <a:spcBef>
                <a:spcPts val="0"/>
              </a:spcBef>
              <a:spcAft>
                <a:spcPts val="0"/>
              </a:spcAft>
              <a:buClr>
                <a:srgbClr val="000000"/>
              </a:buClr>
              <a:buSzPts val="1400"/>
              <a:buFont typeface="Arial"/>
              <a:buChar char="●"/>
              <a:defRPr sz="1300"/>
            </a:lvl7pPr>
            <a:lvl8pPr lvl="7" algn="ctr">
              <a:lnSpc>
                <a:spcPct val="100000"/>
              </a:lnSpc>
              <a:spcBef>
                <a:spcPts val="0"/>
              </a:spcBef>
              <a:spcAft>
                <a:spcPts val="0"/>
              </a:spcAft>
              <a:buClr>
                <a:srgbClr val="000000"/>
              </a:buClr>
              <a:buSzPts val="1400"/>
              <a:buFont typeface="Arial"/>
              <a:buChar char="○"/>
              <a:defRPr sz="1300"/>
            </a:lvl8pPr>
            <a:lvl9pPr lvl="8" algn="ctr">
              <a:lnSpc>
                <a:spcPct val="100000"/>
              </a:lnSpc>
              <a:spcBef>
                <a:spcPts val="0"/>
              </a:spcBef>
              <a:spcAft>
                <a:spcPts val="0"/>
              </a:spcAft>
              <a:buClr>
                <a:srgbClr val="000000"/>
              </a:buClr>
              <a:buSzPts val="1400"/>
              <a:buFont typeface="Arial"/>
              <a:buChar char="■"/>
              <a:defRPr sz="1300"/>
            </a:lvl9pPr>
          </a:lstStyle>
          <a:p/>
        </p:txBody>
      </p:sp>
      <p:sp>
        <p:nvSpPr>
          <p:cNvPr id="1040" name="Google Shape;1040;p42"/>
          <p:cNvSpPr txBox="1"/>
          <p:nvPr>
            <p:ph idx="3" type="subTitle"/>
          </p:nvPr>
        </p:nvSpPr>
        <p:spPr>
          <a:xfrm>
            <a:off x="2241269" y="3291538"/>
            <a:ext cx="1570500" cy="384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700"/>
              <a:buFont typeface="Passion One"/>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2pPr>
            <a:lvl3pPr lvl="2"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3pPr>
            <a:lvl4pPr lvl="3"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4pPr>
            <a:lvl5pPr lvl="4"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5pPr>
            <a:lvl6pPr lvl="5"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6pPr>
            <a:lvl7pPr lvl="6"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7pPr>
            <a:lvl8pPr lvl="7"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8pPr>
            <a:lvl9pPr lvl="8"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9pPr>
          </a:lstStyle>
          <a:p/>
        </p:txBody>
      </p:sp>
      <p:sp>
        <p:nvSpPr>
          <p:cNvPr id="1041" name="Google Shape;1041;p42"/>
          <p:cNvSpPr txBox="1"/>
          <p:nvPr>
            <p:ph idx="4" type="subTitle"/>
          </p:nvPr>
        </p:nvSpPr>
        <p:spPr>
          <a:xfrm>
            <a:off x="5332831" y="3291538"/>
            <a:ext cx="1572900" cy="384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700"/>
              <a:buFont typeface="Passion One"/>
              <a:buNone/>
              <a:defRPr sz="1700">
                <a:solidFill>
                  <a:schemeClr val="accent6"/>
                </a:solidFill>
                <a:highlight>
                  <a:schemeClr val="accent3"/>
                </a:highlight>
                <a:latin typeface="Playfair Display SemiBold"/>
                <a:ea typeface="Playfair Display SemiBold"/>
                <a:cs typeface="Playfair Display SemiBold"/>
                <a:sym typeface="Playfair Display SemiBold"/>
              </a:defRPr>
            </a:lvl1pPr>
            <a:lvl2pPr lvl="1"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2pPr>
            <a:lvl3pPr lvl="2"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3pPr>
            <a:lvl4pPr lvl="3"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4pPr>
            <a:lvl5pPr lvl="4"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5pPr>
            <a:lvl6pPr lvl="5"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6pPr>
            <a:lvl7pPr lvl="6"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7pPr>
            <a:lvl8pPr lvl="7"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8pPr>
            <a:lvl9pPr lvl="8" algn="ctr">
              <a:lnSpc>
                <a:spcPct val="100000"/>
              </a:lnSpc>
              <a:spcBef>
                <a:spcPts val="0"/>
              </a:spcBef>
              <a:spcAft>
                <a:spcPts val="0"/>
              </a:spcAft>
              <a:buClr>
                <a:schemeClr val="dk1"/>
              </a:buClr>
              <a:buSzPts val="2700"/>
              <a:buFont typeface="Passion One"/>
              <a:buNone/>
              <a:defRPr b="1" sz="2700">
                <a:solidFill>
                  <a:schemeClr val="dk1"/>
                </a:solidFill>
                <a:latin typeface="Passion One"/>
                <a:ea typeface="Passion One"/>
                <a:cs typeface="Passion One"/>
                <a:sym typeface="Passion One"/>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
    <p:spTree>
      <p:nvGrpSpPr>
        <p:cNvPr id="1042" name="Shape 1042"/>
        <p:cNvGrpSpPr/>
        <p:nvPr/>
      </p:nvGrpSpPr>
      <p:grpSpPr>
        <a:xfrm>
          <a:off x="0" y="0"/>
          <a:ext cx="0" cy="0"/>
          <a:chOff x="0" y="0"/>
          <a:chExt cx="0" cy="0"/>
        </a:xfrm>
      </p:grpSpPr>
      <p:grpSp>
        <p:nvGrpSpPr>
          <p:cNvPr id="1043" name="Google Shape;1043;p43"/>
          <p:cNvGrpSpPr/>
          <p:nvPr/>
        </p:nvGrpSpPr>
        <p:grpSpPr>
          <a:xfrm>
            <a:off x="713213" y="212375"/>
            <a:ext cx="7717584" cy="4718755"/>
            <a:chOff x="713213" y="212375"/>
            <a:chExt cx="7717584" cy="4718755"/>
          </a:xfrm>
        </p:grpSpPr>
        <p:sp>
          <p:nvSpPr>
            <p:cNvPr id="1044" name="Google Shape;1044;p43"/>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5" name="Google Shape;1045;p43"/>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6" name="Google Shape;1046;p43"/>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7" name="Google Shape;1047;p43"/>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8" name="Google Shape;1048;p43"/>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9" name="Google Shape;1049;p43"/>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0" name="Google Shape;1050;p43"/>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1" name="Google Shape;1051;p43"/>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2" name="Google Shape;1052;p43"/>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3" name="Google Shape;1053;p43"/>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4" name="Google Shape;1054;p43"/>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p43"/>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6" name="Google Shape;1056;p43"/>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7" name="Google Shape;1057;p43"/>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8" name="Google Shape;1058;p43"/>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9" name="Google Shape;1059;p43"/>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0" name="Google Shape;1060;p43"/>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1" name="Google Shape;1061;p43"/>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2" name="Google Shape;1062;p43"/>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3" name="Google Shape;1063;p43"/>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4" name="Google Shape;1064;p43"/>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5" name="Google Shape;1065;p43"/>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66" name="Google Shape;1066;p43"/>
            <p:cNvGrpSpPr/>
            <p:nvPr/>
          </p:nvGrpSpPr>
          <p:grpSpPr>
            <a:xfrm>
              <a:off x="1121467" y="840425"/>
              <a:ext cx="6877263" cy="3497129"/>
              <a:chOff x="1396280" y="844125"/>
              <a:chExt cx="6329158" cy="3420844"/>
            </a:xfrm>
          </p:grpSpPr>
          <p:sp>
            <p:nvSpPr>
              <p:cNvPr id="1067" name="Google Shape;1067;p43"/>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8" name="Google Shape;1068;p43"/>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9" name="Google Shape;1069;p43"/>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43"/>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1" name="Google Shape;1071;p43"/>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43"/>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3" name="Google Shape;1073;p43"/>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p43"/>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5" name="Google Shape;1075;p43"/>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6" name="Google Shape;1076;p43"/>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7" name="Google Shape;1077;p43"/>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8" name="Google Shape;1078;p43"/>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43"/>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0" name="Google Shape;1080;p43"/>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1" name="Google Shape;1081;p43"/>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43"/>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43"/>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084" name="Google Shape;1084;p43"/>
          <p:cNvSpPr txBox="1"/>
          <p:nvPr>
            <p:ph type="ctrTitle"/>
          </p:nvPr>
        </p:nvSpPr>
        <p:spPr>
          <a:xfrm>
            <a:off x="1174575" y="1649320"/>
            <a:ext cx="3251400" cy="854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000000"/>
              </a:buClr>
              <a:buSzPts val="3500"/>
              <a:buNone/>
              <a:defRPr sz="3100">
                <a:solidFill>
                  <a:srgbClr val="000000"/>
                </a:solidFill>
              </a:defRPr>
            </a:lvl1pPr>
            <a:lvl2pPr lvl="1" algn="r">
              <a:lnSpc>
                <a:spcPct val="100000"/>
              </a:lnSpc>
              <a:spcBef>
                <a:spcPts val="0"/>
              </a:spcBef>
              <a:spcAft>
                <a:spcPts val="0"/>
              </a:spcAft>
              <a:buClr>
                <a:srgbClr val="000000"/>
              </a:buClr>
              <a:buSzPts val="1800"/>
              <a:buNone/>
              <a:defRPr sz="1800">
                <a:solidFill>
                  <a:srgbClr val="000000"/>
                </a:solidFill>
              </a:defRPr>
            </a:lvl2pPr>
            <a:lvl3pPr lvl="2" algn="r">
              <a:lnSpc>
                <a:spcPct val="100000"/>
              </a:lnSpc>
              <a:spcBef>
                <a:spcPts val="0"/>
              </a:spcBef>
              <a:spcAft>
                <a:spcPts val="0"/>
              </a:spcAft>
              <a:buClr>
                <a:srgbClr val="000000"/>
              </a:buClr>
              <a:buSzPts val="1800"/>
              <a:buNone/>
              <a:defRPr sz="1800">
                <a:solidFill>
                  <a:srgbClr val="000000"/>
                </a:solidFill>
              </a:defRPr>
            </a:lvl3pPr>
            <a:lvl4pPr lvl="3" algn="r">
              <a:lnSpc>
                <a:spcPct val="100000"/>
              </a:lnSpc>
              <a:spcBef>
                <a:spcPts val="0"/>
              </a:spcBef>
              <a:spcAft>
                <a:spcPts val="0"/>
              </a:spcAft>
              <a:buClr>
                <a:srgbClr val="000000"/>
              </a:buClr>
              <a:buSzPts val="1800"/>
              <a:buNone/>
              <a:defRPr sz="1800">
                <a:solidFill>
                  <a:srgbClr val="000000"/>
                </a:solidFill>
              </a:defRPr>
            </a:lvl4pPr>
            <a:lvl5pPr lvl="4" algn="r">
              <a:lnSpc>
                <a:spcPct val="100000"/>
              </a:lnSpc>
              <a:spcBef>
                <a:spcPts val="0"/>
              </a:spcBef>
              <a:spcAft>
                <a:spcPts val="0"/>
              </a:spcAft>
              <a:buClr>
                <a:srgbClr val="000000"/>
              </a:buClr>
              <a:buSzPts val="1800"/>
              <a:buNone/>
              <a:defRPr sz="1800">
                <a:solidFill>
                  <a:srgbClr val="000000"/>
                </a:solidFill>
              </a:defRPr>
            </a:lvl5pPr>
            <a:lvl6pPr lvl="5" algn="r">
              <a:lnSpc>
                <a:spcPct val="100000"/>
              </a:lnSpc>
              <a:spcBef>
                <a:spcPts val="0"/>
              </a:spcBef>
              <a:spcAft>
                <a:spcPts val="0"/>
              </a:spcAft>
              <a:buClr>
                <a:srgbClr val="000000"/>
              </a:buClr>
              <a:buSzPts val="1800"/>
              <a:buNone/>
              <a:defRPr sz="1800">
                <a:solidFill>
                  <a:srgbClr val="000000"/>
                </a:solidFill>
              </a:defRPr>
            </a:lvl6pPr>
            <a:lvl7pPr lvl="6" algn="r">
              <a:lnSpc>
                <a:spcPct val="100000"/>
              </a:lnSpc>
              <a:spcBef>
                <a:spcPts val="0"/>
              </a:spcBef>
              <a:spcAft>
                <a:spcPts val="0"/>
              </a:spcAft>
              <a:buClr>
                <a:srgbClr val="000000"/>
              </a:buClr>
              <a:buSzPts val="1800"/>
              <a:buNone/>
              <a:defRPr sz="1800">
                <a:solidFill>
                  <a:srgbClr val="000000"/>
                </a:solidFill>
              </a:defRPr>
            </a:lvl7pPr>
            <a:lvl8pPr lvl="7" algn="r">
              <a:lnSpc>
                <a:spcPct val="100000"/>
              </a:lnSpc>
              <a:spcBef>
                <a:spcPts val="0"/>
              </a:spcBef>
              <a:spcAft>
                <a:spcPts val="0"/>
              </a:spcAft>
              <a:buClr>
                <a:srgbClr val="000000"/>
              </a:buClr>
              <a:buSzPts val="1800"/>
              <a:buNone/>
              <a:defRPr sz="1800">
                <a:solidFill>
                  <a:srgbClr val="000000"/>
                </a:solidFill>
              </a:defRPr>
            </a:lvl8pPr>
            <a:lvl9pPr lvl="8" algn="r">
              <a:lnSpc>
                <a:spcPct val="100000"/>
              </a:lnSpc>
              <a:spcBef>
                <a:spcPts val="0"/>
              </a:spcBef>
              <a:spcAft>
                <a:spcPts val="0"/>
              </a:spcAft>
              <a:buClr>
                <a:srgbClr val="000000"/>
              </a:buClr>
              <a:buSzPts val="1800"/>
              <a:buNone/>
              <a:defRPr sz="1800">
                <a:solidFill>
                  <a:srgbClr val="000000"/>
                </a:solidFill>
              </a:defRPr>
            </a:lvl9pPr>
          </a:lstStyle>
          <a:p/>
        </p:txBody>
      </p:sp>
      <p:sp>
        <p:nvSpPr>
          <p:cNvPr id="1085" name="Google Shape;1085;p43"/>
          <p:cNvSpPr txBox="1"/>
          <p:nvPr>
            <p:ph idx="1" type="subTitle"/>
          </p:nvPr>
        </p:nvSpPr>
        <p:spPr>
          <a:xfrm>
            <a:off x="1174575" y="2669955"/>
            <a:ext cx="3251400" cy="970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2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2">
    <p:spTree>
      <p:nvGrpSpPr>
        <p:cNvPr id="1086" name="Shape 1086"/>
        <p:cNvGrpSpPr/>
        <p:nvPr/>
      </p:nvGrpSpPr>
      <p:grpSpPr>
        <a:xfrm>
          <a:off x="0" y="0"/>
          <a:ext cx="0" cy="0"/>
          <a:chOff x="0" y="0"/>
          <a:chExt cx="0" cy="0"/>
        </a:xfrm>
      </p:grpSpPr>
      <p:grpSp>
        <p:nvGrpSpPr>
          <p:cNvPr id="1087" name="Google Shape;1087;p44"/>
          <p:cNvGrpSpPr/>
          <p:nvPr/>
        </p:nvGrpSpPr>
        <p:grpSpPr>
          <a:xfrm>
            <a:off x="5452598" y="339543"/>
            <a:ext cx="4097354" cy="4774189"/>
            <a:chOff x="5452598" y="339543"/>
            <a:chExt cx="4097354" cy="4774189"/>
          </a:xfrm>
        </p:grpSpPr>
        <p:sp>
          <p:nvSpPr>
            <p:cNvPr id="1088" name="Google Shape;1088;p44"/>
            <p:cNvSpPr/>
            <p:nvPr/>
          </p:nvSpPr>
          <p:spPr>
            <a:xfrm rot="875375">
              <a:off x="5919183" y="671804"/>
              <a:ext cx="3164185" cy="4109668"/>
            </a:xfrm>
            <a:custGeom>
              <a:rect b="b" l="l" r="r" t="t"/>
              <a:pathLst>
                <a:path extrusionOk="0" h="57519" w="44286">
                  <a:moveTo>
                    <a:pt x="37649" y="0"/>
                  </a:moveTo>
                  <a:lnTo>
                    <a:pt x="0" y="4716"/>
                  </a:lnTo>
                  <a:lnTo>
                    <a:pt x="6624" y="57519"/>
                  </a:lnTo>
                  <a:lnTo>
                    <a:pt x="44285" y="52803"/>
                  </a:lnTo>
                  <a:lnTo>
                    <a:pt x="37649" y="0"/>
                  </a:lnTo>
                  <a:close/>
                </a:path>
              </a:pathLst>
            </a:custGeom>
            <a:solidFill>
              <a:schemeClr val="accent6"/>
            </a:solidFill>
            <a:ln>
              <a:noFill/>
            </a:ln>
            <a:effectLst>
              <a:outerShdw blurRad="57150" rotWithShape="0" algn="bl" dir="3360000" dist="38100">
                <a:srgbClr val="000000">
                  <a:alpha val="2509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9" name="Google Shape;1089;p44"/>
            <p:cNvSpPr/>
            <p:nvPr/>
          </p:nvSpPr>
          <p:spPr>
            <a:xfrm rot="875375">
              <a:off x="6741016" y="1147890"/>
              <a:ext cx="2084306" cy="261360"/>
            </a:xfrm>
            <a:custGeom>
              <a:rect b="b" l="l" r="r" t="t"/>
              <a:pathLst>
                <a:path extrusionOk="0" h="3658" w="29172">
                  <a:moveTo>
                    <a:pt x="29158" y="0"/>
                  </a:moveTo>
                  <a:lnTo>
                    <a:pt x="1" y="3501"/>
                  </a:lnTo>
                  <a:lnTo>
                    <a:pt x="14" y="3658"/>
                  </a:lnTo>
                  <a:lnTo>
                    <a:pt x="29171" y="144"/>
                  </a:lnTo>
                  <a:lnTo>
                    <a:pt x="29158"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0" name="Google Shape;1090;p44"/>
            <p:cNvSpPr/>
            <p:nvPr/>
          </p:nvSpPr>
          <p:spPr>
            <a:xfrm rot="875375">
              <a:off x="6719622" y="1304416"/>
              <a:ext cx="2085164" cy="261431"/>
            </a:xfrm>
            <a:custGeom>
              <a:rect b="b" l="l" r="r" t="t"/>
              <a:pathLst>
                <a:path extrusionOk="0" h="3659" w="29184">
                  <a:moveTo>
                    <a:pt x="29158" y="1"/>
                  </a:moveTo>
                  <a:lnTo>
                    <a:pt x="0" y="3515"/>
                  </a:lnTo>
                  <a:lnTo>
                    <a:pt x="13" y="3658"/>
                  </a:lnTo>
                  <a:lnTo>
                    <a:pt x="29184" y="144"/>
                  </a:lnTo>
                  <a:lnTo>
                    <a:pt x="29158"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1" name="Google Shape;1091;p44"/>
            <p:cNvSpPr/>
            <p:nvPr/>
          </p:nvSpPr>
          <p:spPr>
            <a:xfrm rot="875375">
              <a:off x="6698412" y="1459880"/>
              <a:ext cx="2084306" cy="261431"/>
            </a:xfrm>
            <a:custGeom>
              <a:rect b="b" l="l" r="r" t="t"/>
              <a:pathLst>
                <a:path extrusionOk="0" h="3659" w="29172">
                  <a:moveTo>
                    <a:pt x="29158" y="0"/>
                  </a:moveTo>
                  <a:lnTo>
                    <a:pt x="0" y="3514"/>
                  </a:lnTo>
                  <a:lnTo>
                    <a:pt x="13" y="3658"/>
                  </a:lnTo>
                  <a:lnTo>
                    <a:pt x="29171" y="144"/>
                  </a:lnTo>
                  <a:lnTo>
                    <a:pt x="29158"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2" name="Google Shape;1092;p44"/>
            <p:cNvSpPr/>
            <p:nvPr/>
          </p:nvSpPr>
          <p:spPr>
            <a:xfrm rot="875375">
              <a:off x="6677974" y="1615718"/>
              <a:ext cx="2085235" cy="262360"/>
            </a:xfrm>
            <a:custGeom>
              <a:rect b="b" l="l" r="r" t="t"/>
              <a:pathLst>
                <a:path extrusionOk="0" h="3672" w="29185">
                  <a:moveTo>
                    <a:pt x="29158" y="1"/>
                  </a:moveTo>
                  <a:lnTo>
                    <a:pt x="1" y="3528"/>
                  </a:lnTo>
                  <a:lnTo>
                    <a:pt x="14" y="3672"/>
                  </a:lnTo>
                  <a:lnTo>
                    <a:pt x="29184" y="158"/>
                  </a:lnTo>
                  <a:lnTo>
                    <a:pt x="29158"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3" name="Google Shape;1093;p44"/>
            <p:cNvSpPr/>
            <p:nvPr/>
          </p:nvSpPr>
          <p:spPr>
            <a:xfrm rot="875375">
              <a:off x="6656633" y="1772204"/>
              <a:ext cx="2085235" cy="261431"/>
            </a:xfrm>
            <a:custGeom>
              <a:rect b="b" l="l" r="r" t="t"/>
              <a:pathLst>
                <a:path extrusionOk="0" h="3659" w="29185">
                  <a:moveTo>
                    <a:pt x="29159" y="1"/>
                  </a:moveTo>
                  <a:lnTo>
                    <a:pt x="1" y="3515"/>
                  </a:lnTo>
                  <a:lnTo>
                    <a:pt x="14" y="3658"/>
                  </a:lnTo>
                  <a:lnTo>
                    <a:pt x="29185" y="144"/>
                  </a:lnTo>
                  <a:lnTo>
                    <a:pt x="29159"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4" name="Google Shape;1094;p44"/>
            <p:cNvSpPr/>
            <p:nvPr/>
          </p:nvSpPr>
          <p:spPr>
            <a:xfrm rot="875375">
              <a:off x="6635255" y="1928685"/>
              <a:ext cx="2085164" cy="261360"/>
            </a:xfrm>
            <a:custGeom>
              <a:rect b="b" l="l" r="r" t="t"/>
              <a:pathLst>
                <a:path extrusionOk="0" h="3658" w="29184">
                  <a:moveTo>
                    <a:pt x="29158" y="0"/>
                  </a:moveTo>
                  <a:lnTo>
                    <a:pt x="0" y="3514"/>
                  </a:lnTo>
                  <a:lnTo>
                    <a:pt x="13" y="3658"/>
                  </a:lnTo>
                  <a:lnTo>
                    <a:pt x="29184" y="144"/>
                  </a:lnTo>
                  <a:lnTo>
                    <a:pt x="29158"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5" name="Google Shape;1095;p44"/>
            <p:cNvSpPr/>
            <p:nvPr/>
          </p:nvSpPr>
          <p:spPr>
            <a:xfrm rot="875375">
              <a:off x="6613688" y="2085079"/>
              <a:ext cx="2085235" cy="262360"/>
            </a:xfrm>
            <a:custGeom>
              <a:rect b="b" l="l" r="r" t="t"/>
              <a:pathLst>
                <a:path extrusionOk="0" h="3672" w="29185">
                  <a:moveTo>
                    <a:pt x="29158" y="1"/>
                  </a:moveTo>
                  <a:lnTo>
                    <a:pt x="0" y="3515"/>
                  </a:lnTo>
                  <a:lnTo>
                    <a:pt x="14" y="3672"/>
                  </a:lnTo>
                  <a:lnTo>
                    <a:pt x="29184" y="145"/>
                  </a:lnTo>
                  <a:lnTo>
                    <a:pt x="29158"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6" name="Google Shape;1096;p44"/>
            <p:cNvSpPr/>
            <p:nvPr/>
          </p:nvSpPr>
          <p:spPr>
            <a:xfrm rot="875375">
              <a:off x="6592347" y="2241564"/>
              <a:ext cx="2085235" cy="261431"/>
            </a:xfrm>
            <a:custGeom>
              <a:rect b="b" l="l" r="r" t="t"/>
              <a:pathLst>
                <a:path extrusionOk="0" h="3659" w="29185">
                  <a:moveTo>
                    <a:pt x="29158" y="1"/>
                  </a:moveTo>
                  <a:lnTo>
                    <a:pt x="1" y="3515"/>
                  </a:lnTo>
                  <a:lnTo>
                    <a:pt x="14" y="3658"/>
                  </a:lnTo>
                  <a:lnTo>
                    <a:pt x="29184" y="144"/>
                  </a:lnTo>
                  <a:lnTo>
                    <a:pt x="29158"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7" name="Google Shape;1097;p44"/>
            <p:cNvSpPr/>
            <p:nvPr/>
          </p:nvSpPr>
          <p:spPr>
            <a:xfrm rot="875375">
              <a:off x="6571985" y="2397365"/>
              <a:ext cx="2085164" cy="262289"/>
            </a:xfrm>
            <a:custGeom>
              <a:rect b="b" l="l" r="r" t="t"/>
              <a:pathLst>
                <a:path extrusionOk="0" h="3671" w="29184">
                  <a:moveTo>
                    <a:pt x="29171" y="0"/>
                  </a:moveTo>
                  <a:lnTo>
                    <a:pt x="0" y="3514"/>
                  </a:lnTo>
                  <a:lnTo>
                    <a:pt x="13" y="3671"/>
                  </a:lnTo>
                  <a:lnTo>
                    <a:pt x="29184" y="144"/>
                  </a:lnTo>
                  <a:lnTo>
                    <a:pt x="2917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8" name="Google Shape;1098;p44"/>
            <p:cNvSpPr/>
            <p:nvPr/>
          </p:nvSpPr>
          <p:spPr>
            <a:xfrm rot="875375">
              <a:off x="6550652" y="2553790"/>
              <a:ext cx="2085235" cy="261431"/>
            </a:xfrm>
            <a:custGeom>
              <a:rect b="b" l="l" r="r" t="t"/>
              <a:pathLst>
                <a:path extrusionOk="0" h="3659" w="29185">
                  <a:moveTo>
                    <a:pt x="29171" y="1"/>
                  </a:moveTo>
                  <a:lnTo>
                    <a:pt x="0" y="3515"/>
                  </a:lnTo>
                  <a:lnTo>
                    <a:pt x="13" y="3659"/>
                  </a:lnTo>
                  <a:lnTo>
                    <a:pt x="29184" y="144"/>
                  </a:lnTo>
                  <a:lnTo>
                    <a:pt x="29171"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9" name="Google Shape;1099;p44"/>
            <p:cNvSpPr/>
            <p:nvPr/>
          </p:nvSpPr>
          <p:spPr>
            <a:xfrm rot="875375">
              <a:off x="6529311" y="2709346"/>
              <a:ext cx="2085235" cy="262360"/>
            </a:xfrm>
            <a:custGeom>
              <a:rect b="b" l="l" r="r" t="t"/>
              <a:pathLst>
                <a:path extrusionOk="0" h="3672" w="29185">
                  <a:moveTo>
                    <a:pt x="29171" y="0"/>
                  </a:moveTo>
                  <a:lnTo>
                    <a:pt x="1" y="3514"/>
                  </a:lnTo>
                  <a:lnTo>
                    <a:pt x="14" y="3671"/>
                  </a:lnTo>
                  <a:lnTo>
                    <a:pt x="29184" y="144"/>
                  </a:lnTo>
                  <a:lnTo>
                    <a:pt x="2917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0" name="Google Shape;1100;p44"/>
            <p:cNvSpPr/>
            <p:nvPr/>
          </p:nvSpPr>
          <p:spPr>
            <a:xfrm rot="875375">
              <a:off x="6507745" y="2866732"/>
              <a:ext cx="2085235" cy="261360"/>
            </a:xfrm>
            <a:custGeom>
              <a:rect b="b" l="l" r="r" t="t"/>
              <a:pathLst>
                <a:path extrusionOk="0" h="3658" w="29185">
                  <a:moveTo>
                    <a:pt x="29172" y="0"/>
                  </a:moveTo>
                  <a:lnTo>
                    <a:pt x="1" y="3514"/>
                  </a:lnTo>
                  <a:lnTo>
                    <a:pt x="14" y="3658"/>
                  </a:lnTo>
                  <a:lnTo>
                    <a:pt x="29185" y="144"/>
                  </a:lnTo>
                  <a:lnTo>
                    <a:pt x="29172"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1" name="Google Shape;1101;p44"/>
            <p:cNvSpPr/>
            <p:nvPr/>
          </p:nvSpPr>
          <p:spPr>
            <a:xfrm rot="875375">
              <a:off x="6486367" y="3023141"/>
              <a:ext cx="2085164" cy="261431"/>
            </a:xfrm>
            <a:custGeom>
              <a:rect b="b" l="l" r="r" t="t"/>
              <a:pathLst>
                <a:path extrusionOk="0" h="3659" w="29184">
                  <a:moveTo>
                    <a:pt x="29171" y="1"/>
                  </a:moveTo>
                  <a:lnTo>
                    <a:pt x="0" y="3515"/>
                  </a:lnTo>
                  <a:lnTo>
                    <a:pt x="13" y="3659"/>
                  </a:lnTo>
                  <a:lnTo>
                    <a:pt x="29184" y="144"/>
                  </a:lnTo>
                  <a:lnTo>
                    <a:pt x="29171"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2" name="Google Shape;1102;p44"/>
            <p:cNvSpPr/>
            <p:nvPr/>
          </p:nvSpPr>
          <p:spPr>
            <a:xfrm rot="875375">
              <a:off x="6465142" y="3178722"/>
              <a:ext cx="2085235" cy="261431"/>
            </a:xfrm>
            <a:custGeom>
              <a:rect b="b" l="l" r="r" t="t"/>
              <a:pathLst>
                <a:path extrusionOk="0" h="3659" w="29185">
                  <a:moveTo>
                    <a:pt x="29171" y="0"/>
                  </a:moveTo>
                  <a:lnTo>
                    <a:pt x="0" y="3514"/>
                  </a:lnTo>
                  <a:lnTo>
                    <a:pt x="13" y="3658"/>
                  </a:lnTo>
                  <a:lnTo>
                    <a:pt x="29184" y="144"/>
                  </a:lnTo>
                  <a:lnTo>
                    <a:pt x="2917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3" name="Google Shape;1103;p44"/>
            <p:cNvSpPr/>
            <p:nvPr/>
          </p:nvSpPr>
          <p:spPr>
            <a:xfrm rot="875375">
              <a:off x="6444718" y="3334444"/>
              <a:ext cx="2085235" cy="262360"/>
            </a:xfrm>
            <a:custGeom>
              <a:rect b="b" l="l" r="r" t="t"/>
              <a:pathLst>
                <a:path extrusionOk="0" h="3672" w="29185">
                  <a:moveTo>
                    <a:pt x="29171" y="1"/>
                  </a:moveTo>
                  <a:lnTo>
                    <a:pt x="1" y="3528"/>
                  </a:lnTo>
                  <a:lnTo>
                    <a:pt x="27" y="3672"/>
                  </a:lnTo>
                  <a:lnTo>
                    <a:pt x="29185" y="158"/>
                  </a:lnTo>
                  <a:lnTo>
                    <a:pt x="29171"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4" name="Google Shape;1104;p44"/>
            <p:cNvSpPr/>
            <p:nvPr/>
          </p:nvSpPr>
          <p:spPr>
            <a:xfrm rot="875375">
              <a:off x="6423448" y="3490938"/>
              <a:ext cx="2085164" cy="261431"/>
            </a:xfrm>
            <a:custGeom>
              <a:rect b="b" l="l" r="r" t="t"/>
              <a:pathLst>
                <a:path extrusionOk="0" h="3659" w="29184">
                  <a:moveTo>
                    <a:pt x="29171" y="1"/>
                  </a:moveTo>
                  <a:lnTo>
                    <a:pt x="0" y="3515"/>
                  </a:lnTo>
                  <a:lnTo>
                    <a:pt x="26" y="3658"/>
                  </a:lnTo>
                  <a:lnTo>
                    <a:pt x="29184" y="144"/>
                  </a:lnTo>
                  <a:lnTo>
                    <a:pt x="29171"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5" name="Google Shape;1105;p44"/>
            <p:cNvSpPr/>
            <p:nvPr/>
          </p:nvSpPr>
          <p:spPr>
            <a:xfrm rot="875375">
              <a:off x="6401755" y="3648317"/>
              <a:ext cx="2085235" cy="261431"/>
            </a:xfrm>
            <a:custGeom>
              <a:rect b="b" l="l" r="r" t="t"/>
              <a:pathLst>
                <a:path extrusionOk="0" h="3659" w="29185">
                  <a:moveTo>
                    <a:pt x="29171" y="0"/>
                  </a:moveTo>
                  <a:lnTo>
                    <a:pt x="0" y="3514"/>
                  </a:lnTo>
                  <a:lnTo>
                    <a:pt x="26" y="3658"/>
                  </a:lnTo>
                  <a:lnTo>
                    <a:pt x="29184" y="144"/>
                  </a:lnTo>
                  <a:lnTo>
                    <a:pt x="2917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6" name="Google Shape;1106;p44"/>
            <p:cNvSpPr/>
            <p:nvPr/>
          </p:nvSpPr>
          <p:spPr>
            <a:xfrm rot="875375">
              <a:off x="6380433" y="3803804"/>
              <a:ext cx="2085235" cy="262360"/>
            </a:xfrm>
            <a:custGeom>
              <a:rect b="b" l="l" r="r" t="t"/>
              <a:pathLst>
                <a:path extrusionOk="0" h="3672" w="29185">
                  <a:moveTo>
                    <a:pt x="29171" y="1"/>
                  </a:moveTo>
                  <a:lnTo>
                    <a:pt x="1" y="3515"/>
                  </a:lnTo>
                  <a:lnTo>
                    <a:pt x="27" y="3672"/>
                  </a:lnTo>
                  <a:lnTo>
                    <a:pt x="29184" y="145"/>
                  </a:lnTo>
                  <a:lnTo>
                    <a:pt x="29171"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7" name="Google Shape;1107;p44"/>
            <p:cNvSpPr/>
            <p:nvPr/>
          </p:nvSpPr>
          <p:spPr>
            <a:xfrm rot="875375">
              <a:off x="6359092" y="3960290"/>
              <a:ext cx="2085235" cy="261431"/>
            </a:xfrm>
            <a:custGeom>
              <a:rect b="b" l="l" r="r" t="t"/>
              <a:pathLst>
                <a:path extrusionOk="0" h="3659" w="29185">
                  <a:moveTo>
                    <a:pt x="29172" y="1"/>
                  </a:moveTo>
                  <a:lnTo>
                    <a:pt x="1" y="3515"/>
                  </a:lnTo>
                  <a:lnTo>
                    <a:pt x="27" y="3658"/>
                  </a:lnTo>
                  <a:lnTo>
                    <a:pt x="29185" y="144"/>
                  </a:lnTo>
                  <a:lnTo>
                    <a:pt x="29172"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8" name="Google Shape;1108;p44"/>
            <p:cNvSpPr/>
            <p:nvPr/>
          </p:nvSpPr>
          <p:spPr>
            <a:xfrm rot="875375">
              <a:off x="6338729" y="4116091"/>
              <a:ext cx="2085164" cy="262289"/>
            </a:xfrm>
            <a:custGeom>
              <a:rect b="b" l="l" r="r" t="t"/>
              <a:pathLst>
                <a:path extrusionOk="0" h="3671" w="29184">
                  <a:moveTo>
                    <a:pt x="29171" y="0"/>
                  </a:moveTo>
                  <a:lnTo>
                    <a:pt x="0" y="3514"/>
                  </a:lnTo>
                  <a:lnTo>
                    <a:pt x="26" y="3671"/>
                  </a:lnTo>
                  <a:lnTo>
                    <a:pt x="29184" y="144"/>
                  </a:lnTo>
                  <a:lnTo>
                    <a:pt x="2917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9" name="Google Shape;1109;p44"/>
            <p:cNvSpPr/>
            <p:nvPr/>
          </p:nvSpPr>
          <p:spPr>
            <a:xfrm rot="875375">
              <a:off x="6318295" y="4272749"/>
              <a:ext cx="2085235" cy="261431"/>
            </a:xfrm>
            <a:custGeom>
              <a:rect b="b" l="l" r="r" t="t"/>
              <a:pathLst>
                <a:path extrusionOk="0" h="3659" w="29185">
                  <a:moveTo>
                    <a:pt x="29158" y="1"/>
                  </a:moveTo>
                  <a:lnTo>
                    <a:pt x="0" y="3515"/>
                  </a:lnTo>
                  <a:lnTo>
                    <a:pt x="14" y="3659"/>
                  </a:lnTo>
                  <a:lnTo>
                    <a:pt x="29184" y="145"/>
                  </a:lnTo>
                  <a:lnTo>
                    <a:pt x="29158"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0" name="Google Shape;1110;p44"/>
            <p:cNvSpPr/>
            <p:nvPr/>
          </p:nvSpPr>
          <p:spPr>
            <a:xfrm rot="875375">
              <a:off x="6636866" y="668092"/>
              <a:ext cx="22435" cy="31009"/>
            </a:xfrm>
            <a:custGeom>
              <a:rect b="b" l="l" r="r" t="t"/>
              <a:pathLst>
                <a:path extrusionOk="0" h="434" w="314">
                  <a:moveTo>
                    <a:pt x="148" y="1"/>
                  </a:moveTo>
                  <a:cubicBezTo>
                    <a:pt x="142" y="1"/>
                    <a:pt x="136" y="1"/>
                    <a:pt x="131" y="2"/>
                  </a:cubicBezTo>
                  <a:cubicBezTo>
                    <a:pt x="65" y="28"/>
                    <a:pt x="0" y="94"/>
                    <a:pt x="13" y="159"/>
                  </a:cubicBezTo>
                  <a:lnTo>
                    <a:pt x="52" y="433"/>
                  </a:lnTo>
                  <a:lnTo>
                    <a:pt x="314" y="394"/>
                  </a:lnTo>
                  <a:lnTo>
                    <a:pt x="287" y="120"/>
                  </a:lnTo>
                  <a:cubicBezTo>
                    <a:pt x="264" y="60"/>
                    <a:pt x="207" y="1"/>
                    <a:pt x="148" y="1"/>
                  </a:cubicBezTo>
                  <a:close/>
                </a:path>
              </a:pathLst>
            </a:custGeom>
            <a:solidFill>
              <a:srgbClr val="C4C6C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1" name="Google Shape;1111;p44"/>
            <p:cNvSpPr/>
            <p:nvPr/>
          </p:nvSpPr>
          <p:spPr>
            <a:xfrm rot="875375">
              <a:off x="6504839" y="525752"/>
              <a:ext cx="190483" cy="484280"/>
            </a:xfrm>
            <a:custGeom>
              <a:rect b="b" l="l" r="r" t="t"/>
              <a:pathLst>
                <a:path extrusionOk="0" h="6778" w="2666">
                  <a:moveTo>
                    <a:pt x="1073" y="0"/>
                  </a:moveTo>
                  <a:cubicBezTo>
                    <a:pt x="1030" y="0"/>
                    <a:pt x="986" y="3"/>
                    <a:pt x="941" y="8"/>
                  </a:cubicBezTo>
                  <a:cubicBezTo>
                    <a:pt x="406" y="73"/>
                    <a:pt x="249" y="557"/>
                    <a:pt x="223" y="805"/>
                  </a:cubicBezTo>
                  <a:lnTo>
                    <a:pt x="445" y="2425"/>
                  </a:lnTo>
                  <a:lnTo>
                    <a:pt x="706" y="2386"/>
                  </a:lnTo>
                  <a:lnTo>
                    <a:pt x="510" y="805"/>
                  </a:lnTo>
                  <a:cubicBezTo>
                    <a:pt x="510" y="740"/>
                    <a:pt x="575" y="322"/>
                    <a:pt x="993" y="269"/>
                  </a:cubicBezTo>
                  <a:cubicBezTo>
                    <a:pt x="1029" y="265"/>
                    <a:pt x="1063" y="263"/>
                    <a:pt x="1095" y="263"/>
                  </a:cubicBezTo>
                  <a:cubicBezTo>
                    <a:pt x="1440" y="263"/>
                    <a:pt x="1652" y="513"/>
                    <a:pt x="1712" y="1014"/>
                  </a:cubicBezTo>
                  <a:lnTo>
                    <a:pt x="2313" y="5756"/>
                  </a:lnTo>
                  <a:lnTo>
                    <a:pt x="2313" y="5769"/>
                  </a:lnTo>
                  <a:cubicBezTo>
                    <a:pt x="2313" y="5769"/>
                    <a:pt x="2378" y="6030"/>
                    <a:pt x="2234" y="6239"/>
                  </a:cubicBezTo>
                  <a:cubicBezTo>
                    <a:pt x="2143" y="6396"/>
                    <a:pt x="1960" y="6475"/>
                    <a:pt x="1699" y="6501"/>
                  </a:cubicBezTo>
                  <a:cubicBezTo>
                    <a:pt x="1635" y="6510"/>
                    <a:pt x="1574" y="6514"/>
                    <a:pt x="1518" y="6514"/>
                  </a:cubicBezTo>
                  <a:cubicBezTo>
                    <a:pt x="933" y="6514"/>
                    <a:pt x="760" y="6025"/>
                    <a:pt x="641" y="5155"/>
                  </a:cubicBezTo>
                  <a:lnTo>
                    <a:pt x="275" y="2373"/>
                  </a:lnTo>
                  <a:cubicBezTo>
                    <a:pt x="263" y="2313"/>
                    <a:pt x="208" y="2253"/>
                    <a:pt x="148" y="2253"/>
                  </a:cubicBezTo>
                  <a:cubicBezTo>
                    <a:pt x="143" y="2253"/>
                    <a:pt x="137" y="2254"/>
                    <a:pt x="131" y="2255"/>
                  </a:cubicBezTo>
                  <a:cubicBezTo>
                    <a:pt x="66" y="2281"/>
                    <a:pt x="1" y="2347"/>
                    <a:pt x="14" y="2412"/>
                  </a:cubicBezTo>
                  <a:lnTo>
                    <a:pt x="379" y="5181"/>
                  </a:lnTo>
                  <a:cubicBezTo>
                    <a:pt x="453" y="5791"/>
                    <a:pt x="583" y="6777"/>
                    <a:pt x="1515" y="6777"/>
                  </a:cubicBezTo>
                  <a:cubicBezTo>
                    <a:pt x="1581" y="6777"/>
                    <a:pt x="1651" y="6772"/>
                    <a:pt x="1725" y="6762"/>
                  </a:cubicBezTo>
                  <a:cubicBezTo>
                    <a:pt x="2078" y="6723"/>
                    <a:pt x="2313" y="6592"/>
                    <a:pt x="2443" y="6370"/>
                  </a:cubicBezTo>
                  <a:cubicBezTo>
                    <a:pt x="2666" y="6135"/>
                    <a:pt x="2600" y="5808"/>
                    <a:pt x="2574" y="5743"/>
                  </a:cubicBezTo>
                  <a:lnTo>
                    <a:pt x="1973" y="1001"/>
                  </a:lnTo>
                  <a:cubicBezTo>
                    <a:pt x="1901" y="351"/>
                    <a:pt x="1574" y="0"/>
                    <a:pt x="107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12" name="Google Shape;1112;p44"/>
          <p:cNvSpPr/>
          <p:nvPr/>
        </p:nvSpPr>
        <p:spPr>
          <a:xfrm rot="-786292">
            <a:off x="510027" y="464925"/>
            <a:ext cx="3482496" cy="4213627"/>
          </a:xfrm>
          <a:prstGeom prst="rect">
            <a:avLst/>
          </a:prstGeom>
          <a:solidFill>
            <a:schemeClr val="accent6"/>
          </a:solidFill>
          <a:ln>
            <a:noFill/>
          </a:ln>
          <a:effectLst>
            <a:outerShdw blurRad="57150" rotWithShape="0" algn="bl" dir="5400000" dist="19050">
              <a:srgbClr val="000000">
                <a:alpha val="2196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13" name="Google Shape;1113;p44"/>
          <p:cNvGrpSpPr/>
          <p:nvPr/>
        </p:nvGrpSpPr>
        <p:grpSpPr>
          <a:xfrm flipH="1" rot="-359911">
            <a:off x="2526334" y="43589"/>
            <a:ext cx="4091330" cy="4897077"/>
            <a:chOff x="821290" y="45722"/>
            <a:chExt cx="4091431" cy="4897198"/>
          </a:xfrm>
        </p:grpSpPr>
        <p:grpSp>
          <p:nvGrpSpPr>
            <p:cNvPr id="1114" name="Google Shape;1114;p44"/>
            <p:cNvGrpSpPr/>
            <p:nvPr/>
          </p:nvGrpSpPr>
          <p:grpSpPr>
            <a:xfrm rot="-371300">
              <a:off x="3436713" y="96426"/>
              <a:ext cx="344329" cy="738102"/>
              <a:chOff x="1736525" y="138117"/>
              <a:chExt cx="344320" cy="738082"/>
            </a:xfrm>
          </p:grpSpPr>
          <p:sp>
            <p:nvSpPr>
              <p:cNvPr id="1115" name="Google Shape;1115;p44"/>
              <p:cNvSpPr/>
              <p:nvPr/>
            </p:nvSpPr>
            <p:spPr>
              <a:xfrm>
                <a:off x="1736525" y="1381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6" name="Google Shape;1116;p44"/>
              <p:cNvSpPr/>
              <p:nvPr/>
            </p:nvSpPr>
            <p:spPr>
              <a:xfrm>
                <a:off x="1753106" y="2899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17" name="Google Shape;1117;p44"/>
            <p:cNvGrpSpPr/>
            <p:nvPr/>
          </p:nvGrpSpPr>
          <p:grpSpPr>
            <a:xfrm rot="-371300">
              <a:off x="3019353" y="98609"/>
              <a:ext cx="278007" cy="613249"/>
              <a:chOff x="1328295" y="92088"/>
              <a:chExt cx="278000" cy="613232"/>
            </a:xfrm>
          </p:grpSpPr>
          <p:sp>
            <p:nvSpPr>
              <p:cNvPr id="1118" name="Google Shape;1118;p44"/>
              <p:cNvSpPr/>
              <p:nvPr/>
            </p:nvSpPr>
            <p:spPr>
              <a:xfrm>
                <a:off x="1336694" y="243955"/>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9" name="Google Shape;1119;p44"/>
              <p:cNvSpPr/>
              <p:nvPr/>
            </p:nvSpPr>
            <p:spPr>
              <a:xfrm>
                <a:off x="1328295" y="92088"/>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20" name="Google Shape;1120;p44"/>
            <p:cNvSpPr/>
            <p:nvPr/>
          </p:nvSpPr>
          <p:spPr>
            <a:xfrm rot="-371369">
              <a:off x="3915573" y="58767"/>
              <a:ext cx="257250" cy="282435"/>
            </a:xfrm>
            <a:custGeom>
              <a:rect b="b" l="l" r="r" t="t"/>
              <a:pathLst>
                <a:path extrusionOk="0" h="4246" w="3708">
                  <a:moveTo>
                    <a:pt x="180" y="1"/>
                  </a:moveTo>
                  <a:lnTo>
                    <a:pt x="1" y="4042"/>
                  </a:lnTo>
                  <a:cubicBezTo>
                    <a:pt x="1184" y="4102"/>
                    <a:pt x="2356" y="4186"/>
                    <a:pt x="3528" y="4245"/>
                  </a:cubicBezTo>
                  <a:lnTo>
                    <a:pt x="3707" y="156"/>
                  </a:lnTo>
                  <a:lnTo>
                    <a:pt x="180"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1" name="Google Shape;1121;p44"/>
            <p:cNvSpPr/>
            <p:nvPr/>
          </p:nvSpPr>
          <p:spPr>
            <a:xfrm rot="-366179">
              <a:off x="1038492" y="479725"/>
              <a:ext cx="3657027" cy="4280927"/>
            </a:xfrm>
            <a:prstGeom prst="roundRect">
              <a:avLst>
                <a:gd fmla="val 3065" name="adj"/>
              </a:avLst>
            </a:prstGeom>
            <a:solidFill>
              <a:schemeClr val="dk2"/>
            </a:solidFill>
            <a:ln cap="flat" cmpd="sng" w="38100">
              <a:solidFill>
                <a:schemeClr val="accent3"/>
              </a:solidFill>
              <a:prstDash val="solid"/>
              <a:round/>
              <a:headEnd len="sm" w="sm" type="none"/>
              <a:tailEnd len="sm" w="sm" type="none"/>
            </a:ln>
            <a:effectLst>
              <a:outerShdw blurRad="57150" rotWithShape="0" algn="bl" dir="5400000" dist="38100">
                <a:srgbClr val="000000">
                  <a:alpha val="3215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22" name="Google Shape;1122;p44"/>
          <p:cNvSpPr/>
          <p:nvPr/>
        </p:nvSpPr>
        <p:spPr>
          <a:xfrm rot="306">
            <a:off x="2886750" y="786500"/>
            <a:ext cx="3370500" cy="1959000"/>
          </a:xfrm>
          <a:prstGeom prst="roundRect">
            <a:avLst>
              <a:gd fmla="val 9511" name="adj"/>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3" name="Google Shape;1123;p44"/>
          <p:cNvSpPr txBox="1"/>
          <p:nvPr>
            <p:ph type="ctrTitle"/>
          </p:nvPr>
        </p:nvSpPr>
        <p:spPr>
          <a:xfrm>
            <a:off x="2938650" y="835900"/>
            <a:ext cx="3266700" cy="705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200"/>
              <a:buNone/>
              <a:defRPr sz="41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24" name="Google Shape;1124;p44"/>
          <p:cNvSpPr txBox="1"/>
          <p:nvPr>
            <p:ph idx="1" type="subTitle"/>
          </p:nvPr>
        </p:nvSpPr>
        <p:spPr>
          <a:xfrm>
            <a:off x="2986650" y="1619250"/>
            <a:ext cx="3170700" cy="907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2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125" name="Google Shape;1125;p44"/>
          <p:cNvSpPr txBox="1"/>
          <p:nvPr/>
        </p:nvSpPr>
        <p:spPr>
          <a:xfrm>
            <a:off x="2886875" y="3506175"/>
            <a:ext cx="3370500" cy="670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300"/>
              </a:spcBef>
              <a:spcAft>
                <a:spcPts val="0"/>
              </a:spcAft>
              <a:buClr>
                <a:srgbClr val="000000"/>
              </a:buClr>
              <a:buSzPts val="1100"/>
              <a:buFont typeface="Arial"/>
              <a:buNone/>
            </a:pPr>
            <a:r>
              <a:rPr b="0" i="0" lang="en-CA" sz="1100" u="none" cap="none" strike="noStrike">
                <a:solidFill>
                  <a:schemeClr val="accent6"/>
                </a:solidFill>
                <a:latin typeface="Arvo"/>
                <a:ea typeface="Arvo"/>
                <a:cs typeface="Arvo"/>
                <a:sym typeface="Arvo"/>
              </a:rPr>
              <a:t>CRÉDITOS: este modelo de apresentação foi criado pelo </a:t>
            </a:r>
            <a:r>
              <a:rPr b="0" i="0" lang="en-CA" sz="1100" u="none" cap="none" strike="noStrike">
                <a:solidFill>
                  <a:schemeClr val="hlink"/>
                </a:solidFill>
                <a:highlight>
                  <a:schemeClr val="accent3"/>
                </a:highlight>
                <a:uFill>
                  <a:noFill/>
                </a:uFill>
                <a:latin typeface="Arvo"/>
                <a:ea typeface="Arvo"/>
                <a:cs typeface="Arvo"/>
                <a:sym typeface="Arvo"/>
                <a:hlinkClick r:id="rId2"/>
              </a:rPr>
              <a:t>Slidesgo</a:t>
            </a:r>
            <a:r>
              <a:rPr b="0" i="0" lang="en-CA" sz="1100" u="none" cap="none" strike="noStrike">
                <a:solidFill>
                  <a:schemeClr val="accent6"/>
                </a:solidFill>
                <a:latin typeface="Arvo"/>
                <a:ea typeface="Arvo"/>
                <a:cs typeface="Arvo"/>
                <a:sym typeface="Arvo"/>
              </a:rPr>
              <a:t>, e inclui ícones da </a:t>
            </a:r>
            <a:r>
              <a:rPr b="0" i="0" lang="en-CA" sz="1100" u="none" cap="none" strike="noStrike">
                <a:solidFill>
                  <a:schemeClr val="hlink"/>
                </a:solidFill>
                <a:highlight>
                  <a:schemeClr val="accent3"/>
                </a:highlight>
                <a:uFill>
                  <a:noFill/>
                </a:uFill>
                <a:latin typeface="Arvo"/>
                <a:ea typeface="Arvo"/>
                <a:cs typeface="Arvo"/>
                <a:sym typeface="Arvo"/>
                <a:hlinkClick r:id="rId3"/>
              </a:rPr>
              <a:t>Flaticon</a:t>
            </a:r>
            <a:r>
              <a:rPr b="0" i="0" lang="en-CA" sz="1100" u="none" cap="none" strike="noStrike">
                <a:solidFill>
                  <a:schemeClr val="accent6"/>
                </a:solidFill>
                <a:latin typeface="Arvo"/>
                <a:ea typeface="Arvo"/>
                <a:cs typeface="Arvo"/>
                <a:sym typeface="Arvo"/>
              </a:rPr>
              <a:t> e infográficos e imagens da </a:t>
            </a:r>
            <a:r>
              <a:rPr b="0" i="0" lang="en-CA" sz="1100" u="none" cap="none" strike="noStrike">
                <a:solidFill>
                  <a:schemeClr val="hlink"/>
                </a:solidFill>
                <a:highlight>
                  <a:schemeClr val="accent3"/>
                </a:highlight>
                <a:uFill>
                  <a:noFill/>
                </a:uFill>
                <a:latin typeface="Arvo"/>
                <a:ea typeface="Arvo"/>
                <a:cs typeface="Arvo"/>
                <a:sym typeface="Arvo"/>
                <a:hlinkClick r:id="rId4"/>
              </a:rPr>
              <a:t>Freepik</a:t>
            </a:r>
            <a:endParaRPr b="0" i="0" sz="1100" u="none" cap="none" strike="noStrike">
              <a:solidFill>
                <a:schemeClr val="accent6"/>
              </a:solidFill>
              <a:highlight>
                <a:schemeClr val="accent3"/>
              </a:highlight>
              <a:latin typeface="Arvo"/>
              <a:ea typeface="Arvo"/>
              <a:cs typeface="Arvo"/>
              <a:sym typeface="Arvo"/>
            </a:endParaRPr>
          </a:p>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accent6"/>
              </a:solidFill>
              <a:latin typeface="Arvo"/>
              <a:ea typeface="Arvo"/>
              <a:cs typeface="Arvo"/>
              <a:sym typeface="Arvo"/>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_1">
    <p:spTree>
      <p:nvGrpSpPr>
        <p:cNvPr id="1126" name="Shape 1126"/>
        <p:cNvGrpSpPr/>
        <p:nvPr/>
      </p:nvGrpSpPr>
      <p:grpSpPr>
        <a:xfrm>
          <a:off x="0" y="0"/>
          <a:ext cx="0" cy="0"/>
          <a:chOff x="0" y="0"/>
          <a:chExt cx="0" cy="0"/>
        </a:xfrm>
      </p:grpSpPr>
      <p:grpSp>
        <p:nvGrpSpPr>
          <p:cNvPr id="1127" name="Google Shape;1127;p45"/>
          <p:cNvGrpSpPr/>
          <p:nvPr/>
        </p:nvGrpSpPr>
        <p:grpSpPr>
          <a:xfrm>
            <a:off x="713213" y="212375"/>
            <a:ext cx="7717584" cy="4718755"/>
            <a:chOff x="713213" y="212375"/>
            <a:chExt cx="7717584" cy="4718755"/>
          </a:xfrm>
        </p:grpSpPr>
        <p:sp>
          <p:nvSpPr>
            <p:cNvPr id="1128" name="Google Shape;1128;p45"/>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9" name="Google Shape;1129;p45"/>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0" name="Google Shape;1130;p45"/>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1" name="Google Shape;1131;p45"/>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2" name="Google Shape;1132;p45"/>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3" name="Google Shape;1133;p45"/>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4" name="Google Shape;1134;p45"/>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5" name="Google Shape;1135;p45"/>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6" name="Google Shape;1136;p45"/>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7" name="Google Shape;1137;p45"/>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p45"/>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9" name="Google Shape;1139;p45"/>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p45"/>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1" name="Google Shape;1141;p45"/>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2" name="Google Shape;1142;p45"/>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3" name="Google Shape;1143;p45"/>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4" name="Google Shape;1144;p45"/>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5" name="Google Shape;1145;p45"/>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6" name="Google Shape;1146;p45"/>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7" name="Google Shape;1147;p45"/>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8" name="Google Shape;1148;p45"/>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9" name="Google Shape;1149;p45"/>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50" name="Google Shape;1150;p45"/>
            <p:cNvGrpSpPr/>
            <p:nvPr/>
          </p:nvGrpSpPr>
          <p:grpSpPr>
            <a:xfrm>
              <a:off x="1121467" y="840425"/>
              <a:ext cx="6877263" cy="3497129"/>
              <a:chOff x="1396280" y="844125"/>
              <a:chExt cx="6329158" cy="3420844"/>
            </a:xfrm>
          </p:grpSpPr>
          <p:sp>
            <p:nvSpPr>
              <p:cNvPr id="1151" name="Google Shape;1151;p45"/>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2" name="Google Shape;1152;p45"/>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3" name="Google Shape;1153;p45"/>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4" name="Google Shape;1154;p45"/>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5" name="Google Shape;1155;p45"/>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6" name="Google Shape;1156;p45"/>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7" name="Google Shape;1157;p45"/>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8" name="Google Shape;1158;p45"/>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9" name="Google Shape;1159;p45"/>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0" name="Google Shape;1160;p45"/>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1" name="Google Shape;1161;p45"/>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2" name="Google Shape;1162;p45"/>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3" name="Google Shape;1163;p45"/>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4" name="Google Shape;1164;p45"/>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5" name="Google Shape;1165;p45"/>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6" name="Google Shape;1166;p45"/>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7" name="Google Shape;1167;p45"/>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168" name="Google Shape;1168;p45"/>
          <p:cNvSpPr txBox="1"/>
          <p:nvPr>
            <p:ph idx="1" type="subTitle"/>
          </p:nvPr>
        </p:nvSpPr>
        <p:spPr>
          <a:xfrm>
            <a:off x="1165425" y="1423888"/>
            <a:ext cx="3949500" cy="471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Char char="●"/>
              <a:defRPr sz="1200"/>
            </a:lvl1pPr>
            <a:lvl2pPr lvl="1" algn="ctr">
              <a:lnSpc>
                <a:spcPct val="100000"/>
              </a:lnSpc>
              <a:spcBef>
                <a:spcPts val="0"/>
              </a:spcBef>
              <a:spcAft>
                <a:spcPts val="0"/>
              </a:spcAft>
              <a:buSzPts val="1400"/>
              <a:buChar char="○"/>
              <a:defRPr/>
            </a:lvl2pPr>
            <a:lvl3pPr lvl="2" algn="ctr">
              <a:lnSpc>
                <a:spcPct val="100000"/>
              </a:lnSpc>
              <a:spcBef>
                <a:spcPts val="1600"/>
              </a:spcBef>
              <a:spcAft>
                <a:spcPts val="0"/>
              </a:spcAft>
              <a:buSzPts val="1400"/>
              <a:buChar char="■"/>
              <a:defRPr/>
            </a:lvl3pPr>
            <a:lvl4pPr lvl="3" algn="ctr">
              <a:lnSpc>
                <a:spcPct val="100000"/>
              </a:lnSpc>
              <a:spcBef>
                <a:spcPts val="1600"/>
              </a:spcBef>
              <a:spcAft>
                <a:spcPts val="0"/>
              </a:spcAft>
              <a:buSzPts val="1400"/>
              <a:buChar char="●"/>
              <a:defRPr/>
            </a:lvl4pPr>
            <a:lvl5pPr lvl="4" algn="ctr">
              <a:lnSpc>
                <a:spcPct val="100000"/>
              </a:lnSpc>
              <a:spcBef>
                <a:spcPts val="1600"/>
              </a:spcBef>
              <a:spcAft>
                <a:spcPts val="0"/>
              </a:spcAft>
              <a:buSzPts val="1400"/>
              <a:buChar char="○"/>
              <a:defRPr/>
            </a:lvl5pPr>
            <a:lvl6pPr lvl="5" algn="ctr">
              <a:lnSpc>
                <a:spcPct val="100000"/>
              </a:lnSpc>
              <a:spcBef>
                <a:spcPts val="1600"/>
              </a:spcBef>
              <a:spcAft>
                <a:spcPts val="0"/>
              </a:spcAft>
              <a:buSzPts val="1400"/>
              <a:buChar char="■"/>
              <a:defRPr/>
            </a:lvl6pPr>
            <a:lvl7pPr lvl="6" algn="ctr">
              <a:lnSpc>
                <a:spcPct val="100000"/>
              </a:lnSpc>
              <a:spcBef>
                <a:spcPts val="1600"/>
              </a:spcBef>
              <a:spcAft>
                <a:spcPts val="0"/>
              </a:spcAft>
              <a:buSzPts val="1400"/>
              <a:buChar char="●"/>
              <a:defRPr/>
            </a:lvl7pPr>
            <a:lvl8pPr lvl="7" algn="ctr">
              <a:lnSpc>
                <a:spcPct val="100000"/>
              </a:lnSpc>
              <a:spcBef>
                <a:spcPts val="1600"/>
              </a:spcBef>
              <a:spcAft>
                <a:spcPts val="0"/>
              </a:spcAft>
              <a:buSzPts val="1400"/>
              <a:buChar char="○"/>
              <a:defRPr/>
            </a:lvl8pPr>
            <a:lvl9pPr lvl="8" algn="ctr">
              <a:lnSpc>
                <a:spcPct val="100000"/>
              </a:lnSpc>
              <a:spcBef>
                <a:spcPts val="1600"/>
              </a:spcBef>
              <a:spcAft>
                <a:spcPts val="1600"/>
              </a:spcAft>
              <a:buSzPts val="1400"/>
              <a:buChar char="■"/>
              <a:defRPr/>
            </a:lvl9pPr>
          </a:lstStyle>
          <a:p/>
        </p:txBody>
      </p:sp>
      <p:sp>
        <p:nvSpPr>
          <p:cNvPr id="1169" name="Google Shape;1169;p45"/>
          <p:cNvSpPr txBox="1"/>
          <p:nvPr>
            <p:ph type="ctrTitle"/>
          </p:nvPr>
        </p:nvSpPr>
        <p:spPr>
          <a:xfrm>
            <a:off x="1454600" y="791675"/>
            <a:ext cx="6234600" cy="518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3500"/>
              <a:buNone/>
              <a:defRPr sz="3100">
                <a:solidFill>
                  <a:srgbClr val="000000"/>
                </a:solidFill>
              </a:defRPr>
            </a:lvl1pPr>
            <a:lvl2pPr lvl="1" algn="r">
              <a:lnSpc>
                <a:spcPct val="100000"/>
              </a:lnSpc>
              <a:spcBef>
                <a:spcPts val="0"/>
              </a:spcBef>
              <a:spcAft>
                <a:spcPts val="0"/>
              </a:spcAft>
              <a:buClr>
                <a:srgbClr val="000000"/>
              </a:buClr>
              <a:buSzPts val="1800"/>
              <a:buNone/>
              <a:defRPr sz="1800">
                <a:solidFill>
                  <a:srgbClr val="000000"/>
                </a:solidFill>
              </a:defRPr>
            </a:lvl2pPr>
            <a:lvl3pPr lvl="2" algn="r">
              <a:lnSpc>
                <a:spcPct val="100000"/>
              </a:lnSpc>
              <a:spcBef>
                <a:spcPts val="0"/>
              </a:spcBef>
              <a:spcAft>
                <a:spcPts val="0"/>
              </a:spcAft>
              <a:buClr>
                <a:srgbClr val="000000"/>
              </a:buClr>
              <a:buSzPts val="1800"/>
              <a:buNone/>
              <a:defRPr sz="1800">
                <a:solidFill>
                  <a:srgbClr val="000000"/>
                </a:solidFill>
              </a:defRPr>
            </a:lvl3pPr>
            <a:lvl4pPr lvl="3" algn="r">
              <a:lnSpc>
                <a:spcPct val="100000"/>
              </a:lnSpc>
              <a:spcBef>
                <a:spcPts val="0"/>
              </a:spcBef>
              <a:spcAft>
                <a:spcPts val="0"/>
              </a:spcAft>
              <a:buClr>
                <a:srgbClr val="000000"/>
              </a:buClr>
              <a:buSzPts val="1800"/>
              <a:buNone/>
              <a:defRPr sz="1800">
                <a:solidFill>
                  <a:srgbClr val="000000"/>
                </a:solidFill>
              </a:defRPr>
            </a:lvl4pPr>
            <a:lvl5pPr lvl="4" algn="r">
              <a:lnSpc>
                <a:spcPct val="100000"/>
              </a:lnSpc>
              <a:spcBef>
                <a:spcPts val="0"/>
              </a:spcBef>
              <a:spcAft>
                <a:spcPts val="0"/>
              </a:spcAft>
              <a:buClr>
                <a:srgbClr val="000000"/>
              </a:buClr>
              <a:buSzPts val="1800"/>
              <a:buNone/>
              <a:defRPr sz="1800">
                <a:solidFill>
                  <a:srgbClr val="000000"/>
                </a:solidFill>
              </a:defRPr>
            </a:lvl5pPr>
            <a:lvl6pPr lvl="5" algn="r">
              <a:lnSpc>
                <a:spcPct val="100000"/>
              </a:lnSpc>
              <a:spcBef>
                <a:spcPts val="0"/>
              </a:spcBef>
              <a:spcAft>
                <a:spcPts val="0"/>
              </a:spcAft>
              <a:buClr>
                <a:srgbClr val="000000"/>
              </a:buClr>
              <a:buSzPts val="1800"/>
              <a:buNone/>
              <a:defRPr sz="1800">
                <a:solidFill>
                  <a:srgbClr val="000000"/>
                </a:solidFill>
              </a:defRPr>
            </a:lvl6pPr>
            <a:lvl7pPr lvl="6" algn="r">
              <a:lnSpc>
                <a:spcPct val="100000"/>
              </a:lnSpc>
              <a:spcBef>
                <a:spcPts val="0"/>
              </a:spcBef>
              <a:spcAft>
                <a:spcPts val="0"/>
              </a:spcAft>
              <a:buClr>
                <a:srgbClr val="000000"/>
              </a:buClr>
              <a:buSzPts val="1800"/>
              <a:buNone/>
              <a:defRPr sz="1800">
                <a:solidFill>
                  <a:srgbClr val="000000"/>
                </a:solidFill>
              </a:defRPr>
            </a:lvl7pPr>
            <a:lvl8pPr lvl="7" algn="r">
              <a:lnSpc>
                <a:spcPct val="100000"/>
              </a:lnSpc>
              <a:spcBef>
                <a:spcPts val="0"/>
              </a:spcBef>
              <a:spcAft>
                <a:spcPts val="0"/>
              </a:spcAft>
              <a:buClr>
                <a:srgbClr val="000000"/>
              </a:buClr>
              <a:buSzPts val="1800"/>
              <a:buNone/>
              <a:defRPr sz="1800">
                <a:solidFill>
                  <a:srgbClr val="000000"/>
                </a:solidFill>
              </a:defRPr>
            </a:lvl8pPr>
            <a:lvl9pPr lvl="8" algn="r">
              <a:lnSpc>
                <a:spcPct val="100000"/>
              </a:lnSpc>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4">
  <p:cSld name="TITLE_AND_TWO_COLUMNS_2_1_1">
    <p:spTree>
      <p:nvGrpSpPr>
        <p:cNvPr id="1170" name="Shape 1170"/>
        <p:cNvGrpSpPr/>
        <p:nvPr/>
      </p:nvGrpSpPr>
      <p:grpSpPr>
        <a:xfrm>
          <a:off x="0" y="0"/>
          <a:ext cx="0" cy="0"/>
          <a:chOff x="0" y="0"/>
          <a:chExt cx="0" cy="0"/>
        </a:xfrm>
      </p:grpSpPr>
      <p:grpSp>
        <p:nvGrpSpPr>
          <p:cNvPr id="1171" name="Google Shape;1171;p46"/>
          <p:cNvGrpSpPr/>
          <p:nvPr/>
        </p:nvGrpSpPr>
        <p:grpSpPr>
          <a:xfrm>
            <a:off x="713213" y="212375"/>
            <a:ext cx="7717584" cy="4718755"/>
            <a:chOff x="713213" y="212375"/>
            <a:chExt cx="7717584" cy="4718755"/>
          </a:xfrm>
        </p:grpSpPr>
        <p:sp>
          <p:nvSpPr>
            <p:cNvPr id="1172" name="Google Shape;1172;p46"/>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3" name="Google Shape;1173;p46"/>
            <p:cNvSpPr/>
            <p:nvPr/>
          </p:nvSpPr>
          <p:spPr>
            <a:xfrm>
              <a:off x="7810996"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4" name="Google Shape;1174;p46"/>
            <p:cNvSpPr/>
            <p:nvPr/>
          </p:nvSpPr>
          <p:spPr>
            <a:xfrm>
              <a:off x="7749596"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5" name="Google Shape;1175;p46"/>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dk2"/>
            </a:solidFill>
            <a:ln cap="flat" cmpd="sng" w="38100">
              <a:solidFill>
                <a:schemeClr val="accent3"/>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6" name="Google Shape;1176;p46"/>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7" name="Google Shape;1177;p46"/>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8" name="Google Shape;1178;p46"/>
            <p:cNvSpPr/>
            <p:nvPr/>
          </p:nvSpPr>
          <p:spPr>
            <a:xfrm>
              <a:off x="7780732"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9" name="Google Shape;1179;p46"/>
            <p:cNvSpPr/>
            <p:nvPr/>
          </p:nvSpPr>
          <p:spPr>
            <a:xfrm>
              <a:off x="7805096"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0" name="Google Shape;1180;p46"/>
            <p:cNvSpPr/>
            <p:nvPr/>
          </p:nvSpPr>
          <p:spPr>
            <a:xfrm>
              <a:off x="10809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1" name="Google Shape;1181;p46"/>
            <p:cNvSpPr/>
            <p:nvPr/>
          </p:nvSpPr>
          <p:spPr>
            <a:xfrm>
              <a:off x="10338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2" name="Google Shape;1182;p46"/>
            <p:cNvSpPr/>
            <p:nvPr/>
          </p:nvSpPr>
          <p:spPr>
            <a:xfrm>
              <a:off x="1488325"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46"/>
            <p:cNvSpPr/>
            <p:nvPr/>
          </p:nvSpPr>
          <p:spPr>
            <a:xfrm>
              <a:off x="1480182"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4" name="Google Shape;1184;p46"/>
            <p:cNvSpPr/>
            <p:nvPr/>
          </p:nvSpPr>
          <p:spPr>
            <a:xfrm>
              <a:off x="24556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5" name="Google Shape;1185;p46"/>
            <p:cNvSpPr/>
            <p:nvPr/>
          </p:nvSpPr>
          <p:spPr>
            <a:xfrm>
              <a:off x="24722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6" name="Google Shape;1186;p46"/>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7" name="Google Shape;1187;p46"/>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8" name="Google Shape;1188;p46"/>
            <p:cNvSpPr/>
            <p:nvPr/>
          </p:nvSpPr>
          <p:spPr>
            <a:xfrm>
              <a:off x="5250322"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9" name="Google Shape;1189;p46"/>
            <p:cNvSpPr/>
            <p:nvPr/>
          </p:nvSpPr>
          <p:spPr>
            <a:xfrm>
              <a:off x="5278560"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0" name="Google Shape;1190;p46"/>
            <p:cNvSpPr/>
            <p:nvPr/>
          </p:nvSpPr>
          <p:spPr>
            <a:xfrm>
              <a:off x="4832246" y="506655"/>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1" name="Google Shape;1191;p46"/>
            <p:cNvSpPr/>
            <p:nvPr/>
          </p:nvSpPr>
          <p:spPr>
            <a:xfrm>
              <a:off x="4858818" y="350735"/>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2" name="Google Shape;1192;p46"/>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3" name="Google Shape;1193;p46"/>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94" name="Google Shape;1194;p46"/>
            <p:cNvGrpSpPr/>
            <p:nvPr/>
          </p:nvGrpSpPr>
          <p:grpSpPr>
            <a:xfrm>
              <a:off x="1121467" y="840425"/>
              <a:ext cx="6877263" cy="3497129"/>
              <a:chOff x="1396280" y="844125"/>
              <a:chExt cx="6329158" cy="3420844"/>
            </a:xfrm>
          </p:grpSpPr>
          <p:sp>
            <p:nvSpPr>
              <p:cNvPr id="1195" name="Google Shape;1195;p46"/>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6" name="Google Shape;1196;p46"/>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7" name="Google Shape;1197;p46"/>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8" name="Google Shape;1198;p46"/>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9" name="Google Shape;1199;p46"/>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0" name="Google Shape;1200;p46"/>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1" name="Google Shape;1201;p46"/>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2" name="Google Shape;1202;p46"/>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3" name="Google Shape;1203;p46"/>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4" name="Google Shape;1204;p46"/>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5" name="Google Shape;1205;p46"/>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6" name="Google Shape;1206;p46"/>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7" name="Google Shape;1207;p46"/>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8" name="Google Shape;1208;p46"/>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9" name="Google Shape;1209;p46"/>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0" name="Google Shape;1210;p46"/>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1" name="Google Shape;1211;p46"/>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212" name="Google Shape;1212;p46"/>
          <p:cNvSpPr txBox="1"/>
          <p:nvPr>
            <p:ph type="ctrTitle"/>
          </p:nvPr>
        </p:nvSpPr>
        <p:spPr>
          <a:xfrm>
            <a:off x="928850" y="791675"/>
            <a:ext cx="7286100" cy="518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3500"/>
              <a:buNone/>
              <a:defRPr sz="3100"/>
            </a:lvl1pPr>
            <a:lvl2pPr lvl="1" algn="r">
              <a:lnSpc>
                <a:spcPct val="100000"/>
              </a:lnSpc>
              <a:spcBef>
                <a:spcPts val="0"/>
              </a:spcBef>
              <a:spcAft>
                <a:spcPts val="0"/>
              </a:spcAft>
              <a:buClr>
                <a:srgbClr val="000000"/>
              </a:buClr>
              <a:buSzPts val="1800"/>
              <a:buNone/>
              <a:defRPr sz="1800">
                <a:solidFill>
                  <a:srgbClr val="000000"/>
                </a:solidFill>
              </a:defRPr>
            </a:lvl2pPr>
            <a:lvl3pPr lvl="2" algn="r">
              <a:lnSpc>
                <a:spcPct val="100000"/>
              </a:lnSpc>
              <a:spcBef>
                <a:spcPts val="0"/>
              </a:spcBef>
              <a:spcAft>
                <a:spcPts val="0"/>
              </a:spcAft>
              <a:buClr>
                <a:srgbClr val="000000"/>
              </a:buClr>
              <a:buSzPts val="1800"/>
              <a:buNone/>
              <a:defRPr sz="1800">
                <a:solidFill>
                  <a:srgbClr val="000000"/>
                </a:solidFill>
              </a:defRPr>
            </a:lvl3pPr>
            <a:lvl4pPr lvl="3" algn="r">
              <a:lnSpc>
                <a:spcPct val="100000"/>
              </a:lnSpc>
              <a:spcBef>
                <a:spcPts val="0"/>
              </a:spcBef>
              <a:spcAft>
                <a:spcPts val="0"/>
              </a:spcAft>
              <a:buClr>
                <a:srgbClr val="000000"/>
              </a:buClr>
              <a:buSzPts val="1800"/>
              <a:buNone/>
              <a:defRPr sz="1800">
                <a:solidFill>
                  <a:srgbClr val="000000"/>
                </a:solidFill>
              </a:defRPr>
            </a:lvl4pPr>
            <a:lvl5pPr lvl="4" algn="r">
              <a:lnSpc>
                <a:spcPct val="100000"/>
              </a:lnSpc>
              <a:spcBef>
                <a:spcPts val="0"/>
              </a:spcBef>
              <a:spcAft>
                <a:spcPts val="0"/>
              </a:spcAft>
              <a:buClr>
                <a:srgbClr val="000000"/>
              </a:buClr>
              <a:buSzPts val="1800"/>
              <a:buNone/>
              <a:defRPr sz="1800">
                <a:solidFill>
                  <a:srgbClr val="000000"/>
                </a:solidFill>
              </a:defRPr>
            </a:lvl5pPr>
            <a:lvl6pPr lvl="5" algn="r">
              <a:lnSpc>
                <a:spcPct val="100000"/>
              </a:lnSpc>
              <a:spcBef>
                <a:spcPts val="0"/>
              </a:spcBef>
              <a:spcAft>
                <a:spcPts val="0"/>
              </a:spcAft>
              <a:buClr>
                <a:srgbClr val="000000"/>
              </a:buClr>
              <a:buSzPts val="1800"/>
              <a:buNone/>
              <a:defRPr sz="1800">
                <a:solidFill>
                  <a:srgbClr val="000000"/>
                </a:solidFill>
              </a:defRPr>
            </a:lvl6pPr>
            <a:lvl7pPr lvl="6" algn="r">
              <a:lnSpc>
                <a:spcPct val="100000"/>
              </a:lnSpc>
              <a:spcBef>
                <a:spcPts val="0"/>
              </a:spcBef>
              <a:spcAft>
                <a:spcPts val="0"/>
              </a:spcAft>
              <a:buClr>
                <a:srgbClr val="000000"/>
              </a:buClr>
              <a:buSzPts val="1800"/>
              <a:buNone/>
              <a:defRPr sz="1800">
                <a:solidFill>
                  <a:srgbClr val="000000"/>
                </a:solidFill>
              </a:defRPr>
            </a:lvl7pPr>
            <a:lvl8pPr lvl="7" algn="r">
              <a:lnSpc>
                <a:spcPct val="100000"/>
              </a:lnSpc>
              <a:spcBef>
                <a:spcPts val="0"/>
              </a:spcBef>
              <a:spcAft>
                <a:spcPts val="0"/>
              </a:spcAft>
              <a:buClr>
                <a:srgbClr val="000000"/>
              </a:buClr>
              <a:buSzPts val="1800"/>
              <a:buNone/>
              <a:defRPr sz="1800">
                <a:solidFill>
                  <a:srgbClr val="000000"/>
                </a:solidFill>
              </a:defRPr>
            </a:lvl8pPr>
            <a:lvl9pPr lvl="8" algn="r">
              <a:lnSpc>
                <a:spcPct val="100000"/>
              </a:lnSpc>
              <a:spcBef>
                <a:spcPts val="0"/>
              </a:spcBef>
              <a:spcAft>
                <a:spcPts val="0"/>
              </a:spcAft>
              <a:buClr>
                <a:srgbClr val="000000"/>
              </a:buClr>
              <a:buSzPts val="1800"/>
              <a:buNone/>
              <a:defRPr sz="1800">
                <a:solidFill>
                  <a:srgbClr val="000000"/>
                </a:solidFill>
              </a:defRPr>
            </a:lvl9pPr>
          </a:lstStyle>
          <a:p/>
        </p:txBody>
      </p:sp>
      <p:sp>
        <p:nvSpPr>
          <p:cNvPr id="1213" name="Google Shape;1213;p46"/>
          <p:cNvSpPr txBox="1"/>
          <p:nvPr>
            <p:ph idx="1" type="subTitle"/>
          </p:nvPr>
        </p:nvSpPr>
        <p:spPr>
          <a:xfrm>
            <a:off x="1170025" y="1423900"/>
            <a:ext cx="3161100" cy="2917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1300"/>
              <a:buFont typeface="Cambo"/>
              <a:buChar char="●"/>
              <a:defRPr sz="1300"/>
            </a:lvl1pPr>
            <a:lvl2pPr lvl="1" algn="ctr">
              <a:lnSpc>
                <a:spcPct val="100000"/>
              </a:lnSpc>
              <a:spcBef>
                <a:spcPts val="0"/>
              </a:spcBef>
              <a:spcAft>
                <a:spcPts val="0"/>
              </a:spcAft>
              <a:buClr>
                <a:srgbClr val="191919"/>
              </a:buClr>
              <a:buSzPts val="1300"/>
              <a:buFont typeface="Cambo"/>
              <a:buChar char="○"/>
              <a:defRPr sz="1300"/>
            </a:lvl2pPr>
            <a:lvl3pPr lvl="2" algn="ctr">
              <a:lnSpc>
                <a:spcPct val="100000"/>
              </a:lnSpc>
              <a:spcBef>
                <a:spcPts val="0"/>
              </a:spcBef>
              <a:spcAft>
                <a:spcPts val="0"/>
              </a:spcAft>
              <a:buClr>
                <a:srgbClr val="191919"/>
              </a:buClr>
              <a:buSzPts val="1300"/>
              <a:buFont typeface="Cambo"/>
              <a:buChar char="■"/>
              <a:defRPr sz="1300"/>
            </a:lvl3pPr>
            <a:lvl4pPr lvl="3" algn="ctr">
              <a:lnSpc>
                <a:spcPct val="100000"/>
              </a:lnSpc>
              <a:spcBef>
                <a:spcPts val="0"/>
              </a:spcBef>
              <a:spcAft>
                <a:spcPts val="0"/>
              </a:spcAft>
              <a:buClr>
                <a:srgbClr val="191919"/>
              </a:buClr>
              <a:buSzPts val="1300"/>
              <a:buFont typeface="Cambo"/>
              <a:buChar char="●"/>
              <a:defRPr sz="1300"/>
            </a:lvl4pPr>
            <a:lvl5pPr lvl="4" algn="ctr">
              <a:lnSpc>
                <a:spcPct val="100000"/>
              </a:lnSpc>
              <a:spcBef>
                <a:spcPts val="0"/>
              </a:spcBef>
              <a:spcAft>
                <a:spcPts val="0"/>
              </a:spcAft>
              <a:buClr>
                <a:srgbClr val="191919"/>
              </a:buClr>
              <a:buSzPts val="1300"/>
              <a:buFont typeface="Cambo"/>
              <a:buChar char="○"/>
              <a:defRPr sz="1300"/>
            </a:lvl5pPr>
            <a:lvl6pPr lvl="5" algn="ctr">
              <a:lnSpc>
                <a:spcPct val="100000"/>
              </a:lnSpc>
              <a:spcBef>
                <a:spcPts val="0"/>
              </a:spcBef>
              <a:spcAft>
                <a:spcPts val="0"/>
              </a:spcAft>
              <a:buClr>
                <a:srgbClr val="191919"/>
              </a:buClr>
              <a:buSzPts val="1300"/>
              <a:buFont typeface="Cambo"/>
              <a:buChar char="■"/>
              <a:defRPr sz="1300"/>
            </a:lvl6pPr>
            <a:lvl7pPr lvl="6" algn="ctr">
              <a:lnSpc>
                <a:spcPct val="100000"/>
              </a:lnSpc>
              <a:spcBef>
                <a:spcPts val="0"/>
              </a:spcBef>
              <a:spcAft>
                <a:spcPts val="0"/>
              </a:spcAft>
              <a:buClr>
                <a:srgbClr val="191919"/>
              </a:buClr>
              <a:buSzPts val="1300"/>
              <a:buFont typeface="Cambo"/>
              <a:buChar char="●"/>
              <a:defRPr sz="1300"/>
            </a:lvl7pPr>
            <a:lvl8pPr lvl="7" algn="ctr">
              <a:lnSpc>
                <a:spcPct val="100000"/>
              </a:lnSpc>
              <a:spcBef>
                <a:spcPts val="0"/>
              </a:spcBef>
              <a:spcAft>
                <a:spcPts val="0"/>
              </a:spcAft>
              <a:buClr>
                <a:srgbClr val="191919"/>
              </a:buClr>
              <a:buSzPts val="1300"/>
              <a:buFont typeface="Cambo"/>
              <a:buChar char="○"/>
              <a:defRPr sz="1300"/>
            </a:lvl8pPr>
            <a:lvl9pPr lvl="8" algn="ctr">
              <a:lnSpc>
                <a:spcPct val="100000"/>
              </a:lnSpc>
              <a:spcBef>
                <a:spcPts val="0"/>
              </a:spcBef>
              <a:spcAft>
                <a:spcPts val="0"/>
              </a:spcAft>
              <a:buClr>
                <a:srgbClr val="191919"/>
              </a:buClr>
              <a:buSzPts val="1300"/>
              <a:buFont typeface="Cambo"/>
              <a:buChar char="■"/>
              <a:defRPr sz="1300"/>
            </a:lvl9pPr>
          </a:lstStyle>
          <a:p/>
        </p:txBody>
      </p:sp>
      <p:sp>
        <p:nvSpPr>
          <p:cNvPr id="1214" name="Google Shape;1214;p46"/>
          <p:cNvSpPr txBox="1"/>
          <p:nvPr>
            <p:ph idx="2" type="subTitle"/>
          </p:nvPr>
        </p:nvSpPr>
        <p:spPr>
          <a:xfrm>
            <a:off x="4810200" y="1423900"/>
            <a:ext cx="3163800" cy="2917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1000"/>
              </a:spcBef>
              <a:spcAft>
                <a:spcPts val="0"/>
              </a:spcAft>
              <a:buClr>
                <a:schemeClr val="dk1"/>
              </a:buClr>
              <a:buSzPts val="1200"/>
              <a:buFont typeface="Anaheim"/>
              <a:buChar char="●"/>
              <a:defRPr sz="1300"/>
            </a:lvl1pPr>
            <a:lvl2pPr lvl="1" algn="ctr">
              <a:lnSpc>
                <a:spcPct val="100000"/>
              </a:lnSpc>
              <a:spcBef>
                <a:spcPts val="1000"/>
              </a:spcBef>
              <a:spcAft>
                <a:spcPts val="0"/>
              </a:spcAft>
              <a:buClr>
                <a:srgbClr val="434343"/>
              </a:buClr>
              <a:buSzPts val="1200"/>
              <a:buFont typeface="Roboto Condensed Light"/>
              <a:buChar char="○"/>
              <a:defRPr sz="1300"/>
            </a:lvl2pPr>
            <a:lvl3pPr lvl="2" algn="ctr">
              <a:lnSpc>
                <a:spcPct val="100000"/>
              </a:lnSpc>
              <a:spcBef>
                <a:spcPts val="0"/>
              </a:spcBef>
              <a:spcAft>
                <a:spcPts val="0"/>
              </a:spcAft>
              <a:buClr>
                <a:srgbClr val="434343"/>
              </a:buClr>
              <a:buSzPts val="1200"/>
              <a:buFont typeface="Roboto Condensed Light"/>
              <a:buChar char="■"/>
              <a:defRPr sz="1300"/>
            </a:lvl3pPr>
            <a:lvl4pPr lvl="3" algn="ctr">
              <a:lnSpc>
                <a:spcPct val="100000"/>
              </a:lnSpc>
              <a:spcBef>
                <a:spcPts val="0"/>
              </a:spcBef>
              <a:spcAft>
                <a:spcPts val="0"/>
              </a:spcAft>
              <a:buClr>
                <a:srgbClr val="434343"/>
              </a:buClr>
              <a:buSzPts val="1200"/>
              <a:buFont typeface="Roboto Condensed Light"/>
              <a:buChar char="●"/>
              <a:defRPr sz="1300"/>
            </a:lvl4pPr>
            <a:lvl5pPr lvl="4" algn="ctr">
              <a:lnSpc>
                <a:spcPct val="100000"/>
              </a:lnSpc>
              <a:spcBef>
                <a:spcPts val="0"/>
              </a:spcBef>
              <a:spcAft>
                <a:spcPts val="0"/>
              </a:spcAft>
              <a:buClr>
                <a:srgbClr val="434343"/>
              </a:buClr>
              <a:buSzPts val="1200"/>
              <a:buFont typeface="Roboto Condensed Light"/>
              <a:buChar char="○"/>
              <a:defRPr sz="1300"/>
            </a:lvl5pPr>
            <a:lvl6pPr lvl="5" algn="ctr">
              <a:lnSpc>
                <a:spcPct val="100000"/>
              </a:lnSpc>
              <a:spcBef>
                <a:spcPts val="0"/>
              </a:spcBef>
              <a:spcAft>
                <a:spcPts val="0"/>
              </a:spcAft>
              <a:buClr>
                <a:srgbClr val="434343"/>
              </a:buClr>
              <a:buSzPts val="1200"/>
              <a:buFont typeface="Roboto Condensed Light"/>
              <a:buChar char="■"/>
              <a:defRPr sz="1300"/>
            </a:lvl6pPr>
            <a:lvl7pPr lvl="6" algn="ctr">
              <a:lnSpc>
                <a:spcPct val="100000"/>
              </a:lnSpc>
              <a:spcBef>
                <a:spcPts val="0"/>
              </a:spcBef>
              <a:spcAft>
                <a:spcPts val="0"/>
              </a:spcAft>
              <a:buClr>
                <a:srgbClr val="434343"/>
              </a:buClr>
              <a:buSzPts val="1200"/>
              <a:buFont typeface="Roboto Condensed Light"/>
              <a:buChar char="●"/>
              <a:defRPr sz="1300"/>
            </a:lvl7pPr>
            <a:lvl8pPr lvl="7" algn="ctr">
              <a:lnSpc>
                <a:spcPct val="100000"/>
              </a:lnSpc>
              <a:spcBef>
                <a:spcPts val="0"/>
              </a:spcBef>
              <a:spcAft>
                <a:spcPts val="0"/>
              </a:spcAft>
              <a:buClr>
                <a:srgbClr val="434343"/>
              </a:buClr>
              <a:buSzPts val="1200"/>
              <a:buFont typeface="Roboto Condensed Light"/>
              <a:buChar char="○"/>
              <a:defRPr sz="1300"/>
            </a:lvl8pPr>
            <a:lvl9pPr lvl="8" algn="ctr">
              <a:lnSpc>
                <a:spcPct val="100000"/>
              </a:lnSpc>
              <a:spcBef>
                <a:spcPts val="0"/>
              </a:spcBef>
              <a:spcAft>
                <a:spcPts val="0"/>
              </a:spcAft>
              <a:buClr>
                <a:srgbClr val="434343"/>
              </a:buClr>
              <a:buSzPts val="1200"/>
              <a:buFont typeface="Roboto Condensed Light"/>
              <a:buChar char="■"/>
              <a:defRPr sz="1300"/>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6"/>
        </a:solidFill>
      </p:bgPr>
    </p:bg>
    <p:spTree>
      <p:nvGrpSpPr>
        <p:cNvPr id="1215" name="Shape 1215"/>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bg>
      <p:bgPr>
        <a:solidFill>
          <a:schemeClr val="dk1"/>
        </a:solidFill>
      </p:bgPr>
    </p:bg>
    <p:spTree>
      <p:nvGrpSpPr>
        <p:cNvPr id="1216" name="Shape 1216"/>
        <p:cNvGrpSpPr/>
        <p:nvPr/>
      </p:nvGrpSpPr>
      <p:grpSpPr>
        <a:xfrm>
          <a:off x="0" y="0"/>
          <a:ext cx="0" cy="0"/>
          <a:chOff x="0" y="0"/>
          <a:chExt cx="0" cy="0"/>
        </a:xfrm>
      </p:grpSpPr>
      <p:grpSp>
        <p:nvGrpSpPr>
          <p:cNvPr id="1217" name="Google Shape;1217;p48"/>
          <p:cNvGrpSpPr/>
          <p:nvPr/>
        </p:nvGrpSpPr>
        <p:grpSpPr>
          <a:xfrm>
            <a:off x="713213" y="212375"/>
            <a:ext cx="7717584" cy="4718755"/>
            <a:chOff x="713213" y="212375"/>
            <a:chExt cx="7717584" cy="4718755"/>
          </a:xfrm>
        </p:grpSpPr>
        <p:sp>
          <p:nvSpPr>
            <p:cNvPr id="1218" name="Google Shape;1218;p48"/>
            <p:cNvSpPr/>
            <p:nvPr/>
          </p:nvSpPr>
          <p:spPr>
            <a:xfrm>
              <a:off x="4567132" y="416499"/>
              <a:ext cx="3863665" cy="4367841"/>
            </a:xfrm>
            <a:custGeom>
              <a:rect b="b" l="l" r="r" t="t"/>
              <a:pathLst>
                <a:path extrusionOk="0" h="64889" w="52394">
                  <a:moveTo>
                    <a:pt x="49500" y="0"/>
                  </a:moveTo>
                  <a:lnTo>
                    <a:pt x="84" y="216"/>
                  </a:lnTo>
                  <a:lnTo>
                    <a:pt x="12" y="144"/>
                  </a:lnTo>
                  <a:lnTo>
                    <a:pt x="0" y="144"/>
                  </a:lnTo>
                  <a:lnTo>
                    <a:pt x="0" y="64888"/>
                  </a:lnTo>
                  <a:lnTo>
                    <a:pt x="50983" y="64888"/>
                  </a:lnTo>
                  <a:cubicBezTo>
                    <a:pt x="51760" y="64888"/>
                    <a:pt x="52382" y="64135"/>
                    <a:pt x="52382" y="63226"/>
                  </a:cubicBezTo>
                  <a:lnTo>
                    <a:pt x="52382" y="1662"/>
                  </a:lnTo>
                  <a:cubicBezTo>
                    <a:pt x="52394" y="754"/>
                    <a:pt x="51760" y="0"/>
                    <a:pt x="50995" y="0"/>
                  </a:cubicBezTo>
                  <a:close/>
                </a:path>
              </a:pathLst>
            </a:custGeom>
            <a:solidFill>
              <a:schemeClr val="lt1"/>
            </a:solidFill>
            <a:ln cap="flat" cmpd="sng" w="38100">
              <a:solidFill>
                <a:schemeClr val="dk2"/>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9" name="Google Shape;1219;p48"/>
            <p:cNvSpPr/>
            <p:nvPr/>
          </p:nvSpPr>
          <p:spPr>
            <a:xfrm>
              <a:off x="6322359" y="276689"/>
              <a:ext cx="264675" cy="191105"/>
            </a:xfrm>
            <a:custGeom>
              <a:rect b="b" l="l" r="r" t="t"/>
              <a:pathLst>
                <a:path extrusionOk="0" h="2873" w="3815">
                  <a:moveTo>
                    <a:pt x="311" y="0"/>
                  </a:moveTo>
                  <a:lnTo>
                    <a:pt x="1" y="2870"/>
                  </a:lnTo>
                  <a:cubicBezTo>
                    <a:pt x="210" y="2872"/>
                    <a:pt x="420" y="2873"/>
                    <a:pt x="630" y="2873"/>
                  </a:cubicBezTo>
                  <a:cubicBezTo>
                    <a:pt x="1603" y="2873"/>
                    <a:pt x="2576" y="2851"/>
                    <a:pt x="3540" y="2822"/>
                  </a:cubicBezTo>
                  <a:lnTo>
                    <a:pt x="3815" y="407"/>
                  </a:lnTo>
                  <a:lnTo>
                    <a:pt x="311"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0" name="Google Shape;1220;p48"/>
            <p:cNvSpPr/>
            <p:nvPr/>
          </p:nvSpPr>
          <p:spPr>
            <a:xfrm>
              <a:off x="6260959" y="464339"/>
              <a:ext cx="308660" cy="547239"/>
            </a:xfrm>
            <a:custGeom>
              <a:rect b="b" l="l" r="r" t="t"/>
              <a:pathLst>
                <a:path extrusionOk="0" h="8227" w="4449">
                  <a:moveTo>
                    <a:pt x="4449" y="1"/>
                  </a:moveTo>
                  <a:cubicBezTo>
                    <a:pt x="3465" y="30"/>
                    <a:pt x="2489" y="52"/>
                    <a:pt x="1508" y="52"/>
                  </a:cubicBezTo>
                  <a:cubicBezTo>
                    <a:pt x="1297" y="52"/>
                    <a:pt x="1085" y="51"/>
                    <a:pt x="874" y="49"/>
                  </a:cubicBezTo>
                  <a:lnTo>
                    <a:pt x="1" y="7820"/>
                  </a:lnTo>
                  <a:lnTo>
                    <a:pt x="3516" y="8227"/>
                  </a:lnTo>
                  <a:lnTo>
                    <a:pt x="444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p48"/>
            <p:cNvSpPr/>
            <p:nvPr/>
          </p:nvSpPr>
          <p:spPr>
            <a:xfrm>
              <a:off x="713213" y="416499"/>
              <a:ext cx="3862745" cy="4367841"/>
            </a:xfrm>
            <a:custGeom>
              <a:rect b="b" l="l" r="r" t="t"/>
              <a:pathLst>
                <a:path extrusionOk="0" h="64889" w="52323">
                  <a:moveTo>
                    <a:pt x="1399" y="0"/>
                  </a:moveTo>
                  <a:cubicBezTo>
                    <a:pt x="622" y="0"/>
                    <a:pt x="0" y="754"/>
                    <a:pt x="12" y="1662"/>
                  </a:cubicBezTo>
                  <a:lnTo>
                    <a:pt x="12" y="63226"/>
                  </a:lnTo>
                  <a:cubicBezTo>
                    <a:pt x="12" y="64135"/>
                    <a:pt x="634" y="64888"/>
                    <a:pt x="1411" y="64888"/>
                  </a:cubicBezTo>
                  <a:lnTo>
                    <a:pt x="52322" y="64888"/>
                  </a:lnTo>
                  <a:lnTo>
                    <a:pt x="52322" y="144"/>
                  </a:lnTo>
                  <a:lnTo>
                    <a:pt x="52298" y="144"/>
                  </a:lnTo>
                  <a:lnTo>
                    <a:pt x="52226" y="216"/>
                  </a:lnTo>
                  <a:lnTo>
                    <a:pt x="2894" y="0"/>
                  </a:lnTo>
                  <a:close/>
                </a:path>
              </a:pathLst>
            </a:custGeom>
            <a:solidFill>
              <a:schemeClr val="lt1"/>
            </a:solidFill>
            <a:ln cap="flat" cmpd="sng" w="38100">
              <a:solidFill>
                <a:schemeClr val="dk2"/>
              </a:solidFill>
              <a:prstDash val="solid"/>
              <a:round/>
              <a:headEnd len="sm" w="sm" type="none"/>
              <a:tailEnd len="sm" w="sm" type="none"/>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2" name="Google Shape;1222;p48"/>
            <p:cNvSpPr/>
            <p:nvPr/>
          </p:nvSpPr>
          <p:spPr>
            <a:xfrm>
              <a:off x="7393692" y="4663404"/>
              <a:ext cx="259719" cy="153551"/>
            </a:xfrm>
            <a:custGeom>
              <a:rect b="b" l="l" r="r" t="t"/>
              <a:pathLst>
                <a:path extrusionOk="0" h="2332" w="3827">
                  <a:moveTo>
                    <a:pt x="0" y="0"/>
                  </a:moveTo>
                  <a:lnTo>
                    <a:pt x="335" y="2332"/>
                  </a:lnTo>
                  <a:lnTo>
                    <a:pt x="3826" y="1842"/>
                  </a:lnTo>
                  <a:lnTo>
                    <a:pt x="3575" y="48"/>
                  </a:lnTo>
                  <a:cubicBezTo>
                    <a:pt x="2380" y="48"/>
                    <a:pt x="1196" y="2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3" name="Google Shape;1223;p48"/>
            <p:cNvSpPr/>
            <p:nvPr/>
          </p:nvSpPr>
          <p:spPr>
            <a:xfrm>
              <a:off x="7315782" y="4085550"/>
              <a:ext cx="320594" cy="581082"/>
            </a:xfrm>
            <a:custGeom>
              <a:rect b="b" l="l" r="r" t="t"/>
              <a:pathLst>
                <a:path extrusionOk="0" h="8825" w="4724">
                  <a:moveTo>
                    <a:pt x="3492" y="0"/>
                  </a:moveTo>
                  <a:lnTo>
                    <a:pt x="1" y="491"/>
                  </a:lnTo>
                  <a:lnTo>
                    <a:pt x="1148" y="8776"/>
                  </a:lnTo>
                  <a:cubicBezTo>
                    <a:pt x="2344" y="8800"/>
                    <a:pt x="3540" y="8824"/>
                    <a:pt x="4723" y="8824"/>
                  </a:cubicBezTo>
                  <a:lnTo>
                    <a:pt x="3492"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4" name="Google Shape;1224;p48"/>
            <p:cNvSpPr/>
            <p:nvPr/>
          </p:nvSpPr>
          <p:spPr>
            <a:xfrm>
              <a:off x="5592357" y="4209931"/>
              <a:ext cx="263791" cy="456701"/>
            </a:xfrm>
            <a:custGeom>
              <a:rect b="b" l="l" r="r" t="t"/>
              <a:pathLst>
                <a:path extrusionOk="0" h="6936" w="3887">
                  <a:moveTo>
                    <a:pt x="3528" y="1"/>
                  </a:moveTo>
                  <a:lnTo>
                    <a:pt x="1" y="192"/>
                  </a:lnTo>
                  <a:lnTo>
                    <a:pt x="359" y="6935"/>
                  </a:lnTo>
                  <a:cubicBezTo>
                    <a:pt x="1531" y="6911"/>
                    <a:pt x="2715" y="6899"/>
                    <a:pt x="3886" y="6876"/>
                  </a:cubicBezTo>
                  <a:lnTo>
                    <a:pt x="352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5" name="Google Shape;1225;p48"/>
            <p:cNvSpPr/>
            <p:nvPr/>
          </p:nvSpPr>
          <p:spPr>
            <a:xfrm>
              <a:off x="5616721" y="4661034"/>
              <a:ext cx="253204" cy="265355"/>
            </a:xfrm>
            <a:custGeom>
              <a:rect b="b" l="l" r="r" t="t"/>
              <a:pathLst>
                <a:path extrusionOk="0" h="4030" w="3731">
                  <a:moveTo>
                    <a:pt x="3527" y="1"/>
                  </a:moveTo>
                  <a:cubicBezTo>
                    <a:pt x="2344" y="36"/>
                    <a:pt x="1160" y="48"/>
                    <a:pt x="0" y="60"/>
                  </a:cubicBezTo>
                  <a:lnTo>
                    <a:pt x="204" y="4030"/>
                  </a:lnTo>
                  <a:lnTo>
                    <a:pt x="3731" y="3851"/>
                  </a:lnTo>
                  <a:lnTo>
                    <a:pt x="352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6" name="Google Shape;1226;p48"/>
            <p:cNvSpPr/>
            <p:nvPr/>
          </p:nvSpPr>
          <p:spPr>
            <a:xfrm>
              <a:off x="3519394" y="4653198"/>
              <a:ext cx="265420" cy="277932"/>
            </a:xfrm>
            <a:custGeom>
              <a:rect b="b" l="l" r="r" t="t"/>
              <a:pathLst>
                <a:path extrusionOk="0" h="4221" w="3911">
                  <a:moveTo>
                    <a:pt x="3527" y="0"/>
                  </a:moveTo>
                  <a:cubicBezTo>
                    <a:pt x="2344" y="96"/>
                    <a:pt x="1184" y="179"/>
                    <a:pt x="0" y="239"/>
                  </a:cubicBezTo>
                  <a:lnTo>
                    <a:pt x="395" y="4221"/>
                  </a:lnTo>
                  <a:lnTo>
                    <a:pt x="3910" y="3862"/>
                  </a:lnTo>
                  <a:lnTo>
                    <a:pt x="3527"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7" name="Google Shape;1227;p48"/>
            <p:cNvSpPr/>
            <p:nvPr/>
          </p:nvSpPr>
          <p:spPr>
            <a:xfrm>
              <a:off x="3472295" y="4205980"/>
              <a:ext cx="285712" cy="463022"/>
            </a:xfrm>
            <a:custGeom>
              <a:rect b="b" l="l" r="r" t="t"/>
              <a:pathLst>
                <a:path extrusionOk="0" h="7032" w="4210">
                  <a:moveTo>
                    <a:pt x="3516" y="1"/>
                  </a:moveTo>
                  <a:lnTo>
                    <a:pt x="1" y="359"/>
                  </a:lnTo>
                  <a:lnTo>
                    <a:pt x="682" y="7031"/>
                  </a:lnTo>
                  <a:cubicBezTo>
                    <a:pt x="1854" y="6971"/>
                    <a:pt x="3026" y="6888"/>
                    <a:pt x="4209" y="6792"/>
                  </a:cubicBezTo>
                  <a:lnTo>
                    <a:pt x="3516"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8" name="Google Shape;1228;p48"/>
            <p:cNvSpPr/>
            <p:nvPr/>
          </p:nvSpPr>
          <p:spPr>
            <a:xfrm>
              <a:off x="2698000" y="4076858"/>
              <a:ext cx="267863" cy="562185"/>
            </a:xfrm>
            <a:custGeom>
              <a:rect b="b" l="l" r="r" t="t"/>
              <a:pathLst>
                <a:path extrusionOk="0" h="8538" w="3947">
                  <a:moveTo>
                    <a:pt x="419" y="1"/>
                  </a:moveTo>
                  <a:lnTo>
                    <a:pt x="0" y="8538"/>
                  </a:lnTo>
                  <a:cubicBezTo>
                    <a:pt x="1184" y="8418"/>
                    <a:pt x="2380" y="8299"/>
                    <a:pt x="3563" y="8155"/>
                  </a:cubicBezTo>
                  <a:lnTo>
                    <a:pt x="3946" y="180"/>
                  </a:lnTo>
                  <a:lnTo>
                    <a:pt x="41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9" name="Google Shape;1229;p48"/>
            <p:cNvSpPr/>
            <p:nvPr/>
          </p:nvSpPr>
          <p:spPr>
            <a:xfrm>
              <a:off x="2689857" y="4613823"/>
              <a:ext cx="249200" cy="179559"/>
            </a:xfrm>
            <a:custGeom>
              <a:rect b="b" l="l" r="r" t="t"/>
              <a:pathLst>
                <a:path extrusionOk="0" h="2727" w="3672">
                  <a:moveTo>
                    <a:pt x="3672" y="0"/>
                  </a:moveTo>
                  <a:cubicBezTo>
                    <a:pt x="2488" y="132"/>
                    <a:pt x="1292" y="263"/>
                    <a:pt x="108" y="371"/>
                  </a:cubicBezTo>
                  <a:lnTo>
                    <a:pt x="1" y="2547"/>
                  </a:lnTo>
                  <a:lnTo>
                    <a:pt x="3528" y="2726"/>
                  </a:lnTo>
                  <a:lnTo>
                    <a:pt x="367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0" name="Google Shape;1230;p48"/>
            <p:cNvSpPr/>
            <p:nvPr/>
          </p:nvSpPr>
          <p:spPr>
            <a:xfrm>
              <a:off x="3293875" y="3285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1" name="Google Shape;1231;p48"/>
            <p:cNvSpPr/>
            <p:nvPr/>
          </p:nvSpPr>
          <p:spPr>
            <a:xfrm>
              <a:off x="3310456" y="4803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2" name="Google Shape;1232;p48"/>
            <p:cNvSpPr/>
            <p:nvPr/>
          </p:nvSpPr>
          <p:spPr>
            <a:xfrm>
              <a:off x="2055844" y="480380"/>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3" name="Google Shape;1233;p48"/>
            <p:cNvSpPr/>
            <p:nvPr/>
          </p:nvSpPr>
          <p:spPr>
            <a:xfrm>
              <a:off x="2041691" y="217963"/>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4" name="Google Shape;1234;p48"/>
            <p:cNvSpPr/>
            <p:nvPr/>
          </p:nvSpPr>
          <p:spPr>
            <a:xfrm>
              <a:off x="6702897" y="212375"/>
              <a:ext cx="272168" cy="280837"/>
            </a:xfrm>
            <a:custGeom>
              <a:rect b="b" l="l" r="r" t="t"/>
              <a:pathLst>
                <a:path extrusionOk="0" h="4222" w="3923">
                  <a:moveTo>
                    <a:pt x="3516" y="0"/>
                  </a:moveTo>
                  <a:lnTo>
                    <a:pt x="1" y="371"/>
                  </a:lnTo>
                  <a:lnTo>
                    <a:pt x="395" y="4221"/>
                  </a:lnTo>
                  <a:cubicBezTo>
                    <a:pt x="1579" y="4137"/>
                    <a:pt x="2739" y="4042"/>
                    <a:pt x="3922" y="3982"/>
                  </a:cubicBezTo>
                  <a:lnTo>
                    <a:pt x="3516"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5" name="Google Shape;1235;p48"/>
            <p:cNvSpPr/>
            <p:nvPr/>
          </p:nvSpPr>
          <p:spPr>
            <a:xfrm>
              <a:off x="6731135" y="477187"/>
              <a:ext cx="292010" cy="468549"/>
            </a:xfrm>
            <a:custGeom>
              <a:rect b="b" l="l" r="r" t="t"/>
              <a:pathLst>
                <a:path extrusionOk="0" h="7044" w="4209">
                  <a:moveTo>
                    <a:pt x="3527" y="1"/>
                  </a:moveTo>
                  <a:cubicBezTo>
                    <a:pt x="2356" y="61"/>
                    <a:pt x="1184" y="156"/>
                    <a:pt x="0" y="240"/>
                  </a:cubicBezTo>
                  <a:lnTo>
                    <a:pt x="694" y="7043"/>
                  </a:lnTo>
                  <a:lnTo>
                    <a:pt x="4209" y="6685"/>
                  </a:lnTo>
                  <a:lnTo>
                    <a:pt x="3527"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6" name="Google Shape;1236;p48"/>
            <p:cNvSpPr/>
            <p:nvPr/>
          </p:nvSpPr>
          <p:spPr>
            <a:xfrm>
              <a:off x="1446096" y="432630"/>
              <a:ext cx="273000" cy="567926"/>
            </a:xfrm>
            <a:custGeom>
              <a:rect b="b" l="l" r="r" t="t"/>
              <a:pathLst>
                <a:path extrusionOk="0" h="8538" w="3935">
                  <a:moveTo>
                    <a:pt x="3934" y="0"/>
                  </a:moveTo>
                  <a:lnTo>
                    <a:pt x="3934" y="0"/>
                  </a:lnTo>
                  <a:cubicBezTo>
                    <a:pt x="2762" y="120"/>
                    <a:pt x="1567" y="239"/>
                    <a:pt x="383" y="383"/>
                  </a:cubicBezTo>
                  <a:lnTo>
                    <a:pt x="0" y="8358"/>
                  </a:lnTo>
                  <a:lnTo>
                    <a:pt x="3528" y="8537"/>
                  </a:lnTo>
                  <a:lnTo>
                    <a:pt x="393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7" name="Google Shape;1237;p48"/>
            <p:cNvSpPr/>
            <p:nvPr/>
          </p:nvSpPr>
          <p:spPr>
            <a:xfrm>
              <a:off x="1472668" y="276710"/>
              <a:ext cx="253852" cy="181393"/>
            </a:xfrm>
            <a:custGeom>
              <a:rect b="b" l="l" r="r" t="t"/>
              <a:pathLst>
                <a:path extrusionOk="0" h="2727" w="3659">
                  <a:moveTo>
                    <a:pt x="132" y="1"/>
                  </a:moveTo>
                  <a:lnTo>
                    <a:pt x="0" y="2727"/>
                  </a:lnTo>
                  <a:cubicBezTo>
                    <a:pt x="1184" y="2595"/>
                    <a:pt x="2379" y="2476"/>
                    <a:pt x="3551" y="2356"/>
                  </a:cubicBezTo>
                  <a:lnTo>
                    <a:pt x="3659" y="180"/>
                  </a:lnTo>
                  <a:lnTo>
                    <a:pt x="1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8" name="Google Shape;1238;p48"/>
            <p:cNvSpPr/>
            <p:nvPr/>
          </p:nvSpPr>
          <p:spPr>
            <a:xfrm>
              <a:off x="4567132" y="575828"/>
              <a:ext cx="3713746" cy="4005700"/>
            </a:xfrm>
            <a:custGeom>
              <a:rect b="b" l="l" r="r" t="t"/>
              <a:pathLst>
                <a:path extrusionOk="0" h="59509" w="50361">
                  <a:moveTo>
                    <a:pt x="0" y="1"/>
                  </a:moveTo>
                  <a:lnTo>
                    <a:pt x="0" y="59508"/>
                  </a:lnTo>
                  <a:lnTo>
                    <a:pt x="48902" y="59508"/>
                  </a:lnTo>
                  <a:cubicBezTo>
                    <a:pt x="49703" y="59508"/>
                    <a:pt x="50361" y="58755"/>
                    <a:pt x="50361" y="57810"/>
                  </a:cubicBezTo>
                  <a:lnTo>
                    <a:pt x="50361" y="1722"/>
                  </a:lnTo>
                  <a:cubicBezTo>
                    <a:pt x="50361" y="778"/>
                    <a:pt x="49703" y="1"/>
                    <a:pt x="4890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9" name="Google Shape;1239;p48"/>
            <p:cNvSpPr/>
            <p:nvPr/>
          </p:nvSpPr>
          <p:spPr>
            <a:xfrm>
              <a:off x="863131" y="575828"/>
              <a:ext cx="3713746" cy="4007315"/>
            </a:xfrm>
            <a:custGeom>
              <a:rect b="b" l="l" r="r" t="t"/>
              <a:pathLst>
                <a:path extrusionOk="0" h="59533" w="50361">
                  <a:moveTo>
                    <a:pt x="1459" y="1"/>
                  </a:moveTo>
                  <a:cubicBezTo>
                    <a:pt x="658" y="1"/>
                    <a:pt x="0" y="778"/>
                    <a:pt x="0" y="1722"/>
                  </a:cubicBezTo>
                  <a:lnTo>
                    <a:pt x="0" y="57822"/>
                  </a:lnTo>
                  <a:cubicBezTo>
                    <a:pt x="0" y="58767"/>
                    <a:pt x="658" y="59532"/>
                    <a:pt x="1459" y="59532"/>
                  </a:cubicBezTo>
                  <a:lnTo>
                    <a:pt x="50361" y="59532"/>
                  </a:lnTo>
                  <a:lnTo>
                    <a:pt x="50361"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40" name="Google Shape;1240;p48"/>
            <p:cNvGrpSpPr/>
            <p:nvPr/>
          </p:nvGrpSpPr>
          <p:grpSpPr>
            <a:xfrm>
              <a:off x="1121467" y="840425"/>
              <a:ext cx="6877263" cy="3497129"/>
              <a:chOff x="1396280" y="844125"/>
              <a:chExt cx="6329158" cy="3420844"/>
            </a:xfrm>
          </p:grpSpPr>
          <p:sp>
            <p:nvSpPr>
              <p:cNvPr id="1241" name="Google Shape;1241;p48"/>
              <p:cNvSpPr/>
              <p:nvPr/>
            </p:nvSpPr>
            <p:spPr>
              <a:xfrm>
                <a:off x="1398723" y="844125"/>
                <a:ext cx="6326715" cy="3904"/>
              </a:xfrm>
              <a:custGeom>
                <a:rect b="b" l="l" r="r" t="t"/>
                <a:pathLst>
                  <a:path extrusionOk="0" fill="none" h="60" w="93225">
                    <a:moveTo>
                      <a:pt x="93225" y="60"/>
                    </a:moveTo>
                    <a:lnTo>
                      <a:pt x="0" y="0"/>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2" name="Google Shape;1242;p48"/>
              <p:cNvSpPr/>
              <p:nvPr/>
            </p:nvSpPr>
            <p:spPr>
              <a:xfrm>
                <a:off x="1397909" y="1058070"/>
                <a:ext cx="6326715" cy="2407"/>
              </a:xfrm>
              <a:custGeom>
                <a:rect b="b" l="l" r="r" t="t"/>
                <a:pathLst>
                  <a:path extrusionOk="0" fill="none" h="37" w="93225">
                    <a:moveTo>
                      <a:pt x="93225" y="36"/>
                    </a:moveTo>
                    <a:lnTo>
                      <a:pt x="0" y="0"/>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3" name="Google Shape;1243;p48"/>
              <p:cNvSpPr/>
              <p:nvPr/>
            </p:nvSpPr>
            <p:spPr>
              <a:xfrm>
                <a:off x="1397909" y="1271234"/>
                <a:ext cx="6326715" cy="3188"/>
              </a:xfrm>
              <a:custGeom>
                <a:rect b="b" l="l" r="r" t="t"/>
                <a:pathLst>
                  <a:path extrusionOk="0" fill="none" h="49" w="93225">
                    <a:moveTo>
                      <a:pt x="93225" y="48"/>
                    </a:moveTo>
                    <a:lnTo>
                      <a:pt x="0" y="0"/>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4" name="Google Shape;1244;p48"/>
              <p:cNvSpPr/>
              <p:nvPr/>
            </p:nvSpPr>
            <p:spPr>
              <a:xfrm>
                <a:off x="1397909" y="1485179"/>
                <a:ext cx="6326715" cy="3188"/>
              </a:xfrm>
              <a:custGeom>
                <a:rect b="b" l="l" r="r" t="t"/>
                <a:pathLst>
                  <a:path extrusionOk="0" fill="none" h="49" w="93225">
                    <a:moveTo>
                      <a:pt x="93225" y="48"/>
                    </a:moveTo>
                    <a:lnTo>
                      <a:pt x="0" y="0"/>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5" name="Google Shape;1245;p48"/>
              <p:cNvSpPr/>
              <p:nvPr/>
            </p:nvSpPr>
            <p:spPr>
              <a:xfrm>
                <a:off x="1397909" y="1699124"/>
                <a:ext cx="6326715" cy="2407"/>
              </a:xfrm>
              <a:custGeom>
                <a:rect b="b" l="l" r="r" t="t"/>
                <a:pathLst>
                  <a:path extrusionOk="0" fill="none" h="37" w="93225">
                    <a:moveTo>
                      <a:pt x="93225" y="36"/>
                    </a:moveTo>
                    <a:lnTo>
                      <a:pt x="0" y="0"/>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6" name="Google Shape;1246;p48"/>
              <p:cNvSpPr/>
              <p:nvPr/>
            </p:nvSpPr>
            <p:spPr>
              <a:xfrm>
                <a:off x="1397909" y="1911508"/>
                <a:ext cx="6326715" cy="3969"/>
              </a:xfrm>
              <a:custGeom>
                <a:rect b="b" l="l" r="r" t="t"/>
                <a:pathLst>
                  <a:path extrusionOk="0" fill="none" h="61" w="93225">
                    <a:moveTo>
                      <a:pt x="93225" y="60"/>
                    </a:moveTo>
                    <a:lnTo>
                      <a:pt x="0" y="0"/>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7" name="Google Shape;1247;p48"/>
              <p:cNvSpPr/>
              <p:nvPr/>
            </p:nvSpPr>
            <p:spPr>
              <a:xfrm>
                <a:off x="1397909" y="2125453"/>
                <a:ext cx="6326715" cy="3188"/>
              </a:xfrm>
              <a:custGeom>
                <a:rect b="b" l="l" r="r" t="t"/>
                <a:pathLst>
                  <a:path extrusionOk="0" fill="none" h="49" w="93225">
                    <a:moveTo>
                      <a:pt x="93225" y="48"/>
                    </a:moveTo>
                    <a:lnTo>
                      <a:pt x="0" y="1"/>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8" name="Google Shape;1248;p48"/>
              <p:cNvSpPr/>
              <p:nvPr/>
            </p:nvSpPr>
            <p:spPr>
              <a:xfrm>
                <a:off x="1397909" y="2339398"/>
                <a:ext cx="6326715" cy="3188"/>
              </a:xfrm>
              <a:custGeom>
                <a:rect b="b" l="l" r="r" t="t"/>
                <a:pathLst>
                  <a:path extrusionOk="0" fill="none" h="49" w="93225">
                    <a:moveTo>
                      <a:pt x="93225" y="48"/>
                    </a:moveTo>
                    <a:lnTo>
                      <a:pt x="0" y="1"/>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9" name="Google Shape;1249;p48"/>
              <p:cNvSpPr/>
              <p:nvPr/>
            </p:nvSpPr>
            <p:spPr>
              <a:xfrm>
                <a:off x="1397909" y="2552562"/>
                <a:ext cx="6326715" cy="3969"/>
              </a:xfrm>
              <a:custGeom>
                <a:rect b="b" l="l" r="r" t="t"/>
                <a:pathLst>
                  <a:path extrusionOk="0" fill="none" h="61" w="93225">
                    <a:moveTo>
                      <a:pt x="93225" y="60"/>
                    </a:moveTo>
                    <a:lnTo>
                      <a:pt x="0" y="1"/>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0" name="Google Shape;1250;p48"/>
              <p:cNvSpPr/>
              <p:nvPr/>
            </p:nvSpPr>
            <p:spPr>
              <a:xfrm>
                <a:off x="1397909" y="2766507"/>
                <a:ext cx="6326715" cy="3188"/>
              </a:xfrm>
              <a:custGeom>
                <a:rect b="b" l="l" r="r" t="t"/>
                <a:pathLst>
                  <a:path extrusionOk="0" fill="none" h="49" w="93225">
                    <a:moveTo>
                      <a:pt x="93225" y="49"/>
                    </a:moveTo>
                    <a:lnTo>
                      <a:pt x="0" y="1"/>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1" name="Google Shape;1251;p48"/>
              <p:cNvSpPr/>
              <p:nvPr/>
            </p:nvSpPr>
            <p:spPr>
              <a:xfrm>
                <a:off x="1396280" y="2980452"/>
                <a:ext cx="6327529" cy="3188"/>
              </a:xfrm>
              <a:custGeom>
                <a:rect b="b" l="l" r="r" t="t"/>
                <a:pathLst>
                  <a:path extrusionOk="0" fill="none" h="49" w="93237">
                    <a:moveTo>
                      <a:pt x="93237" y="49"/>
                    </a:moveTo>
                    <a:lnTo>
                      <a:pt x="0" y="1"/>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2" name="Google Shape;1252;p48"/>
              <p:cNvSpPr/>
              <p:nvPr/>
            </p:nvSpPr>
            <p:spPr>
              <a:xfrm>
                <a:off x="1396280" y="3193617"/>
                <a:ext cx="6327529" cy="3969"/>
              </a:xfrm>
              <a:custGeom>
                <a:rect b="b" l="l" r="r" t="t"/>
                <a:pathLst>
                  <a:path extrusionOk="0" fill="none" h="61" w="93237">
                    <a:moveTo>
                      <a:pt x="93237" y="61"/>
                    </a:moveTo>
                    <a:lnTo>
                      <a:pt x="0" y="1"/>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3" name="Google Shape;1253;p48"/>
              <p:cNvSpPr/>
              <p:nvPr/>
            </p:nvSpPr>
            <p:spPr>
              <a:xfrm>
                <a:off x="1396280" y="3407562"/>
                <a:ext cx="6327529" cy="3188"/>
              </a:xfrm>
              <a:custGeom>
                <a:rect b="b" l="l" r="r" t="t"/>
                <a:pathLst>
                  <a:path extrusionOk="0" fill="none" h="49" w="93237">
                    <a:moveTo>
                      <a:pt x="93237" y="49"/>
                    </a:moveTo>
                    <a:lnTo>
                      <a:pt x="0" y="1"/>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4" name="Google Shape;1254;p48"/>
              <p:cNvSpPr/>
              <p:nvPr/>
            </p:nvSpPr>
            <p:spPr>
              <a:xfrm>
                <a:off x="1396280" y="3621507"/>
                <a:ext cx="6327529" cy="3188"/>
              </a:xfrm>
              <a:custGeom>
                <a:rect b="b" l="l" r="r" t="t"/>
                <a:pathLst>
                  <a:path extrusionOk="0" fill="none" h="49" w="93237">
                    <a:moveTo>
                      <a:pt x="93237" y="49"/>
                    </a:moveTo>
                    <a:lnTo>
                      <a:pt x="0" y="1"/>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5" name="Google Shape;1255;p48"/>
              <p:cNvSpPr/>
              <p:nvPr/>
            </p:nvSpPr>
            <p:spPr>
              <a:xfrm>
                <a:off x="1396280" y="3834736"/>
                <a:ext cx="6327529" cy="3904"/>
              </a:xfrm>
              <a:custGeom>
                <a:rect b="b" l="l" r="r" t="t"/>
                <a:pathLst>
                  <a:path extrusionOk="0" fill="none" h="60" w="93237">
                    <a:moveTo>
                      <a:pt x="93237" y="60"/>
                    </a:moveTo>
                    <a:lnTo>
                      <a:pt x="0" y="0"/>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6" name="Google Shape;1256;p48"/>
              <p:cNvSpPr/>
              <p:nvPr/>
            </p:nvSpPr>
            <p:spPr>
              <a:xfrm>
                <a:off x="1396280" y="4048681"/>
                <a:ext cx="6327529" cy="2342"/>
              </a:xfrm>
              <a:custGeom>
                <a:rect b="b" l="l" r="r" t="t"/>
                <a:pathLst>
                  <a:path extrusionOk="0" fill="none" h="36" w="93237">
                    <a:moveTo>
                      <a:pt x="93237" y="36"/>
                    </a:moveTo>
                    <a:lnTo>
                      <a:pt x="0" y="0"/>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7" name="Google Shape;1257;p48"/>
              <p:cNvSpPr/>
              <p:nvPr/>
            </p:nvSpPr>
            <p:spPr>
              <a:xfrm>
                <a:off x="1396280" y="4261065"/>
                <a:ext cx="6327529" cy="3904"/>
              </a:xfrm>
              <a:custGeom>
                <a:rect b="b" l="l" r="r" t="t"/>
                <a:pathLst>
                  <a:path extrusionOk="0" fill="none" h="60" w="93237">
                    <a:moveTo>
                      <a:pt x="93237" y="60"/>
                    </a:moveTo>
                    <a:lnTo>
                      <a:pt x="0" y="0"/>
                    </a:lnTo>
                  </a:path>
                </a:pathLst>
              </a:custGeom>
              <a:noFill/>
              <a:ln cap="rnd"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58" name="Google Shape;1258;p48"/>
            <p:cNvGrpSpPr/>
            <p:nvPr/>
          </p:nvGrpSpPr>
          <p:grpSpPr>
            <a:xfrm>
              <a:off x="4743475" y="416490"/>
              <a:ext cx="333375" cy="3726794"/>
              <a:chOff x="4378708" y="416500"/>
              <a:chExt cx="333375" cy="3286125"/>
            </a:xfrm>
          </p:grpSpPr>
          <p:sp>
            <p:nvSpPr>
              <p:cNvPr id="1259" name="Google Shape;1259;p48"/>
              <p:cNvSpPr/>
              <p:nvPr/>
            </p:nvSpPr>
            <p:spPr>
              <a:xfrm>
                <a:off x="4378708" y="416500"/>
                <a:ext cx="333375" cy="3267075"/>
              </a:xfrm>
              <a:prstGeom prst="flowChartProcess">
                <a:avLst/>
              </a:prstGeom>
              <a:solidFill>
                <a:schemeClr val="accent4"/>
              </a:soli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0" name="Google Shape;1260;p48"/>
              <p:cNvSpPr/>
              <p:nvPr/>
            </p:nvSpPr>
            <p:spPr>
              <a:xfrm>
                <a:off x="4513906" y="435550"/>
                <a:ext cx="62975" cy="3267075"/>
              </a:xfrm>
              <a:prstGeom prst="flowChartProcess">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bg>
      <p:bgPr>
        <a:solidFill>
          <a:schemeClr val="dk2"/>
        </a:solidFill>
      </p:bgPr>
    </p:bg>
    <p:spTree>
      <p:nvGrpSpPr>
        <p:cNvPr id="1261" name="Shape 1261"/>
        <p:cNvGrpSpPr/>
        <p:nvPr/>
      </p:nvGrpSpPr>
      <p:grpSpPr>
        <a:xfrm>
          <a:off x="0" y="0"/>
          <a:ext cx="0" cy="0"/>
          <a:chOff x="0" y="0"/>
          <a:chExt cx="0" cy="0"/>
        </a:xfrm>
      </p:grpSpPr>
      <p:grpSp>
        <p:nvGrpSpPr>
          <p:cNvPr id="1262" name="Google Shape;1262;p49"/>
          <p:cNvGrpSpPr/>
          <p:nvPr/>
        </p:nvGrpSpPr>
        <p:grpSpPr>
          <a:xfrm>
            <a:off x="5357364" y="339543"/>
            <a:ext cx="4097354" cy="4774189"/>
            <a:chOff x="5452598" y="339543"/>
            <a:chExt cx="4097354" cy="4774189"/>
          </a:xfrm>
        </p:grpSpPr>
        <p:sp>
          <p:nvSpPr>
            <p:cNvPr id="1263" name="Google Shape;1263;p49"/>
            <p:cNvSpPr/>
            <p:nvPr/>
          </p:nvSpPr>
          <p:spPr>
            <a:xfrm rot="875375">
              <a:off x="5919183" y="671804"/>
              <a:ext cx="3164185" cy="4109668"/>
            </a:xfrm>
            <a:custGeom>
              <a:rect b="b" l="l" r="r" t="t"/>
              <a:pathLst>
                <a:path extrusionOk="0" h="57519" w="44286">
                  <a:moveTo>
                    <a:pt x="37649" y="0"/>
                  </a:moveTo>
                  <a:lnTo>
                    <a:pt x="0" y="4716"/>
                  </a:lnTo>
                  <a:lnTo>
                    <a:pt x="6624" y="57519"/>
                  </a:lnTo>
                  <a:lnTo>
                    <a:pt x="44285" y="52803"/>
                  </a:lnTo>
                  <a:lnTo>
                    <a:pt x="37649" y="0"/>
                  </a:lnTo>
                  <a:close/>
                </a:path>
              </a:pathLst>
            </a:custGeom>
            <a:solidFill>
              <a:schemeClr val="accent2"/>
            </a:solidFill>
            <a:ln>
              <a:noFill/>
            </a:ln>
            <a:effectLst>
              <a:outerShdw blurRad="57150" rotWithShape="0" algn="bl" dir="3360000" dist="38100">
                <a:srgbClr val="000000">
                  <a:alpha val="2509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49"/>
            <p:cNvSpPr/>
            <p:nvPr/>
          </p:nvSpPr>
          <p:spPr>
            <a:xfrm rot="875375">
              <a:off x="6741016" y="1147890"/>
              <a:ext cx="2084306" cy="261360"/>
            </a:xfrm>
            <a:custGeom>
              <a:rect b="b" l="l" r="r" t="t"/>
              <a:pathLst>
                <a:path extrusionOk="0" h="3658" w="29172">
                  <a:moveTo>
                    <a:pt x="29158" y="0"/>
                  </a:moveTo>
                  <a:lnTo>
                    <a:pt x="1" y="3501"/>
                  </a:lnTo>
                  <a:lnTo>
                    <a:pt x="14" y="3658"/>
                  </a:lnTo>
                  <a:lnTo>
                    <a:pt x="29171" y="144"/>
                  </a:lnTo>
                  <a:lnTo>
                    <a:pt x="2915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49"/>
            <p:cNvSpPr/>
            <p:nvPr/>
          </p:nvSpPr>
          <p:spPr>
            <a:xfrm rot="875375">
              <a:off x="6719622" y="1304416"/>
              <a:ext cx="2085164" cy="261431"/>
            </a:xfrm>
            <a:custGeom>
              <a:rect b="b" l="l" r="r" t="t"/>
              <a:pathLst>
                <a:path extrusionOk="0" h="3659" w="29184">
                  <a:moveTo>
                    <a:pt x="29158" y="1"/>
                  </a:moveTo>
                  <a:lnTo>
                    <a:pt x="0" y="3515"/>
                  </a:lnTo>
                  <a:lnTo>
                    <a:pt x="13" y="3658"/>
                  </a:lnTo>
                  <a:lnTo>
                    <a:pt x="29184" y="144"/>
                  </a:lnTo>
                  <a:lnTo>
                    <a:pt x="29158"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49"/>
            <p:cNvSpPr/>
            <p:nvPr/>
          </p:nvSpPr>
          <p:spPr>
            <a:xfrm rot="875375">
              <a:off x="6698412" y="1459880"/>
              <a:ext cx="2084306" cy="261431"/>
            </a:xfrm>
            <a:custGeom>
              <a:rect b="b" l="l" r="r" t="t"/>
              <a:pathLst>
                <a:path extrusionOk="0" h="3659" w="29172">
                  <a:moveTo>
                    <a:pt x="29158" y="0"/>
                  </a:moveTo>
                  <a:lnTo>
                    <a:pt x="0" y="3514"/>
                  </a:lnTo>
                  <a:lnTo>
                    <a:pt x="13" y="3658"/>
                  </a:lnTo>
                  <a:lnTo>
                    <a:pt x="29171" y="144"/>
                  </a:lnTo>
                  <a:lnTo>
                    <a:pt x="2915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7" name="Google Shape;1267;p49"/>
            <p:cNvSpPr/>
            <p:nvPr/>
          </p:nvSpPr>
          <p:spPr>
            <a:xfrm rot="875375">
              <a:off x="6677974" y="1615718"/>
              <a:ext cx="2085235" cy="262360"/>
            </a:xfrm>
            <a:custGeom>
              <a:rect b="b" l="l" r="r" t="t"/>
              <a:pathLst>
                <a:path extrusionOk="0" h="3672" w="29185">
                  <a:moveTo>
                    <a:pt x="29158" y="1"/>
                  </a:moveTo>
                  <a:lnTo>
                    <a:pt x="1" y="3528"/>
                  </a:lnTo>
                  <a:lnTo>
                    <a:pt x="14" y="3672"/>
                  </a:lnTo>
                  <a:lnTo>
                    <a:pt x="29184" y="158"/>
                  </a:lnTo>
                  <a:lnTo>
                    <a:pt x="29158"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8" name="Google Shape;1268;p49"/>
            <p:cNvSpPr/>
            <p:nvPr/>
          </p:nvSpPr>
          <p:spPr>
            <a:xfrm rot="875375">
              <a:off x="6656633" y="1772204"/>
              <a:ext cx="2085235" cy="261431"/>
            </a:xfrm>
            <a:custGeom>
              <a:rect b="b" l="l" r="r" t="t"/>
              <a:pathLst>
                <a:path extrusionOk="0" h="3659" w="29185">
                  <a:moveTo>
                    <a:pt x="29159" y="1"/>
                  </a:moveTo>
                  <a:lnTo>
                    <a:pt x="1" y="3515"/>
                  </a:lnTo>
                  <a:lnTo>
                    <a:pt x="14" y="3658"/>
                  </a:lnTo>
                  <a:lnTo>
                    <a:pt x="29185" y="144"/>
                  </a:lnTo>
                  <a:lnTo>
                    <a:pt x="29159"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49"/>
            <p:cNvSpPr/>
            <p:nvPr/>
          </p:nvSpPr>
          <p:spPr>
            <a:xfrm rot="875375">
              <a:off x="6635255" y="1928685"/>
              <a:ext cx="2085164" cy="261360"/>
            </a:xfrm>
            <a:custGeom>
              <a:rect b="b" l="l" r="r" t="t"/>
              <a:pathLst>
                <a:path extrusionOk="0" h="3658" w="29184">
                  <a:moveTo>
                    <a:pt x="29158" y="0"/>
                  </a:moveTo>
                  <a:lnTo>
                    <a:pt x="0" y="3514"/>
                  </a:lnTo>
                  <a:lnTo>
                    <a:pt x="13" y="3658"/>
                  </a:lnTo>
                  <a:lnTo>
                    <a:pt x="29184" y="144"/>
                  </a:lnTo>
                  <a:lnTo>
                    <a:pt x="2915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0" name="Google Shape;1270;p49"/>
            <p:cNvSpPr/>
            <p:nvPr/>
          </p:nvSpPr>
          <p:spPr>
            <a:xfrm rot="875375">
              <a:off x="6613688" y="2085079"/>
              <a:ext cx="2085235" cy="262360"/>
            </a:xfrm>
            <a:custGeom>
              <a:rect b="b" l="l" r="r" t="t"/>
              <a:pathLst>
                <a:path extrusionOk="0" h="3672" w="29185">
                  <a:moveTo>
                    <a:pt x="29158" y="1"/>
                  </a:moveTo>
                  <a:lnTo>
                    <a:pt x="0" y="3515"/>
                  </a:lnTo>
                  <a:lnTo>
                    <a:pt x="14" y="3672"/>
                  </a:lnTo>
                  <a:lnTo>
                    <a:pt x="29184" y="145"/>
                  </a:lnTo>
                  <a:lnTo>
                    <a:pt x="29158"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1" name="Google Shape;1271;p49"/>
            <p:cNvSpPr/>
            <p:nvPr/>
          </p:nvSpPr>
          <p:spPr>
            <a:xfrm rot="875375">
              <a:off x="6592347" y="2241564"/>
              <a:ext cx="2085235" cy="261431"/>
            </a:xfrm>
            <a:custGeom>
              <a:rect b="b" l="l" r="r" t="t"/>
              <a:pathLst>
                <a:path extrusionOk="0" h="3659" w="29185">
                  <a:moveTo>
                    <a:pt x="29158" y="1"/>
                  </a:moveTo>
                  <a:lnTo>
                    <a:pt x="1" y="3515"/>
                  </a:lnTo>
                  <a:lnTo>
                    <a:pt x="14" y="3658"/>
                  </a:lnTo>
                  <a:lnTo>
                    <a:pt x="29184" y="144"/>
                  </a:lnTo>
                  <a:lnTo>
                    <a:pt x="29158"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2" name="Google Shape;1272;p49"/>
            <p:cNvSpPr/>
            <p:nvPr/>
          </p:nvSpPr>
          <p:spPr>
            <a:xfrm rot="875375">
              <a:off x="6571985" y="2397365"/>
              <a:ext cx="2085164" cy="262289"/>
            </a:xfrm>
            <a:custGeom>
              <a:rect b="b" l="l" r="r" t="t"/>
              <a:pathLst>
                <a:path extrusionOk="0" h="3671" w="29184">
                  <a:moveTo>
                    <a:pt x="29171" y="0"/>
                  </a:moveTo>
                  <a:lnTo>
                    <a:pt x="0" y="3514"/>
                  </a:lnTo>
                  <a:lnTo>
                    <a:pt x="13" y="3671"/>
                  </a:lnTo>
                  <a:lnTo>
                    <a:pt x="29184" y="144"/>
                  </a:lnTo>
                  <a:lnTo>
                    <a:pt x="2917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3" name="Google Shape;1273;p49"/>
            <p:cNvSpPr/>
            <p:nvPr/>
          </p:nvSpPr>
          <p:spPr>
            <a:xfrm rot="875375">
              <a:off x="6550652" y="2553790"/>
              <a:ext cx="2085235" cy="261431"/>
            </a:xfrm>
            <a:custGeom>
              <a:rect b="b" l="l" r="r" t="t"/>
              <a:pathLst>
                <a:path extrusionOk="0" h="3659" w="29185">
                  <a:moveTo>
                    <a:pt x="29171" y="1"/>
                  </a:moveTo>
                  <a:lnTo>
                    <a:pt x="0" y="3515"/>
                  </a:lnTo>
                  <a:lnTo>
                    <a:pt x="13" y="3659"/>
                  </a:lnTo>
                  <a:lnTo>
                    <a:pt x="29184" y="144"/>
                  </a:lnTo>
                  <a:lnTo>
                    <a:pt x="2917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4" name="Google Shape;1274;p49"/>
            <p:cNvSpPr/>
            <p:nvPr/>
          </p:nvSpPr>
          <p:spPr>
            <a:xfrm rot="875375">
              <a:off x="6529311" y="2709346"/>
              <a:ext cx="2085235" cy="262360"/>
            </a:xfrm>
            <a:custGeom>
              <a:rect b="b" l="l" r="r" t="t"/>
              <a:pathLst>
                <a:path extrusionOk="0" h="3672" w="29185">
                  <a:moveTo>
                    <a:pt x="29171" y="0"/>
                  </a:moveTo>
                  <a:lnTo>
                    <a:pt x="1" y="3514"/>
                  </a:lnTo>
                  <a:lnTo>
                    <a:pt x="14" y="3671"/>
                  </a:lnTo>
                  <a:lnTo>
                    <a:pt x="29184" y="144"/>
                  </a:lnTo>
                  <a:lnTo>
                    <a:pt x="2917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5" name="Google Shape;1275;p49"/>
            <p:cNvSpPr/>
            <p:nvPr/>
          </p:nvSpPr>
          <p:spPr>
            <a:xfrm rot="875375">
              <a:off x="6507745" y="2866732"/>
              <a:ext cx="2085235" cy="261360"/>
            </a:xfrm>
            <a:custGeom>
              <a:rect b="b" l="l" r="r" t="t"/>
              <a:pathLst>
                <a:path extrusionOk="0" h="3658" w="29185">
                  <a:moveTo>
                    <a:pt x="29172" y="0"/>
                  </a:moveTo>
                  <a:lnTo>
                    <a:pt x="1" y="3514"/>
                  </a:lnTo>
                  <a:lnTo>
                    <a:pt x="14" y="3658"/>
                  </a:lnTo>
                  <a:lnTo>
                    <a:pt x="29185" y="144"/>
                  </a:lnTo>
                  <a:lnTo>
                    <a:pt x="2917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6" name="Google Shape;1276;p49"/>
            <p:cNvSpPr/>
            <p:nvPr/>
          </p:nvSpPr>
          <p:spPr>
            <a:xfrm rot="875375">
              <a:off x="6486367" y="3023141"/>
              <a:ext cx="2085164" cy="261431"/>
            </a:xfrm>
            <a:custGeom>
              <a:rect b="b" l="l" r="r" t="t"/>
              <a:pathLst>
                <a:path extrusionOk="0" h="3659" w="29184">
                  <a:moveTo>
                    <a:pt x="29171" y="1"/>
                  </a:moveTo>
                  <a:lnTo>
                    <a:pt x="0" y="3515"/>
                  </a:lnTo>
                  <a:lnTo>
                    <a:pt x="13" y="3659"/>
                  </a:lnTo>
                  <a:lnTo>
                    <a:pt x="29184" y="144"/>
                  </a:lnTo>
                  <a:lnTo>
                    <a:pt x="2917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7" name="Google Shape;1277;p49"/>
            <p:cNvSpPr/>
            <p:nvPr/>
          </p:nvSpPr>
          <p:spPr>
            <a:xfrm rot="875375">
              <a:off x="6465142" y="3178722"/>
              <a:ext cx="2085235" cy="261431"/>
            </a:xfrm>
            <a:custGeom>
              <a:rect b="b" l="l" r="r" t="t"/>
              <a:pathLst>
                <a:path extrusionOk="0" h="3659" w="29185">
                  <a:moveTo>
                    <a:pt x="29171" y="0"/>
                  </a:moveTo>
                  <a:lnTo>
                    <a:pt x="0" y="3514"/>
                  </a:lnTo>
                  <a:lnTo>
                    <a:pt x="13" y="3658"/>
                  </a:lnTo>
                  <a:lnTo>
                    <a:pt x="29184" y="144"/>
                  </a:lnTo>
                  <a:lnTo>
                    <a:pt x="2917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8" name="Google Shape;1278;p49"/>
            <p:cNvSpPr/>
            <p:nvPr/>
          </p:nvSpPr>
          <p:spPr>
            <a:xfrm rot="875375">
              <a:off x="6444718" y="3334444"/>
              <a:ext cx="2085235" cy="262360"/>
            </a:xfrm>
            <a:custGeom>
              <a:rect b="b" l="l" r="r" t="t"/>
              <a:pathLst>
                <a:path extrusionOk="0" h="3672" w="29185">
                  <a:moveTo>
                    <a:pt x="29171" y="1"/>
                  </a:moveTo>
                  <a:lnTo>
                    <a:pt x="1" y="3528"/>
                  </a:lnTo>
                  <a:lnTo>
                    <a:pt x="27" y="3672"/>
                  </a:lnTo>
                  <a:lnTo>
                    <a:pt x="29185" y="158"/>
                  </a:lnTo>
                  <a:lnTo>
                    <a:pt x="2917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49"/>
            <p:cNvSpPr/>
            <p:nvPr/>
          </p:nvSpPr>
          <p:spPr>
            <a:xfrm rot="875375">
              <a:off x="6423448" y="3490938"/>
              <a:ext cx="2085164" cy="261431"/>
            </a:xfrm>
            <a:custGeom>
              <a:rect b="b" l="l" r="r" t="t"/>
              <a:pathLst>
                <a:path extrusionOk="0" h="3659" w="29184">
                  <a:moveTo>
                    <a:pt x="29171" y="1"/>
                  </a:moveTo>
                  <a:lnTo>
                    <a:pt x="0" y="3515"/>
                  </a:lnTo>
                  <a:lnTo>
                    <a:pt x="26" y="3658"/>
                  </a:lnTo>
                  <a:lnTo>
                    <a:pt x="29184" y="144"/>
                  </a:lnTo>
                  <a:lnTo>
                    <a:pt x="2917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0" name="Google Shape;1280;p49"/>
            <p:cNvSpPr/>
            <p:nvPr/>
          </p:nvSpPr>
          <p:spPr>
            <a:xfrm rot="875375">
              <a:off x="6401755" y="3648317"/>
              <a:ext cx="2085235" cy="261431"/>
            </a:xfrm>
            <a:custGeom>
              <a:rect b="b" l="l" r="r" t="t"/>
              <a:pathLst>
                <a:path extrusionOk="0" h="3659" w="29185">
                  <a:moveTo>
                    <a:pt x="29171" y="0"/>
                  </a:moveTo>
                  <a:lnTo>
                    <a:pt x="0" y="3514"/>
                  </a:lnTo>
                  <a:lnTo>
                    <a:pt x="26" y="3658"/>
                  </a:lnTo>
                  <a:lnTo>
                    <a:pt x="29184" y="144"/>
                  </a:lnTo>
                  <a:lnTo>
                    <a:pt x="2917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1" name="Google Shape;1281;p49"/>
            <p:cNvSpPr/>
            <p:nvPr/>
          </p:nvSpPr>
          <p:spPr>
            <a:xfrm rot="875375">
              <a:off x="6380433" y="3803804"/>
              <a:ext cx="2085235" cy="262360"/>
            </a:xfrm>
            <a:custGeom>
              <a:rect b="b" l="l" r="r" t="t"/>
              <a:pathLst>
                <a:path extrusionOk="0" h="3672" w="29185">
                  <a:moveTo>
                    <a:pt x="29171" y="1"/>
                  </a:moveTo>
                  <a:lnTo>
                    <a:pt x="1" y="3515"/>
                  </a:lnTo>
                  <a:lnTo>
                    <a:pt x="27" y="3672"/>
                  </a:lnTo>
                  <a:lnTo>
                    <a:pt x="29184" y="145"/>
                  </a:lnTo>
                  <a:lnTo>
                    <a:pt x="2917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2" name="Google Shape;1282;p49"/>
            <p:cNvSpPr/>
            <p:nvPr/>
          </p:nvSpPr>
          <p:spPr>
            <a:xfrm rot="875375">
              <a:off x="6359092" y="3960290"/>
              <a:ext cx="2085235" cy="261431"/>
            </a:xfrm>
            <a:custGeom>
              <a:rect b="b" l="l" r="r" t="t"/>
              <a:pathLst>
                <a:path extrusionOk="0" h="3659" w="29185">
                  <a:moveTo>
                    <a:pt x="29172" y="1"/>
                  </a:moveTo>
                  <a:lnTo>
                    <a:pt x="1" y="3515"/>
                  </a:lnTo>
                  <a:lnTo>
                    <a:pt x="27" y="3658"/>
                  </a:lnTo>
                  <a:lnTo>
                    <a:pt x="29185" y="144"/>
                  </a:lnTo>
                  <a:lnTo>
                    <a:pt x="29172"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3" name="Google Shape;1283;p49"/>
            <p:cNvSpPr/>
            <p:nvPr/>
          </p:nvSpPr>
          <p:spPr>
            <a:xfrm rot="875375">
              <a:off x="6338729" y="4116091"/>
              <a:ext cx="2085164" cy="262289"/>
            </a:xfrm>
            <a:custGeom>
              <a:rect b="b" l="l" r="r" t="t"/>
              <a:pathLst>
                <a:path extrusionOk="0" h="3671" w="29184">
                  <a:moveTo>
                    <a:pt x="29171" y="0"/>
                  </a:moveTo>
                  <a:lnTo>
                    <a:pt x="0" y="3514"/>
                  </a:lnTo>
                  <a:lnTo>
                    <a:pt x="26" y="3671"/>
                  </a:lnTo>
                  <a:lnTo>
                    <a:pt x="29184" y="144"/>
                  </a:lnTo>
                  <a:lnTo>
                    <a:pt x="2917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4" name="Google Shape;1284;p49"/>
            <p:cNvSpPr/>
            <p:nvPr/>
          </p:nvSpPr>
          <p:spPr>
            <a:xfrm rot="875375">
              <a:off x="6318295" y="4272749"/>
              <a:ext cx="2085235" cy="261431"/>
            </a:xfrm>
            <a:custGeom>
              <a:rect b="b" l="l" r="r" t="t"/>
              <a:pathLst>
                <a:path extrusionOk="0" h="3659" w="29185">
                  <a:moveTo>
                    <a:pt x="29158" y="1"/>
                  </a:moveTo>
                  <a:lnTo>
                    <a:pt x="0" y="3515"/>
                  </a:lnTo>
                  <a:lnTo>
                    <a:pt x="14" y="3659"/>
                  </a:lnTo>
                  <a:lnTo>
                    <a:pt x="29184" y="145"/>
                  </a:lnTo>
                  <a:lnTo>
                    <a:pt x="29158"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5" name="Google Shape;1285;p49"/>
            <p:cNvSpPr/>
            <p:nvPr/>
          </p:nvSpPr>
          <p:spPr>
            <a:xfrm rot="875375">
              <a:off x="6636866" y="668092"/>
              <a:ext cx="22435" cy="31009"/>
            </a:xfrm>
            <a:custGeom>
              <a:rect b="b" l="l" r="r" t="t"/>
              <a:pathLst>
                <a:path extrusionOk="0" h="434" w="314">
                  <a:moveTo>
                    <a:pt x="148" y="1"/>
                  </a:moveTo>
                  <a:cubicBezTo>
                    <a:pt x="142" y="1"/>
                    <a:pt x="136" y="1"/>
                    <a:pt x="131" y="2"/>
                  </a:cubicBezTo>
                  <a:cubicBezTo>
                    <a:pt x="65" y="28"/>
                    <a:pt x="0" y="94"/>
                    <a:pt x="13" y="159"/>
                  </a:cubicBezTo>
                  <a:lnTo>
                    <a:pt x="52" y="433"/>
                  </a:lnTo>
                  <a:lnTo>
                    <a:pt x="314" y="394"/>
                  </a:lnTo>
                  <a:lnTo>
                    <a:pt x="287" y="120"/>
                  </a:lnTo>
                  <a:cubicBezTo>
                    <a:pt x="264" y="60"/>
                    <a:pt x="207" y="1"/>
                    <a:pt x="148" y="1"/>
                  </a:cubicBezTo>
                  <a:close/>
                </a:path>
              </a:pathLst>
            </a:custGeom>
            <a:solidFill>
              <a:srgbClr val="C4C6C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6" name="Google Shape;1286;p49"/>
            <p:cNvSpPr/>
            <p:nvPr/>
          </p:nvSpPr>
          <p:spPr>
            <a:xfrm rot="875375">
              <a:off x="6504839" y="525752"/>
              <a:ext cx="190483" cy="484280"/>
            </a:xfrm>
            <a:custGeom>
              <a:rect b="b" l="l" r="r" t="t"/>
              <a:pathLst>
                <a:path extrusionOk="0" h="6778" w="2666">
                  <a:moveTo>
                    <a:pt x="1073" y="0"/>
                  </a:moveTo>
                  <a:cubicBezTo>
                    <a:pt x="1030" y="0"/>
                    <a:pt x="986" y="3"/>
                    <a:pt x="941" y="8"/>
                  </a:cubicBezTo>
                  <a:cubicBezTo>
                    <a:pt x="406" y="73"/>
                    <a:pt x="249" y="557"/>
                    <a:pt x="223" y="805"/>
                  </a:cubicBezTo>
                  <a:lnTo>
                    <a:pt x="445" y="2425"/>
                  </a:lnTo>
                  <a:lnTo>
                    <a:pt x="706" y="2386"/>
                  </a:lnTo>
                  <a:lnTo>
                    <a:pt x="510" y="805"/>
                  </a:lnTo>
                  <a:cubicBezTo>
                    <a:pt x="510" y="740"/>
                    <a:pt x="575" y="322"/>
                    <a:pt x="993" y="269"/>
                  </a:cubicBezTo>
                  <a:cubicBezTo>
                    <a:pt x="1029" y="265"/>
                    <a:pt x="1063" y="263"/>
                    <a:pt x="1095" y="263"/>
                  </a:cubicBezTo>
                  <a:cubicBezTo>
                    <a:pt x="1440" y="263"/>
                    <a:pt x="1652" y="513"/>
                    <a:pt x="1712" y="1014"/>
                  </a:cubicBezTo>
                  <a:lnTo>
                    <a:pt x="2313" y="5756"/>
                  </a:lnTo>
                  <a:lnTo>
                    <a:pt x="2313" y="5769"/>
                  </a:lnTo>
                  <a:cubicBezTo>
                    <a:pt x="2313" y="5769"/>
                    <a:pt x="2378" y="6030"/>
                    <a:pt x="2234" y="6239"/>
                  </a:cubicBezTo>
                  <a:cubicBezTo>
                    <a:pt x="2143" y="6396"/>
                    <a:pt x="1960" y="6475"/>
                    <a:pt x="1699" y="6501"/>
                  </a:cubicBezTo>
                  <a:cubicBezTo>
                    <a:pt x="1635" y="6510"/>
                    <a:pt x="1574" y="6514"/>
                    <a:pt x="1518" y="6514"/>
                  </a:cubicBezTo>
                  <a:cubicBezTo>
                    <a:pt x="933" y="6514"/>
                    <a:pt x="760" y="6025"/>
                    <a:pt x="641" y="5155"/>
                  </a:cubicBezTo>
                  <a:lnTo>
                    <a:pt x="275" y="2373"/>
                  </a:lnTo>
                  <a:cubicBezTo>
                    <a:pt x="263" y="2313"/>
                    <a:pt x="208" y="2253"/>
                    <a:pt x="148" y="2253"/>
                  </a:cubicBezTo>
                  <a:cubicBezTo>
                    <a:pt x="143" y="2253"/>
                    <a:pt x="137" y="2254"/>
                    <a:pt x="131" y="2255"/>
                  </a:cubicBezTo>
                  <a:cubicBezTo>
                    <a:pt x="66" y="2281"/>
                    <a:pt x="1" y="2347"/>
                    <a:pt x="14" y="2412"/>
                  </a:cubicBezTo>
                  <a:lnTo>
                    <a:pt x="379" y="5181"/>
                  </a:lnTo>
                  <a:cubicBezTo>
                    <a:pt x="453" y="5791"/>
                    <a:pt x="583" y="6777"/>
                    <a:pt x="1515" y="6777"/>
                  </a:cubicBezTo>
                  <a:cubicBezTo>
                    <a:pt x="1581" y="6777"/>
                    <a:pt x="1651" y="6772"/>
                    <a:pt x="1725" y="6762"/>
                  </a:cubicBezTo>
                  <a:cubicBezTo>
                    <a:pt x="2078" y="6723"/>
                    <a:pt x="2313" y="6592"/>
                    <a:pt x="2443" y="6370"/>
                  </a:cubicBezTo>
                  <a:cubicBezTo>
                    <a:pt x="2666" y="6135"/>
                    <a:pt x="2600" y="5808"/>
                    <a:pt x="2574" y="5743"/>
                  </a:cubicBezTo>
                  <a:lnTo>
                    <a:pt x="1973" y="1001"/>
                  </a:lnTo>
                  <a:cubicBezTo>
                    <a:pt x="1901" y="351"/>
                    <a:pt x="1574" y="0"/>
                    <a:pt x="107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87" name="Google Shape;1287;p49"/>
          <p:cNvSpPr/>
          <p:nvPr/>
        </p:nvSpPr>
        <p:spPr>
          <a:xfrm rot="-177779">
            <a:off x="214805" y="369747"/>
            <a:ext cx="3482255" cy="4213418"/>
          </a:xfrm>
          <a:prstGeom prst="rect">
            <a:avLst/>
          </a:prstGeom>
          <a:solidFill>
            <a:schemeClr val="accent4"/>
          </a:solidFill>
          <a:ln>
            <a:noFill/>
          </a:ln>
          <a:effectLst>
            <a:outerShdw blurRad="57150" rotWithShape="0" algn="bl" dir="5400000" dist="19050">
              <a:srgbClr val="000000">
                <a:alpha val="2196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88" name="Google Shape;1288;p49"/>
          <p:cNvGrpSpPr/>
          <p:nvPr/>
        </p:nvGrpSpPr>
        <p:grpSpPr>
          <a:xfrm>
            <a:off x="2281656" y="-6"/>
            <a:ext cx="4580686" cy="5297819"/>
            <a:chOff x="2281656" y="-6"/>
            <a:chExt cx="4580686" cy="5297819"/>
          </a:xfrm>
        </p:grpSpPr>
        <p:grpSp>
          <p:nvGrpSpPr>
            <p:cNvPr id="1289" name="Google Shape;1289;p49"/>
            <p:cNvGrpSpPr/>
            <p:nvPr/>
          </p:nvGrpSpPr>
          <p:grpSpPr>
            <a:xfrm flipH="1" rot="-359911">
              <a:off x="2526334" y="200364"/>
              <a:ext cx="4091330" cy="4897077"/>
              <a:chOff x="821290" y="45722"/>
              <a:chExt cx="4091431" cy="4897198"/>
            </a:xfrm>
          </p:grpSpPr>
          <p:grpSp>
            <p:nvGrpSpPr>
              <p:cNvPr id="1290" name="Google Shape;1290;p49"/>
              <p:cNvGrpSpPr/>
              <p:nvPr/>
            </p:nvGrpSpPr>
            <p:grpSpPr>
              <a:xfrm rot="-371300">
                <a:off x="3436713" y="96426"/>
                <a:ext cx="344329" cy="738102"/>
                <a:chOff x="1736525" y="138117"/>
                <a:chExt cx="344320" cy="738082"/>
              </a:xfrm>
            </p:grpSpPr>
            <p:sp>
              <p:nvSpPr>
                <p:cNvPr id="1291" name="Google Shape;1291;p49"/>
                <p:cNvSpPr/>
                <p:nvPr/>
              </p:nvSpPr>
              <p:spPr>
                <a:xfrm>
                  <a:off x="1736525" y="138117"/>
                  <a:ext cx="265508" cy="155119"/>
                </a:xfrm>
                <a:custGeom>
                  <a:rect b="b" l="l" r="r" t="t"/>
                  <a:pathLst>
                    <a:path extrusionOk="0" h="2332" w="3827">
                      <a:moveTo>
                        <a:pt x="3491" y="0"/>
                      </a:moveTo>
                      <a:lnTo>
                        <a:pt x="0" y="490"/>
                      </a:lnTo>
                      <a:lnTo>
                        <a:pt x="251" y="2284"/>
                      </a:lnTo>
                      <a:cubicBezTo>
                        <a:pt x="1447" y="2284"/>
                        <a:pt x="2631" y="2296"/>
                        <a:pt x="3826" y="2332"/>
                      </a:cubicBezTo>
                      <a:lnTo>
                        <a:pt x="349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2" name="Google Shape;1292;p49"/>
                <p:cNvSpPr/>
                <p:nvPr/>
              </p:nvSpPr>
              <p:spPr>
                <a:xfrm>
                  <a:off x="1753106" y="289980"/>
                  <a:ext cx="327739" cy="586219"/>
                </a:xfrm>
                <a:custGeom>
                  <a:rect b="b" l="l" r="r" t="t"/>
                  <a:pathLst>
                    <a:path extrusionOk="0" h="8813" w="4724">
                      <a:moveTo>
                        <a:pt x="0" y="1"/>
                      </a:moveTo>
                      <a:lnTo>
                        <a:pt x="1220" y="8813"/>
                      </a:lnTo>
                      <a:lnTo>
                        <a:pt x="4723" y="8323"/>
                      </a:lnTo>
                      <a:lnTo>
                        <a:pt x="3563" y="37"/>
                      </a:lnTo>
                      <a:cubicBezTo>
                        <a:pt x="2392" y="13"/>
                        <a:pt x="1196" y="1"/>
                        <a:pt x="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93" name="Google Shape;1293;p49"/>
              <p:cNvGrpSpPr/>
              <p:nvPr/>
            </p:nvGrpSpPr>
            <p:grpSpPr>
              <a:xfrm rot="-371300">
                <a:off x="3019353" y="98609"/>
                <a:ext cx="278007" cy="613249"/>
                <a:chOff x="1328295" y="92088"/>
                <a:chExt cx="278000" cy="613232"/>
              </a:xfrm>
            </p:grpSpPr>
            <p:sp>
              <p:nvSpPr>
                <p:cNvPr id="1294" name="Google Shape;1294;p49"/>
                <p:cNvSpPr/>
                <p:nvPr/>
              </p:nvSpPr>
              <p:spPr>
                <a:xfrm>
                  <a:off x="1336694" y="243955"/>
                  <a:ext cx="269601" cy="461365"/>
                </a:xfrm>
                <a:custGeom>
                  <a:rect b="b" l="l" r="r" t="t"/>
                  <a:pathLst>
                    <a:path extrusionOk="0" h="6936" w="3886">
                      <a:moveTo>
                        <a:pt x="3527" y="1"/>
                      </a:moveTo>
                      <a:cubicBezTo>
                        <a:pt x="2356" y="13"/>
                        <a:pt x="1172" y="25"/>
                        <a:pt x="0" y="61"/>
                      </a:cubicBezTo>
                      <a:lnTo>
                        <a:pt x="359" y="6936"/>
                      </a:lnTo>
                      <a:lnTo>
                        <a:pt x="3886" y="6732"/>
                      </a:lnTo>
                      <a:lnTo>
                        <a:pt x="3527"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5" name="Google Shape;1295;p49"/>
                <p:cNvSpPr/>
                <p:nvPr/>
              </p:nvSpPr>
              <p:spPr>
                <a:xfrm>
                  <a:off x="1328295" y="92088"/>
                  <a:ext cx="258917" cy="267267"/>
                </a:xfrm>
                <a:custGeom>
                  <a:rect b="b" l="l" r="r" t="t"/>
                  <a:pathLst>
                    <a:path extrusionOk="0" h="4018" w="3732">
                      <a:moveTo>
                        <a:pt x="3528" y="0"/>
                      </a:moveTo>
                      <a:lnTo>
                        <a:pt x="1" y="179"/>
                      </a:lnTo>
                      <a:lnTo>
                        <a:pt x="204" y="4018"/>
                      </a:lnTo>
                      <a:cubicBezTo>
                        <a:pt x="1388" y="3994"/>
                        <a:pt x="2572" y="3970"/>
                        <a:pt x="3731" y="3958"/>
                      </a:cubicBezTo>
                      <a:lnTo>
                        <a:pt x="3528"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96" name="Google Shape;1296;p49"/>
              <p:cNvSpPr/>
              <p:nvPr/>
            </p:nvSpPr>
            <p:spPr>
              <a:xfrm rot="-371369">
                <a:off x="3915573" y="58767"/>
                <a:ext cx="257250" cy="282435"/>
              </a:xfrm>
              <a:custGeom>
                <a:rect b="b" l="l" r="r" t="t"/>
                <a:pathLst>
                  <a:path extrusionOk="0" h="4246" w="3708">
                    <a:moveTo>
                      <a:pt x="180" y="1"/>
                    </a:moveTo>
                    <a:lnTo>
                      <a:pt x="1" y="4042"/>
                    </a:lnTo>
                    <a:cubicBezTo>
                      <a:pt x="1184" y="4102"/>
                      <a:pt x="2356" y="4186"/>
                      <a:pt x="3528" y="4245"/>
                    </a:cubicBezTo>
                    <a:lnTo>
                      <a:pt x="3707" y="156"/>
                    </a:lnTo>
                    <a:lnTo>
                      <a:pt x="180"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7" name="Google Shape;1297;p49"/>
              <p:cNvSpPr/>
              <p:nvPr/>
            </p:nvSpPr>
            <p:spPr>
              <a:xfrm rot="-366179">
                <a:off x="1038492" y="479725"/>
                <a:ext cx="3657027" cy="4280927"/>
              </a:xfrm>
              <a:prstGeom prst="roundRect">
                <a:avLst>
                  <a:gd fmla="val 3065" name="adj"/>
                </a:avLst>
              </a:prstGeom>
              <a:solidFill>
                <a:schemeClr val="lt1"/>
              </a:solidFill>
              <a:ln cap="flat" cmpd="sng" w="38100">
                <a:solidFill>
                  <a:schemeClr val="dk1"/>
                </a:solidFill>
                <a:prstDash val="solid"/>
                <a:round/>
                <a:headEnd len="sm" w="sm" type="none"/>
                <a:tailEnd len="sm" w="sm" type="none"/>
              </a:ln>
              <a:effectLst>
                <a:outerShdw blurRad="57150" rotWithShape="0" algn="bl" dir="5400000" dist="38100">
                  <a:srgbClr val="000000">
                    <a:alpha val="3215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98" name="Google Shape;1298;p49"/>
            <p:cNvSpPr/>
            <p:nvPr/>
          </p:nvSpPr>
          <p:spPr>
            <a:xfrm rot="306">
              <a:off x="2886750" y="786500"/>
              <a:ext cx="3370500" cy="1959000"/>
            </a:xfrm>
            <a:prstGeom prst="roundRect">
              <a:avLst>
                <a:gd fmla="val 9511" name="adj"/>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1">
  <p:cSld name="BLANK_1_1_1_1_1_1_3">
    <p:bg>
      <p:bgPr>
        <a:gradFill>
          <a:gsLst>
            <a:gs pos="0">
              <a:schemeClr val="lt1"/>
            </a:gs>
            <a:gs pos="100000">
              <a:schemeClr val="dk2"/>
            </a:gs>
          </a:gsLst>
          <a:lin ang="16200038" scaled="0"/>
        </a:gradFill>
      </p:bgPr>
    </p:bg>
    <p:spTree>
      <p:nvGrpSpPr>
        <p:cNvPr id="1299" name="Shape 1299"/>
        <p:cNvGrpSpPr/>
        <p:nvPr/>
      </p:nvGrpSpPr>
      <p:grpSpPr>
        <a:xfrm>
          <a:off x="0" y="0"/>
          <a:ext cx="0" cy="0"/>
          <a:chOff x="0" y="0"/>
          <a:chExt cx="0" cy="0"/>
        </a:xfrm>
      </p:grpSpPr>
      <p:sp>
        <p:nvSpPr>
          <p:cNvPr id="1300" name="Google Shape;1300;p50"/>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301" name="Google Shape;1301;p50"/>
          <p:cNvSpPr txBox="1"/>
          <p:nvPr>
            <p:ph idx="2" type="title"/>
          </p:nvPr>
        </p:nvSpPr>
        <p:spPr>
          <a:xfrm>
            <a:off x="855700" y="1745388"/>
            <a:ext cx="23271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302" name="Google Shape;1302;p50"/>
          <p:cNvSpPr txBox="1"/>
          <p:nvPr>
            <p:ph idx="1" type="subTitle"/>
          </p:nvPr>
        </p:nvSpPr>
        <p:spPr>
          <a:xfrm>
            <a:off x="855700" y="2255713"/>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303" name="Google Shape;1303;p50"/>
          <p:cNvSpPr txBox="1"/>
          <p:nvPr>
            <p:ph idx="3" type="title"/>
          </p:nvPr>
        </p:nvSpPr>
        <p:spPr>
          <a:xfrm>
            <a:off x="4978350" y="1745388"/>
            <a:ext cx="23271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304" name="Google Shape;1304;p50"/>
          <p:cNvSpPr txBox="1"/>
          <p:nvPr>
            <p:ph idx="4" type="subTitle"/>
          </p:nvPr>
        </p:nvSpPr>
        <p:spPr>
          <a:xfrm>
            <a:off x="4978350" y="2255713"/>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305" name="Google Shape;1305;p50"/>
          <p:cNvSpPr txBox="1"/>
          <p:nvPr>
            <p:ph idx="5" type="title"/>
          </p:nvPr>
        </p:nvSpPr>
        <p:spPr>
          <a:xfrm>
            <a:off x="855700" y="3259900"/>
            <a:ext cx="23271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306" name="Google Shape;1306;p50"/>
          <p:cNvSpPr txBox="1"/>
          <p:nvPr>
            <p:ph idx="6" type="subTitle"/>
          </p:nvPr>
        </p:nvSpPr>
        <p:spPr>
          <a:xfrm>
            <a:off x="855700" y="3770225"/>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307" name="Google Shape;1307;p50"/>
          <p:cNvSpPr txBox="1"/>
          <p:nvPr>
            <p:ph idx="7" type="title"/>
          </p:nvPr>
        </p:nvSpPr>
        <p:spPr>
          <a:xfrm>
            <a:off x="4978350" y="3259900"/>
            <a:ext cx="23271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308" name="Google Shape;1308;p50"/>
          <p:cNvSpPr txBox="1"/>
          <p:nvPr>
            <p:ph idx="8" type="subTitle"/>
          </p:nvPr>
        </p:nvSpPr>
        <p:spPr>
          <a:xfrm>
            <a:off x="4978350" y="3770225"/>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309" name="Google Shape;1309;p50"/>
          <p:cNvSpPr txBox="1"/>
          <p:nvPr>
            <p:ph idx="9" type="title"/>
          </p:nvPr>
        </p:nvSpPr>
        <p:spPr>
          <a:xfrm>
            <a:off x="3401700" y="2044688"/>
            <a:ext cx="9066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solidFill>
                  <a:srgbClr val="10112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310" name="Google Shape;1310;p50"/>
          <p:cNvSpPr txBox="1"/>
          <p:nvPr>
            <p:ph idx="13" type="title"/>
          </p:nvPr>
        </p:nvSpPr>
        <p:spPr>
          <a:xfrm>
            <a:off x="3401700" y="3559200"/>
            <a:ext cx="9066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solidFill>
                  <a:srgbClr val="10112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311" name="Google Shape;1311;p50"/>
          <p:cNvSpPr txBox="1"/>
          <p:nvPr>
            <p:ph idx="14" type="title"/>
          </p:nvPr>
        </p:nvSpPr>
        <p:spPr>
          <a:xfrm>
            <a:off x="7524300" y="2044688"/>
            <a:ext cx="9066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solidFill>
                  <a:srgbClr val="10112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312" name="Google Shape;1312;p50"/>
          <p:cNvSpPr txBox="1"/>
          <p:nvPr>
            <p:ph idx="15" type="title"/>
          </p:nvPr>
        </p:nvSpPr>
        <p:spPr>
          <a:xfrm>
            <a:off x="7524300" y="3559200"/>
            <a:ext cx="9066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solidFill>
                  <a:srgbClr val="10112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1">
  <p:cSld name="CUSTOM_5">
    <p:bg>
      <p:bgPr>
        <a:gradFill>
          <a:gsLst>
            <a:gs pos="0">
              <a:schemeClr val="lt1"/>
            </a:gs>
            <a:gs pos="100000">
              <a:schemeClr val="dk2"/>
            </a:gs>
          </a:gsLst>
          <a:lin ang="8099331" scaled="0"/>
        </a:gradFill>
      </p:bgPr>
    </p:bg>
    <p:spTree>
      <p:nvGrpSpPr>
        <p:cNvPr id="1313" name="Shape 1313"/>
        <p:cNvGrpSpPr/>
        <p:nvPr/>
      </p:nvGrpSpPr>
      <p:grpSpPr>
        <a:xfrm>
          <a:off x="0" y="0"/>
          <a:ext cx="0" cy="0"/>
          <a:chOff x="0" y="0"/>
          <a:chExt cx="0" cy="0"/>
        </a:xfrm>
      </p:grpSpPr>
      <p:sp>
        <p:nvSpPr>
          <p:cNvPr id="1314" name="Google Shape;1314;p51"/>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315" name="Google Shape;1315;p51"/>
          <p:cNvSpPr txBox="1"/>
          <p:nvPr>
            <p:ph idx="2" type="title"/>
          </p:nvPr>
        </p:nvSpPr>
        <p:spPr>
          <a:xfrm>
            <a:off x="1252775" y="1953800"/>
            <a:ext cx="30324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316" name="Google Shape;1316;p51"/>
          <p:cNvSpPr txBox="1"/>
          <p:nvPr>
            <p:ph idx="1" type="subTitle"/>
          </p:nvPr>
        </p:nvSpPr>
        <p:spPr>
          <a:xfrm>
            <a:off x="1252775" y="2343800"/>
            <a:ext cx="3032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317" name="Google Shape;1317;p51"/>
          <p:cNvSpPr txBox="1"/>
          <p:nvPr>
            <p:ph idx="3" type="title"/>
          </p:nvPr>
        </p:nvSpPr>
        <p:spPr>
          <a:xfrm>
            <a:off x="4858978" y="1953800"/>
            <a:ext cx="30324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318" name="Google Shape;1318;p51"/>
          <p:cNvSpPr txBox="1"/>
          <p:nvPr>
            <p:ph idx="4" type="subTitle"/>
          </p:nvPr>
        </p:nvSpPr>
        <p:spPr>
          <a:xfrm>
            <a:off x="4858975" y="2343800"/>
            <a:ext cx="3032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319" name="Google Shape;1319;p51"/>
          <p:cNvSpPr txBox="1"/>
          <p:nvPr>
            <p:ph idx="5" type="title"/>
          </p:nvPr>
        </p:nvSpPr>
        <p:spPr>
          <a:xfrm>
            <a:off x="1252775" y="3692000"/>
            <a:ext cx="30324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320" name="Google Shape;1320;p51"/>
          <p:cNvSpPr txBox="1"/>
          <p:nvPr>
            <p:ph idx="6" type="subTitle"/>
          </p:nvPr>
        </p:nvSpPr>
        <p:spPr>
          <a:xfrm>
            <a:off x="1252775" y="4082000"/>
            <a:ext cx="3032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321" name="Google Shape;1321;p51"/>
          <p:cNvSpPr txBox="1"/>
          <p:nvPr>
            <p:ph idx="7" type="title"/>
          </p:nvPr>
        </p:nvSpPr>
        <p:spPr>
          <a:xfrm>
            <a:off x="4858978" y="3692000"/>
            <a:ext cx="30324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322" name="Google Shape;1322;p51"/>
          <p:cNvSpPr txBox="1"/>
          <p:nvPr>
            <p:ph idx="8" type="subTitle"/>
          </p:nvPr>
        </p:nvSpPr>
        <p:spPr>
          <a:xfrm>
            <a:off x="4858975" y="4082000"/>
            <a:ext cx="3032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gradFill>
          <a:gsLst>
            <a:gs pos="0">
              <a:schemeClr val="lt1"/>
            </a:gs>
            <a:gs pos="100000">
              <a:schemeClr val="dk2"/>
            </a:gs>
          </a:gsLst>
          <a:lin ang="5400700" scaled="0"/>
        </a:gradFill>
      </p:bgPr>
    </p:bg>
    <p:spTree>
      <p:nvGrpSpPr>
        <p:cNvPr id="36" name="Shape 36"/>
        <p:cNvGrpSpPr/>
        <p:nvPr/>
      </p:nvGrpSpPr>
      <p:grpSpPr>
        <a:xfrm>
          <a:off x="0" y="0"/>
          <a:ext cx="0" cy="0"/>
          <a:chOff x="0" y="0"/>
          <a:chExt cx="0" cy="0"/>
        </a:xfrm>
      </p:grpSpPr>
      <p:sp>
        <p:nvSpPr>
          <p:cNvPr id="37" name="Google Shape;37;p6"/>
          <p:cNvSpPr txBox="1"/>
          <p:nvPr>
            <p:ph type="title"/>
          </p:nvPr>
        </p:nvSpPr>
        <p:spPr>
          <a:xfrm>
            <a:off x="2098525" y="1307100"/>
            <a:ext cx="4947000" cy="2529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72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bg>
      <p:bgPr>
        <a:gradFill>
          <a:gsLst>
            <a:gs pos="0">
              <a:schemeClr val="lt1"/>
            </a:gs>
            <a:gs pos="100000">
              <a:schemeClr val="dk2"/>
            </a:gs>
          </a:gsLst>
          <a:lin ang="10800025" scaled="0"/>
        </a:gradFill>
      </p:bgPr>
    </p:bg>
    <p:spTree>
      <p:nvGrpSpPr>
        <p:cNvPr id="1323" name="Shape 1323"/>
        <p:cNvGrpSpPr/>
        <p:nvPr/>
      </p:nvGrpSpPr>
      <p:grpSpPr>
        <a:xfrm>
          <a:off x="0" y="0"/>
          <a:ext cx="0" cy="0"/>
          <a:chOff x="0" y="0"/>
          <a:chExt cx="0" cy="0"/>
        </a:xfrm>
      </p:grpSpPr>
      <p:sp>
        <p:nvSpPr>
          <p:cNvPr id="1324" name="Google Shape;1324;p52"/>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28" name="Shape 1328"/>
        <p:cNvGrpSpPr/>
        <p:nvPr/>
      </p:nvGrpSpPr>
      <p:grpSpPr>
        <a:xfrm>
          <a:off x="0" y="0"/>
          <a:ext cx="0" cy="0"/>
          <a:chOff x="0" y="0"/>
          <a:chExt cx="0" cy="0"/>
        </a:xfrm>
      </p:grpSpPr>
      <p:pic>
        <p:nvPicPr>
          <p:cNvPr id="1329" name="Google Shape;1329;p54"/>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330" name="Google Shape;1330;p54"/>
          <p:cNvSpPr txBox="1"/>
          <p:nvPr>
            <p:ph type="ctrTitle"/>
          </p:nvPr>
        </p:nvSpPr>
        <p:spPr>
          <a:xfrm>
            <a:off x="958825" y="1233519"/>
            <a:ext cx="4334700" cy="2120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5200"/>
              <a:buFont typeface="Archivo"/>
              <a:buNone/>
              <a:defRPr sz="4200">
                <a:latin typeface="Archivo"/>
                <a:ea typeface="Archivo"/>
                <a:cs typeface="Archivo"/>
                <a:sym typeface="Archivo"/>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331" name="Google Shape;1331;p54"/>
          <p:cNvSpPr txBox="1"/>
          <p:nvPr>
            <p:ph idx="1" type="subTitle"/>
          </p:nvPr>
        </p:nvSpPr>
        <p:spPr>
          <a:xfrm>
            <a:off x="958825" y="3500481"/>
            <a:ext cx="4331400" cy="4095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2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332" name="Google Shape;1332;p54"/>
          <p:cNvSpPr/>
          <p:nvPr/>
        </p:nvSpPr>
        <p:spPr>
          <a:xfrm>
            <a:off x="-1206198" y="-574464"/>
            <a:ext cx="2563650" cy="2534575"/>
          </a:xfrm>
          <a:custGeom>
            <a:rect b="b" l="l" r="r" t="t"/>
            <a:pathLst>
              <a:path extrusionOk="0" h="101383" w="102546">
                <a:moveTo>
                  <a:pt x="1183" y="64441"/>
                </a:moveTo>
                <a:cubicBezTo>
                  <a:pt x="3518" y="75554"/>
                  <a:pt x="8467" y="94417"/>
                  <a:pt x="19113" y="99179"/>
                </a:cubicBezTo>
                <a:cubicBezTo>
                  <a:pt x="29759" y="103942"/>
                  <a:pt x="55252" y="100580"/>
                  <a:pt x="65057" y="93016"/>
                </a:cubicBezTo>
                <a:cubicBezTo>
                  <a:pt x="74862" y="85452"/>
                  <a:pt x="72061" y="63974"/>
                  <a:pt x="77944" y="53795"/>
                </a:cubicBezTo>
                <a:cubicBezTo>
                  <a:pt x="83827" y="43616"/>
                  <a:pt x="96713" y="39415"/>
                  <a:pt x="100355" y="31944"/>
                </a:cubicBezTo>
                <a:cubicBezTo>
                  <a:pt x="103997" y="24473"/>
                  <a:pt x="102596" y="14294"/>
                  <a:pt x="99795" y="8971"/>
                </a:cubicBezTo>
                <a:cubicBezTo>
                  <a:pt x="96994" y="3648"/>
                  <a:pt x="94753" y="-180"/>
                  <a:pt x="83547" y="7"/>
                </a:cubicBezTo>
                <a:cubicBezTo>
                  <a:pt x="72341" y="194"/>
                  <a:pt x="45634" y="4676"/>
                  <a:pt x="32560" y="10092"/>
                </a:cubicBezTo>
                <a:cubicBezTo>
                  <a:pt x="19486" y="15508"/>
                  <a:pt x="10335" y="23446"/>
                  <a:pt x="5105" y="32504"/>
                </a:cubicBezTo>
                <a:cubicBezTo>
                  <a:pt x="-124" y="41562"/>
                  <a:pt x="-1152" y="53329"/>
                  <a:pt x="1183" y="64441"/>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3" name="Google Shape;1333;p54"/>
          <p:cNvSpPr/>
          <p:nvPr/>
        </p:nvSpPr>
        <p:spPr>
          <a:xfrm rot="-2336105">
            <a:off x="1589845" y="83216"/>
            <a:ext cx="409586" cy="409586"/>
          </a:xfrm>
          <a:prstGeom prst="ellipse">
            <a:avLst/>
          </a:prstGeom>
          <a:solidFill>
            <a:srgbClr val="964242">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4" name="Google Shape;1334;p54"/>
          <p:cNvSpPr/>
          <p:nvPr/>
        </p:nvSpPr>
        <p:spPr>
          <a:xfrm rot="-362261">
            <a:off x="7893796" y="4530740"/>
            <a:ext cx="407862" cy="407862"/>
          </a:xfrm>
          <a:prstGeom prst="ellipse">
            <a:avLst/>
          </a:prstGeom>
          <a:solidFill>
            <a:srgbClr val="964242">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5" name="Google Shape;1335;p54"/>
          <p:cNvSpPr/>
          <p:nvPr/>
        </p:nvSpPr>
        <p:spPr>
          <a:xfrm>
            <a:off x="8501851" y="2615949"/>
            <a:ext cx="1683500" cy="3324450"/>
          </a:xfrm>
          <a:custGeom>
            <a:rect b="b" l="l" r="r" t="t"/>
            <a:pathLst>
              <a:path extrusionOk="0" h="132978" w="67340">
                <a:moveTo>
                  <a:pt x="49331" y="5180"/>
                </a:moveTo>
                <a:cubicBezTo>
                  <a:pt x="41113" y="-3411"/>
                  <a:pt x="20662" y="-236"/>
                  <a:pt x="14592" y="6861"/>
                </a:cubicBezTo>
                <a:cubicBezTo>
                  <a:pt x="8522" y="13958"/>
                  <a:pt x="13939" y="35062"/>
                  <a:pt x="12912" y="47762"/>
                </a:cubicBezTo>
                <a:cubicBezTo>
                  <a:pt x="11885" y="60462"/>
                  <a:pt x="10484" y="71388"/>
                  <a:pt x="8429" y="83061"/>
                </a:cubicBezTo>
                <a:cubicBezTo>
                  <a:pt x="6375" y="94734"/>
                  <a:pt x="-2310" y="109488"/>
                  <a:pt x="585" y="117799"/>
                </a:cubicBezTo>
                <a:cubicBezTo>
                  <a:pt x="3480" y="126110"/>
                  <a:pt x="15246" y="133674"/>
                  <a:pt x="25798" y="132927"/>
                </a:cubicBezTo>
                <a:cubicBezTo>
                  <a:pt x="36350" y="132180"/>
                  <a:pt x="57548" y="125736"/>
                  <a:pt x="63898" y="113316"/>
                </a:cubicBezTo>
                <a:cubicBezTo>
                  <a:pt x="70248" y="100896"/>
                  <a:pt x="66326" y="76431"/>
                  <a:pt x="63898" y="58408"/>
                </a:cubicBezTo>
                <a:cubicBezTo>
                  <a:pt x="61470" y="40385"/>
                  <a:pt x="57549" y="13771"/>
                  <a:pt x="49331" y="5180"/>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54"/>
          <p:cNvSpPr/>
          <p:nvPr/>
        </p:nvSpPr>
        <p:spPr>
          <a:xfrm>
            <a:off x="4014693" y="-807220"/>
            <a:ext cx="6401000" cy="1835000"/>
          </a:xfrm>
          <a:custGeom>
            <a:rect b="b" l="l" r="r" t="t"/>
            <a:pathLst>
              <a:path extrusionOk="0" h="73400" w="256040">
                <a:moveTo>
                  <a:pt x="34394" y="1473"/>
                </a:moveTo>
                <a:cubicBezTo>
                  <a:pt x="10021" y="5115"/>
                  <a:pt x="1897" y="16134"/>
                  <a:pt x="216" y="25005"/>
                </a:cubicBezTo>
                <a:cubicBezTo>
                  <a:pt x="-1465" y="33876"/>
                  <a:pt x="6660" y="50405"/>
                  <a:pt x="24309" y="54701"/>
                </a:cubicBezTo>
                <a:cubicBezTo>
                  <a:pt x="41958" y="58997"/>
                  <a:pt x="82580" y="50125"/>
                  <a:pt x="106112" y="50779"/>
                </a:cubicBezTo>
                <a:cubicBezTo>
                  <a:pt x="129644" y="51433"/>
                  <a:pt x="149161" y="54981"/>
                  <a:pt x="165503" y="58623"/>
                </a:cubicBezTo>
                <a:cubicBezTo>
                  <a:pt x="181845" y="62265"/>
                  <a:pt x="190996" y="71229"/>
                  <a:pt x="204163" y="72630"/>
                </a:cubicBezTo>
                <a:cubicBezTo>
                  <a:pt x="217330" y="74031"/>
                  <a:pt x="235914" y="74218"/>
                  <a:pt x="244505" y="67027"/>
                </a:cubicBezTo>
                <a:cubicBezTo>
                  <a:pt x="253096" y="59837"/>
                  <a:pt x="257298" y="39199"/>
                  <a:pt x="255710" y="29487"/>
                </a:cubicBezTo>
                <a:cubicBezTo>
                  <a:pt x="254123" y="19775"/>
                  <a:pt x="253190" y="13146"/>
                  <a:pt x="234980" y="8757"/>
                </a:cubicBezTo>
                <a:cubicBezTo>
                  <a:pt x="216771" y="4368"/>
                  <a:pt x="179884" y="4368"/>
                  <a:pt x="146453" y="3154"/>
                </a:cubicBezTo>
                <a:cubicBezTo>
                  <a:pt x="113022" y="1940"/>
                  <a:pt x="58767" y="-2169"/>
                  <a:pt x="34394" y="1473"/>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7" name="Google Shape;1337;p54"/>
          <p:cNvSpPr/>
          <p:nvPr/>
        </p:nvSpPr>
        <p:spPr>
          <a:xfrm>
            <a:off x="-374268" y="4516653"/>
            <a:ext cx="1244400" cy="837650"/>
          </a:xfrm>
          <a:custGeom>
            <a:rect b="b" l="l" r="r" t="t"/>
            <a:pathLst>
              <a:path extrusionOk="0" h="33506" w="49776">
                <a:moveTo>
                  <a:pt x="25617" y="33366"/>
                </a:moveTo>
                <a:cubicBezTo>
                  <a:pt x="32341" y="33086"/>
                  <a:pt x="41958" y="32339"/>
                  <a:pt x="45787" y="28324"/>
                </a:cubicBezTo>
                <a:cubicBezTo>
                  <a:pt x="49616" y="24309"/>
                  <a:pt x="50830" y="13756"/>
                  <a:pt x="48589" y="9274"/>
                </a:cubicBezTo>
                <a:cubicBezTo>
                  <a:pt x="46348" y="4792"/>
                  <a:pt x="38317" y="2737"/>
                  <a:pt x="32340" y="1430"/>
                </a:cubicBezTo>
                <a:cubicBezTo>
                  <a:pt x="26364" y="123"/>
                  <a:pt x="18053" y="-904"/>
                  <a:pt x="12730" y="1430"/>
                </a:cubicBezTo>
                <a:cubicBezTo>
                  <a:pt x="7407" y="3765"/>
                  <a:pt x="1617" y="10675"/>
                  <a:pt x="403" y="15437"/>
                </a:cubicBezTo>
                <a:cubicBezTo>
                  <a:pt x="-811" y="20200"/>
                  <a:pt x="1244" y="27017"/>
                  <a:pt x="5446" y="30005"/>
                </a:cubicBezTo>
                <a:cubicBezTo>
                  <a:pt x="9648" y="32993"/>
                  <a:pt x="18894" y="33646"/>
                  <a:pt x="25617" y="33366"/>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8" name="Google Shape;1338;p54"/>
          <p:cNvSpPr txBox="1"/>
          <p:nvPr/>
        </p:nvSpPr>
        <p:spPr>
          <a:xfrm>
            <a:off x="5428900" y="4608500"/>
            <a:ext cx="3000000" cy="3192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1" i="0" lang="en-CA" sz="1000" u="sng" cap="none" strike="noStrike">
                <a:solidFill>
                  <a:schemeClr val="hlink"/>
                </a:solidFill>
                <a:latin typeface="Archivo"/>
                <a:ea typeface="Archivo"/>
                <a:cs typeface="Archivo"/>
                <a:sym typeface="Archivo"/>
                <a:hlinkClick r:id="rId3"/>
              </a:rPr>
              <a:t>Illustration by Smart-Servier Medical Art</a:t>
            </a:r>
            <a:endParaRPr b="1" i="0" sz="1000" u="sng" cap="none" strike="noStrike">
              <a:solidFill>
                <a:schemeClr val="dk1"/>
              </a:solidFill>
              <a:latin typeface="Archivo"/>
              <a:ea typeface="Archivo"/>
              <a:cs typeface="Archivo"/>
              <a:sym typeface="Archivo"/>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39" name="Shape 1339"/>
        <p:cNvGrpSpPr/>
        <p:nvPr/>
      </p:nvGrpSpPr>
      <p:grpSpPr>
        <a:xfrm>
          <a:off x="0" y="0"/>
          <a:ext cx="0" cy="0"/>
          <a:chOff x="0" y="0"/>
          <a:chExt cx="0" cy="0"/>
        </a:xfrm>
      </p:grpSpPr>
      <p:pic>
        <p:nvPicPr>
          <p:cNvPr id="1340" name="Google Shape;1340;p55"/>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341" name="Google Shape;1341;p55"/>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1342" name="Google Shape;1342;p55"/>
          <p:cNvSpPr txBox="1"/>
          <p:nvPr>
            <p:ph idx="1" type="body"/>
          </p:nvPr>
        </p:nvSpPr>
        <p:spPr>
          <a:xfrm>
            <a:off x="720000" y="1152475"/>
            <a:ext cx="7704000" cy="400200"/>
          </a:xfrm>
          <a:prstGeom prst="rect">
            <a:avLst/>
          </a:prstGeom>
          <a:noFill/>
          <a:ln>
            <a:noFill/>
          </a:ln>
        </p:spPr>
        <p:txBody>
          <a:bodyPr anchorCtr="0" anchor="t" bIns="91425" lIns="91425" spcFirstLastPara="1" rIns="91425" wrap="square" tIns="91425">
            <a:noAutofit/>
          </a:bodyPr>
          <a:lstStyle>
            <a:lvl1pPr indent="-317500" lvl="0" marL="457200" algn="ctr">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a:lvl2pPr>
            <a:lvl3pPr indent="-304800" lvl="2" marL="1371600" algn="l">
              <a:lnSpc>
                <a:spcPct val="115000"/>
              </a:lnSpc>
              <a:spcBef>
                <a:spcPts val="0"/>
              </a:spcBef>
              <a:spcAft>
                <a:spcPts val="0"/>
              </a:spcAft>
              <a:buSzPts val="12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343" name="Google Shape;1343;p55"/>
          <p:cNvSpPr/>
          <p:nvPr/>
        </p:nvSpPr>
        <p:spPr>
          <a:xfrm>
            <a:off x="8114490" y="-360251"/>
            <a:ext cx="1585025" cy="1774100"/>
          </a:xfrm>
          <a:custGeom>
            <a:rect b="b" l="l" r="r" t="t"/>
            <a:pathLst>
              <a:path extrusionOk="0" h="70964" w="63401">
                <a:moveTo>
                  <a:pt x="9355" y="963"/>
                </a:moveTo>
                <a:cubicBezTo>
                  <a:pt x="1418" y="3671"/>
                  <a:pt x="-1664" y="17679"/>
                  <a:pt x="951" y="23375"/>
                </a:cubicBezTo>
                <a:cubicBezTo>
                  <a:pt x="3566" y="29071"/>
                  <a:pt x="20188" y="27671"/>
                  <a:pt x="25044" y="35141"/>
                </a:cubicBezTo>
                <a:cubicBezTo>
                  <a:pt x="29900" y="42612"/>
                  <a:pt x="25137" y="63249"/>
                  <a:pt x="30086" y="68198"/>
                </a:cubicBezTo>
                <a:cubicBezTo>
                  <a:pt x="35035" y="73147"/>
                  <a:pt x="49229" y="70719"/>
                  <a:pt x="54739" y="64836"/>
                </a:cubicBezTo>
                <a:cubicBezTo>
                  <a:pt x="60249" y="58953"/>
                  <a:pt x="64171" y="42518"/>
                  <a:pt x="63144" y="32900"/>
                </a:cubicBezTo>
                <a:cubicBezTo>
                  <a:pt x="62117" y="23282"/>
                  <a:pt x="57541" y="12449"/>
                  <a:pt x="48576" y="7126"/>
                </a:cubicBezTo>
                <a:cubicBezTo>
                  <a:pt x="39611" y="1803"/>
                  <a:pt x="17293" y="-1745"/>
                  <a:pt x="9355" y="963"/>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55"/>
          <p:cNvSpPr/>
          <p:nvPr/>
        </p:nvSpPr>
        <p:spPr>
          <a:xfrm>
            <a:off x="-364351" y="3277725"/>
            <a:ext cx="982400" cy="2308900"/>
          </a:xfrm>
          <a:custGeom>
            <a:rect b="b" l="l" r="r" t="t"/>
            <a:pathLst>
              <a:path extrusionOk="0" h="92356" w="39296">
                <a:moveTo>
                  <a:pt x="26340" y="90767"/>
                </a:moveTo>
                <a:cubicBezTo>
                  <a:pt x="30822" y="88433"/>
                  <a:pt x="35025" y="82363"/>
                  <a:pt x="36986" y="76200"/>
                </a:cubicBezTo>
                <a:cubicBezTo>
                  <a:pt x="38947" y="70037"/>
                  <a:pt x="40441" y="60698"/>
                  <a:pt x="38106" y="53788"/>
                </a:cubicBezTo>
                <a:cubicBezTo>
                  <a:pt x="35771" y="46878"/>
                  <a:pt x="25686" y="42676"/>
                  <a:pt x="22978" y="34738"/>
                </a:cubicBezTo>
                <a:cubicBezTo>
                  <a:pt x="20270" y="26801"/>
                  <a:pt x="23165" y="11953"/>
                  <a:pt x="21858" y="6163"/>
                </a:cubicBezTo>
                <a:cubicBezTo>
                  <a:pt x="20551" y="373"/>
                  <a:pt x="17749" y="0"/>
                  <a:pt x="15134" y="0"/>
                </a:cubicBezTo>
                <a:cubicBezTo>
                  <a:pt x="12519" y="0"/>
                  <a:pt x="8691" y="840"/>
                  <a:pt x="6170" y="6163"/>
                </a:cubicBezTo>
                <a:cubicBezTo>
                  <a:pt x="3649" y="11486"/>
                  <a:pt x="193" y="23346"/>
                  <a:pt x="6" y="31937"/>
                </a:cubicBezTo>
                <a:cubicBezTo>
                  <a:pt x="-181" y="40528"/>
                  <a:pt x="4022" y="50520"/>
                  <a:pt x="5049" y="57710"/>
                </a:cubicBezTo>
                <a:cubicBezTo>
                  <a:pt x="6076" y="64900"/>
                  <a:pt x="5330" y="69663"/>
                  <a:pt x="6170" y="75079"/>
                </a:cubicBezTo>
                <a:cubicBezTo>
                  <a:pt x="7011" y="80495"/>
                  <a:pt x="6730" y="87592"/>
                  <a:pt x="10092" y="90207"/>
                </a:cubicBezTo>
                <a:cubicBezTo>
                  <a:pt x="13454" y="92822"/>
                  <a:pt x="21858" y="93102"/>
                  <a:pt x="26340" y="90767"/>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55"/>
          <p:cNvSpPr/>
          <p:nvPr/>
        </p:nvSpPr>
        <p:spPr>
          <a:xfrm rot="1112704">
            <a:off x="201067" y="3012237"/>
            <a:ext cx="296179" cy="296179"/>
          </a:xfrm>
          <a:prstGeom prst="ellipse">
            <a:avLst/>
          </a:prstGeom>
          <a:solidFill>
            <a:srgbClr val="964242">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6" name="Google Shape;1346;p55"/>
          <p:cNvSpPr/>
          <p:nvPr/>
        </p:nvSpPr>
        <p:spPr>
          <a:xfrm>
            <a:off x="8424005" y="727699"/>
            <a:ext cx="366350" cy="1048050"/>
          </a:xfrm>
          <a:custGeom>
            <a:rect b="b" l="l" r="r" t="t"/>
            <a:pathLst>
              <a:path extrusionOk="0" h="41922" w="14654">
                <a:moveTo>
                  <a:pt x="6788" y="587"/>
                </a:moveTo>
                <a:cubicBezTo>
                  <a:pt x="4967" y="-67"/>
                  <a:pt x="579" y="-1093"/>
                  <a:pt x="65" y="3389"/>
                </a:cubicBezTo>
                <a:cubicBezTo>
                  <a:pt x="-448" y="7871"/>
                  <a:pt x="2213" y="21178"/>
                  <a:pt x="3707" y="27481"/>
                </a:cubicBezTo>
                <a:cubicBezTo>
                  <a:pt x="5201" y="33784"/>
                  <a:pt x="7209" y="39435"/>
                  <a:pt x="9030" y="41209"/>
                </a:cubicBezTo>
                <a:cubicBezTo>
                  <a:pt x="10851" y="42983"/>
                  <a:pt x="14305" y="41255"/>
                  <a:pt x="14632" y="38127"/>
                </a:cubicBezTo>
                <a:cubicBezTo>
                  <a:pt x="14959" y="34999"/>
                  <a:pt x="11598" y="27575"/>
                  <a:pt x="10991" y="22439"/>
                </a:cubicBezTo>
                <a:cubicBezTo>
                  <a:pt x="10384" y="17303"/>
                  <a:pt x="11692" y="10953"/>
                  <a:pt x="10991" y="7311"/>
                </a:cubicBezTo>
                <a:cubicBezTo>
                  <a:pt x="10291" y="3669"/>
                  <a:pt x="8609" y="1241"/>
                  <a:pt x="6788" y="587"/>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spTree>
      <p:nvGrpSpPr>
        <p:cNvPr id="1347" name="Shape 1347"/>
        <p:cNvGrpSpPr/>
        <p:nvPr/>
      </p:nvGrpSpPr>
      <p:grpSpPr>
        <a:xfrm>
          <a:off x="0" y="0"/>
          <a:ext cx="0" cy="0"/>
          <a:chOff x="0" y="0"/>
          <a:chExt cx="0" cy="0"/>
        </a:xfrm>
      </p:grpSpPr>
      <p:pic>
        <p:nvPicPr>
          <p:cNvPr id="1348" name="Google Shape;1348;p56"/>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349" name="Google Shape;1349;p56"/>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1350" name="Google Shape;1350;p56"/>
          <p:cNvSpPr txBox="1"/>
          <p:nvPr>
            <p:ph idx="2" type="title"/>
          </p:nvPr>
        </p:nvSpPr>
        <p:spPr>
          <a:xfrm>
            <a:off x="1507475" y="1487162"/>
            <a:ext cx="734700" cy="572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351" name="Google Shape;1351;p56"/>
          <p:cNvSpPr txBox="1"/>
          <p:nvPr>
            <p:ph idx="3" type="title"/>
          </p:nvPr>
        </p:nvSpPr>
        <p:spPr>
          <a:xfrm>
            <a:off x="1507475" y="2920591"/>
            <a:ext cx="734700" cy="572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352" name="Google Shape;1352;p56"/>
          <p:cNvSpPr txBox="1"/>
          <p:nvPr>
            <p:ph idx="4" type="title"/>
          </p:nvPr>
        </p:nvSpPr>
        <p:spPr>
          <a:xfrm>
            <a:off x="4204650" y="1487162"/>
            <a:ext cx="734700" cy="572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353" name="Google Shape;1353;p56"/>
          <p:cNvSpPr txBox="1"/>
          <p:nvPr>
            <p:ph idx="5" type="title"/>
          </p:nvPr>
        </p:nvSpPr>
        <p:spPr>
          <a:xfrm>
            <a:off x="4204650" y="2920591"/>
            <a:ext cx="734700" cy="572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354" name="Google Shape;1354;p56"/>
          <p:cNvSpPr txBox="1"/>
          <p:nvPr>
            <p:ph idx="6" type="title"/>
          </p:nvPr>
        </p:nvSpPr>
        <p:spPr>
          <a:xfrm>
            <a:off x="6903925" y="1487162"/>
            <a:ext cx="734700" cy="572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355" name="Google Shape;1355;p56"/>
          <p:cNvSpPr txBox="1"/>
          <p:nvPr>
            <p:ph idx="7" type="title"/>
          </p:nvPr>
        </p:nvSpPr>
        <p:spPr>
          <a:xfrm>
            <a:off x="6903925" y="2920591"/>
            <a:ext cx="734700" cy="572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356" name="Google Shape;1356;p56"/>
          <p:cNvSpPr txBox="1"/>
          <p:nvPr>
            <p:ph idx="1" type="subTitle"/>
          </p:nvPr>
        </p:nvSpPr>
        <p:spPr>
          <a:xfrm>
            <a:off x="1051925" y="1980375"/>
            <a:ext cx="1645800" cy="635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l">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l">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l">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l">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l">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l">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l">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l">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357" name="Google Shape;1357;p56"/>
          <p:cNvSpPr txBox="1"/>
          <p:nvPr>
            <p:ph idx="8" type="subTitle"/>
          </p:nvPr>
        </p:nvSpPr>
        <p:spPr>
          <a:xfrm>
            <a:off x="3749100" y="1980375"/>
            <a:ext cx="1645800" cy="635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l">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l">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l">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l">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l">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l">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l">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l">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358" name="Google Shape;1358;p56"/>
          <p:cNvSpPr txBox="1"/>
          <p:nvPr>
            <p:ph idx="9" type="subTitle"/>
          </p:nvPr>
        </p:nvSpPr>
        <p:spPr>
          <a:xfrm>
            <a:off x="6450475" y="1980375"/>
            <a:ext cx="1641600" cy="635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l">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l">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l">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l">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l">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l">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l">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l">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359" name="Google Shape;1359;p56"/>
          <p:cNvSpPr txBox="1"/>
          <p:nvPr>
            <p:ph idx="13" type="subTitle"/>
          </p:nvPr>
        </p:nvSpPr>
        <p:spPr>
          <a:xfrm>
            <a:off x="1051925" y="3413850"/>
            <a:ext cx="1645800" cy="635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l">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l">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l">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l">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l">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l">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l">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l">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360" name="Google Shape;1360;p56"/>
          <p:cNvSpPr txBox="1"/>
          <p:nvPr>
            <p:ph idx="14" type="subTitle"/>
          </p:nvPr>
        </p:nvSpPr>
        <p:spPr>
          <a:xfrm>
            <a:off x="3749100" y="3413850"/>
            <a:ext cx="1645800" cy="635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l">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l">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l">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l">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l">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l">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l">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l">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361" name="Google Shape;1361;p56"/>
          <p:cNvSpPr txBox="1"/>
          <p:nvPr>
            <p:ph idx="15" type="subTitle"/>
          </p:nvPr>
        </p:nvSpPr>
        <p:spPr>
          <a:xfrm>
            <a:off x="6450475" y="3413850"/>
            <a:ext cx="1641600" cy="635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l">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l">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l">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l">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l">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l">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l">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l">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362" name="Google Shape;1362;p56"/>
          <p:cNvSpPr/>
          <p:nvPr/>
        </p:nvSpPr>
        <p:spPr>
          <a:xfrm>
            <a:off x="-365465" y="-200397"/>
            <a:ext cx="2041500" cy="1177850"/>
          </a:xfrm>
          <a:custGeom>
            <a:rect b="b" l="l" r="r" t="t"/>
            <a:pathLst>
              <a:path extrusionOk="0" h="47114" w="81660">
                <a:moveTo>
                  <a:pt x="3695" y="45836"/>
                </a:moveTo>
                <a:cubicBezTo>
                  <a:pt x="9812" y="47610"/>
                  <a:pt x="29328" y="47891"/>
                  <a:pt x="37592" y="43595"/>
                </a:cubicBezTo>
                <a:cubicBezTo>
                  <a:pt x="45856" y="39300"/>
                  <a:pt x="46464" y="25386"/>
                  <a:pt x="53281" y="20063"/>
                </a:cubicBezTo>
                <a:cubicBezTo>
                  <a:pt x="60098" y="14740"/>
                  <a:pt x="74012" y="14833"/>
                  <a:pt x="78494" y="11658"/>
                </a:cubicBezTo>
                <a:cubicBezTo>
                  <a:pt x="82976" y="8483"/>
                  <a:pt x="81809" y="2881"/>
                  <a:pt x="80175" y="1013"/>
                </a:cubicBezTo>
                <a:cubicBezTo>
                  <a:pt x="78541" y="-855"/>
                  <a:pt x="78774" y="499"/>
                  <a:pt x="68689" y="452"/>
                </a:cubicBezTo>
                <a:cubicBezTo>
                  <a:pt x="58604" y="405"/>
                  <a:pt x="30542" y="-574"/>
                  <a:pt x="19663" y="733"/>
                </a:cubicBezTo>
                <a:cubicBezTo>
                  <a:pt x="8784" y="2040"/>
                  <a:pt x="6542" y="2927"/>
                  <a:pt x="3414" y="8296"/>
                </a:cubicBezTo>
                <a:cubicBezTo>
                  <a:pt x="286" y="13665"/>
                  <a:pt x="846" y="26692"/>
                  <a:pt x="893" y="32949"/>
                </a:cubicBezTo>
                <a:cubicBezTo>
                  <a:pt x="940" y="39206"/>
                  <a:pt x="-2421" y="44062"/>
                  <a:pt x="3695" y="45836"/>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p56"/>
          <p:cNvSpPr/>
          <p:nvPr/>
        </p:nvSpPr>
        <p:spPr>
          <a:xfrm>
            <a:off x="-310012" y="1115592"/>
            <a:ext cx="890250" cy="864775"/>
          </a:xfrm>
          <a:custGeom>
            <a:rect b="b" l="l" r="r" t="t"/>
            <a:pathLst>
              <a:path extrusionOk="0" h="34591" w="35610">
                <a:moveTo>
                  <a:pt x="7015" y="3268"/>
                </a:moveTo>
                <a:cubicBezTo>
                  <a:pt x="11357" y="327"/>
                  <a:pt x="21303" y="-1121"/>
                  <a:pt x="26065" y="1027"/>
                </a:cubicBezTo>
                <a:cubicBezTo>
                  <a:pt x="30828" y="3175"/>
                  <a:pt x="35964" y="10786"/>
                  <a:pt x="35590" y="16155"/>
                </a:cubicBezTo>
                <a:cubicBezTo>
                  <a:pt x="35217" y="21525"/>
                  <a:pt x="28773" y="30629"/>
                  <a:pt x="23824" y="33244"/>
                </a:cubicBezTo>
                <a:cubicBezTo>
                  <a:pt x="18875" y="35859"/>
                  <a:pt x="9863" y="34271"/>
                  <a:pt x="5894" y="31843"/>
                </a:cubicBezTo>
                <a:cubicBezTo>
                  <a:pt x="1925" y="29415"/>
                  <a:pt x="-176" y="23439"/>
                  <a:pt x="11" y="18676"/>
                </a:cubicBezTo>
                <a:cubicBezTo>
                  <a:pt x="198" y="13914"/>
                  <a:pt x="2673" y="6210"/>
                  <a:pt x="7015" y="3268"/>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56"/>
          <p:cNvSpPr/>
          <p:nvPr/>
        </p:nvSpPr>
        <p:spPr>
          <a:xfrm>
            <a:off x="6280546" y="3566609"/>
            <a:ext cx="3305725" cy="1803475"/>
          </a:xfrm>
          <a:custGeom>
            <a:rect b="b" l="l" r="r" t="t"/>
            <a:pathLst>
              <a:path extrusionOk="0" h="72139" w="132229">
                <a:moveTo>
                  <a:pt x="10996" y="70248"/>
                </a:moveTo>
                <a:cubicBezTo>
                  <a:pt x="3152" y="67727"/>
                  <a:pt x="-1051" y="61283"/>
                  <a:pt x="350" y="56801"/>
                </a:cubicBezTo>
                <a:cubicBezTo>
                  <a:pt x="1751" y="52319"/>
                  <a:pt x="7354" y="45782"/>
                  <a:pt x="19400" y="43354"/>
                </a:cubicBezTo>
                <a:cubicBezTo>
                  <a:pt x="31446" y="40926"/>
                  <a:pt x="59928" y="44007"/>
                  <a:pt x="72628" y="42233"/>
                </a:cubicBezTo>
                <a:cubicBezTo>
                  <a:pt x="85328" y="40459"/>
                  <a:pt x="90277" y="39245"/>
                  <a:pt x="95600" y="32708"/>
                </a:cubicBezTo>
                <a:cubicBezTo>
                  <a:pt x="100923" y="26171"/>
                  <a:pt x="100269" y="7961"/>
                  <a:pt x="104565" y="3012"/>
                </a:cubicBezTo>
                <a:cubicBezTo>
                  <a:pt x="108861" y="-1937"/>
                  <a:pt x="116892" y="304"/>
                  <a:pt x="121374" y="3012"/>
                </a:cubicBezTo>
                <a:cubicBezTo>
                  <a:pt x="125856" y="5720"/>
                  <a:pt x="130245" y="9456"/>
                  <a:pt x="131459" y="19261"/>
                </a:cubicBezTo>
                <a:cubicBezTo>
                  <a:pt x="132673" y="29066"/>
                  <a:pt x="132112" y="53345"/>
                  <a:pt x="128657" y="61843"/>
                </a:cubicBezTo>
                <a:cubicBezTo>
                  <a:pt x="125202" y="70341"/>
                  <a:pt x="124268" y="68567"/>
                  <a:pt x="110728" y="70248"/>
                </a:cubicBezTo>
                <a:cubicBezTo>
                  <a:pt x="97188" y="71929"/>
                  <a:pt x="64037" y="71929"/>
                  <a:pt x="47415" y="71929"/>
                </a:cubicBezTo>
                <a:cubicBezTo>
                  <a:pt x="30793" y="71929"/>
                  <a:pt x="18840" y="72769"/>
                  <a:pt x="10996" y="70248"/>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5" name="Google Shape;1365;p56"/>
          <p:cNvSpPr/>
          <p:nvPr/>
        </p:nvSpPr>
        <p:spPr>
          <a:xfrm>
            <a:off x="8503301" y="3343838"/>
            <a:ext cx="353275" cy="604225"/>
          </a:xfrm>
          <a:custGeom>
            <a:rect b="b" l="l" r="r" t="t"/>
            <a:pathLst>
              <a:path extrusionOk="0" h="24169" w="14131">
                <a:moveTo>
                  <a:pt x="6690" y="1277"/>
                </a:moveTo>
                <a:cubicBezTo>
                  <a:pt x="4776" y="2538"/>
                  <a:pt x="1788" y="4546"/>
                  <a:pt x="807" y="8001"/>
                </a:cubicBezTo>
                <a:cubicBezTo>
                  <a:pt x="-173" y="11456"/>
                  <a:pt x="-360" y="19488"/>
                  <a:pt x="807" y="22009"/>
                </a:cubicBezTo>
                <a:cubicBezTo>
                  <a:pt x="1974" y="24530"/>
                  <a:pt x="6457" y="24763"/>
                  <a:pt x="7811" y="23129"/>
                </a:cubicBezTo>
                <a:cubicBezTo>
                  <a:pt x="9165" y="21495"/>
                  <a:pt x="7904" y="15005"/>
                  <a:pt x="8931" y="12204"/>
                </a:cubicBezTo>
                <a:cubicBezTo>
                  <a:pt x="9958" y="9403"/>
                  <a:pt x="13414" y="8282"/>
                  <a:pt x="13974" y="6321"/>
                </a:cubicBezTo>
                <a:cubicBezTo>
                  <a:pt x="14534" y="4360"/>
                  <a:pt x="13507" y="1278"/>
                  <a:pt x="12293" y="437"/>
                </a:cubicBezTo>
                <a:cubicBezTo>
                  <a:pt x="11079" y="-404"/>
                  <a:pt x="8604" y="16"/>
                  <a:pt x="6690" y="1277"/>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66" name="Shape 1366"/>
        <p:cNvGrpSpPr/>
        <p:nvPr/>
      </p:nvGrpSpPr>
      <p:grpSpPr>
        <a:xfrm>
          <a:off x="0" y="0"/>
          <a:ext cx="0" cy="0"/>
          <a:chOff x="0" y="0"/>
          <a:chExt cx="0" cy="0"/>
        </a:xfrm>
      </p:grpSpPr>
      <p:pic>
        <p:nvPicPr>
          <p:cNvPr id="1367" name="Google Shape;1367;p57"/>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368" name="Google Shape;1368;p57"/>
          <p:cNvSpPr txBox="1"/>
          <p:nvPr>
            <p:ph type="title"/>
          </p:nvPr>
        </p:nvSpPr>
        <p:spPr>
          <a:xfrm>
            <a:off x="1209975" y="3123938"/>
            <a:ext cx="2688300" cy="1399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600"/>
              <a:buNone/>
              <a:defRPr sz="38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369" name="Google Shape;1369;p57"/>
          <p:cNvSpPr txBox="1"/>
          <p:nvPr>
            <p:ph idx="2" type="title"/>
          </p:nvPr>
        </p:nvSpPr>
        <p:spPr>
          <a:xfrm>
            <a:off x="1995375" y="2230288"/>
            <a:ext cx="11175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6000"/>
              <a:buNone/>
              <a:defRPr sz="6000"/>
            </a:lvl1pPr>
            <a:lvl2pPr lvl="1" algn="ctr">
              <a:lnSpc>
                <a:spcPct val="100000"/>
              </a:lnSpc>
              <a:spcBef>
                <a:spcPts val="0"/>
              </a:spcBef>
              <a:spcAft>
                <a:spcPts val="0"/>
              </a:spcAft>
              <a:buClr>
                <a:schemeClr val="lt1"/>
              </a:buClr>
              <a:buSzPts val="6000"/>
              <a:buNone/>
              <a:defRPr sz="6000">
                <a:solidFill>
                  <a:schemeClr val="lt1"/>
                </a:solidFill>
              </a:defRPr>
            </a:lvl2pPr>
            <a:lvl3pPr lvl="2" algn="ctr">
              <a:lnSpc>
                <a:spcPct val="100000"/>
              </a:lnSpc>
              <a:spcBef>
                <a:spcPts val="0"/>
              </a:spcBef>
              <a:spcAft>
                <a:spcPts val="0"/>
              </a:spcAft>
              <a:buClr>
                <a:schemeClr val="lt1"/>
              </a:buClr>
              <a:buSzPts val="6000"/>
              <a:buNone/>
              <a:defRPr sz="6000">
                <a:solidFill>
                  <a:schemeClr val="lt1"/>
                </a:solidFill>
              </a:defRPr>
            </a:lvl3pPr>
            <a:lvl4pPr lvl="3" algn="ctr">
              <a:lnSpc>
                <a:spcPct val="100000"/>
              </a:lnSpc>
              <a:spcBef>
                <a:spcPts val="0"/>
              </a:spcBef>
              <a:spcAft>
                <a:spcPts val="0"/>
              </a:spcAft>
              <a:buClr>
                <a:schemeClr val="lt1"/>
              </a:buClr>
              <a:buSzPts val="6000"/>
              <a:buNone/>
              <a:defRPr sz="6000">
                <a:solidFill>
                  <a:schemeClr val="lt1"/>
                </a:solidFill>
              </a:defRPr>
            </a:lvl4pPr>
            <a:lvl5pPr lvl="4" algn="ctr">
              <a:lnSpc>
                <a:spcPct val="100000"/>
              </a:lnSpc>
              <a:spcBef>
                <a:spcPts val="0"/>
              </a:spcBef>
              <a:spcAft>
                <a:spcPts val="0"/>
              </a:spcAft>
              <a:buClr>
                <a:schemeClr val="lt1"/>
              </a:buClr>
              <a:buSzPts val="6000"/>
              <a:buNone/>
              <a:defRPr sz="6000">
                <a:solidFill>
                  <a:schemeClr val="lt1"/>
                </a:solidFill>
              </a:defRPr>
            </a:lvl5pPr>
            <a:lvl6pPr lvl="5" algn="ctr">
              <a:lnSpc>
                <a:spcPct val="100000"/>
              </a:lnSpc>
              <a:spcBef>
                <a:spcPts val="0"/>
              </a:spcBef>
              <a:spcAft>
                <a:spcPts val="0"/>
              </a:spcAft>
              <a:buClr>
                <a:schemeClr val="lt1"/>
              </a:buClr>
              <a:buSzPts val="6000"/>
              <a:buNone/>
              <a:defRPr sz="6000">
                <a:solidFill>
                  <a:schemeClr val="lt1"/>
                </a:solidFill>
              </a:defRPr>
            </a:lvl6pPr>
            <a:lvl7pPr lvl="6" algn="ctr">
              <a:lnSpc>
                <a:spcPct val="100000"/>
              </a:lnSpc>
              <a:spcBef>
                <a:spcPts val="0"/>
              </a:spcBef>
              <a:spcAft>
                <a:spcPts val="0"/>
              </a:spcAft>
              <a:buClr>
                <a:schemeClr val="lt1"/>
              </a:buClr>
              <a:buSzPts val="6000"/>
              <a:buNone/>
              <a:defRPr sz="6000">
                <a:solidFill>
                  <a:schemeClr val="lt1"/>
                </a:solidFill>
              </a:defRPr>
            </a:lvl7pPr>
            <a:lvl8pPr lvl="7" algn="ctr">
              <a:lnSpc>
                <a:spcPct val="100000"/>
              </a:lnSpc>
              <a:spcBef>
                <a:spcPts val="0"/>
              </a:spcBef>
              <a:spcAft>
                <a:spcPts val="0"/>
              </a:spcAft>
              <a:buClr>
                <a:schemeClr val="lt1"/>
              </a:buClr>
              <a:buSzPts val="6000"/>
              <a:buNone/>
              <a:defRPr sz="6000">
                <a:solidFill>
                  <a:schemeClr val="lt1"/>
                </a:solidFill>
              </a:defRPr>
            </a:lvl8pPr>
            <a:lvl9pPr lvl="8" algn="ctr">
              <a:lnSpc>
                <a:spcPct val="100000"/>
              </a:lnSpc>
              <a:spcBef>
                <a:spcPts val="0"/>
              </a:spcBef>
              <a:spcAft>
                <a:spcPts val="0"/>
              </a:spcAft>
              <a:buClr>
                <a:schemeClr val="lt1"/>
              </a:buClr>
              <a:buSzPts val="6000"/>
              <a:buNone/>
              <a:defRPr sz="6000">
                <a:solidFill>
                  <a:schemeClr val="lt1"/>
                </a:solidFill>
              </a:defRPr>
            </a:lvl9pPr>
          </a:lstStyle>
          <a:p/>
        </p:txBody>
      </p:sp>
      <p:sp>
        <p:nvSpPr>
          <p:cNvPr id="1370" name="Google Shape;1370;p57"/>
          <p:cNvSpPr/>
          <p:nvPr>
            <p:ph idx="3" type="pic"/>
          </p:nvPr>
        </p:nvSpPr>
        <p:spPr>
          <a:xfrm>
            <a:off x="4395525" y="802350"/>
            <a:ext cx="3538500" cy="3538800"/>
          </a:xfrm>
          <a:prstGeom prst="roundRect">
            <a:avLst>
              <a:gd fmla="val 16667" name="adj"/>
            </a:avLst>
          </a:prstGeom>
          <a:noFill/>
          <a:ln>
            <a:noFill/>
          </a:ln>
        </p:spPr>
      </p:sp>
      <p:sp>
        <p:nvSpPr>
          <p:cNvPr id="1371" name="Google Shape;1371;p57"/>
          <p:cNvSpPr/>
          <p:nvPr/>
        </p:nvSpPr>
        <p:spPr>
          <a:xfrm>
            <a:off x="-404459" y="-328450"/>
            <a:ext cx="1437400" cy="1424775"/>
          </a:xfrm>
          <a:custGeom>
            <a:rect b="b" l="l" r="r" t="t"/>
            <a:pathLst>
              <a:path extrusionOk="0" h="56991" w="57496">
                <a:moveTo>
                  <a:pt x="2731" y="49557"/>
                </a:moveTo>
                <a:cubicBezTo>
                  <a:pt x="6373" y="57214"/>
                  <a:pt x="19166" y="58335"/>
                  <a:pt x="24582" y="55720"/>
                </a:cubicBezTo>
                <a:cubicBezTo>
                  <a:pt x="29998" y="53105"/>
                  <a:pt x="29905" y="39005"/>
                  <a:pt x="35228" y="33869"/>
                </a:cubicBezTo>
                <a:cubicBezTo>
                  <a:pt x="40551" y="28733"/>
                  <a:pt x="53904" y="29760"/>
                  <a:pt x="56519" y="24904"/>
                </a:cubicBezTo>
                <a:cubicBezTo>
                  <a:pt x="59134" y="20048"/>
                  <a:pt x="56239" y="8843"/>
                  <a:pt x="50916" y="4734"/>
                </a:cubicBezTo>
                <a:cubicBezTo>
                  <a:pt x="45593" y="625"/>
                  <a:pt x="32613" y="-589"/>
                  <a:pt x="24582" y="251"/>
                </a:cubicBezTo>
                <a:cubicBezTo>
                  <a:pt x="16551" y="1091"/>
                  <a:pt x="6373" y="1558"/>
                  <a:pt x="2731" y="9776"/>
                </a:cubicBezTo>
                <a:cubicBezTo>
                  <a:pt x="-911" y="17994"/>
                  <a:pt x="-911" y="41900"/>
                  <a:pt x="2731" y="49557"/>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2" name="Google Shape;1372;p57"/>
          <p:cNvSpPr/>
          <p:nvPr/>
        </p:nvSpPr>
        <p:spPr>
          <a:xfrm rot="2240070">
            <a:off x="503976" y="594645"/>
            <a:ext cx="532758" cy="627380"/>
          </a:xfrm>
          <a:prstGeom prst="ellipse">
            <a:avLst/>
          </a:prstGeom>
          <a:solidFill>
            <a:srgbClr val="964242">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3" name="Google Shape;1373;p57"/>
          <p:cNvSpPr/>
          <p:nvPr/>
        </p:nvSpPr>
        <p:spPr>
          <a:xfrm rot="5400000">
            <a:off x="7948249" y="3861729"/>
            <a:ext cx="1221624" cy="2530344"/>
          </a:xfrm>
          <a:custGeom>
            <a:rect b="b" l="l" r="r" t="t"/>
            <a:pathLst>
              <a:path extrusionOk="0" h="105431" w="50901">
                <a:moveTo>
                  <a:pt x="32503" y="3739"/>
                </a:moveTo>
                <a:cubicBezTo>
                  <a:pt x="26620" y="-837"/>
                  <a:pt x="17001" y="-463"/>
                  <a:pt x="12332" y="938"/>
                </a:cubicBezTo>
                <a:cubicBezTo>
                  <a:pt x="7663" y="2339"/>
                  <a:pt x="4862" y="6074"/>
                  <a:pt x="4488" y="12144"/>
                </a:cubicBezTo>
                <a:cubicBezTo>
                  <a:pt x="4115" y="18214"/>
                  <a:pt x="9251" y="29046"/>
                  <a:pt x="10091" y="37357"/>
                </a:cubicBezTo>
                <a:cubicBezTo>
                  <a:pt x="10932" y="45668"/>
                  <a:pt x="10932" y="51645"/>
                  <a:pt x="9531" y="62010"/>
                </a:cubicBezTo>
                <a:cubicBezTo>
                  <a:pt x="8130" y="72376"/>
                  <a:pt x="-4476" y="93574"/>
                  <a:pt x="1687" y="99550"/>
                </a:cubicBezTo>
                <a:cubicBezTo>
                  <a:pt x="7850" y="105527"/>
                  <a:pt x="38853" y="109729"/>
                  <a:pt x="46510" y="97869"/>
                </a:cubicBezTo>
                <a:cubicBezTo>
                  <a:pt x="54167" y="86009"/>
                  <a:pt x="49966" y="44080"/>
                  <a:pt x="47631" y="28392"/>
                </a:cubicBezTo>
                <a:cubicBezTo>
                  <a:pt x="45297" y="12704"/>
                  <a:pt x="38386" y="8315"/>
                  <a:pt x="32503" y="3739"/>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57"/>
          <p:cNvSpPr/>
          <p:nvPr/>
        </p:nvSpPr>
        <p:spPr>
          <a:xfrm>
            <a:off x="7293900" y="-804590"/>
            <a:ext cx="2688216" cy="2982288"/>
          </a:xfrm>
          <a:custGeom>
            <a:rect b="b" l="l" r="r" t="t"/>
            <a:pathLst>
              <a:path extrusionOk="0" h="124262" w="112009">
                <a:moveTo>
                  <a:pt x="30410" y="3216"/>
                </a:moveTo>
                <a:cubicBezTo>
                  <a:pt x="15656" y="5831"/>
                  <a:pt x="11547" y="12647"/>
                  <a:pt x="6878" y="21145"/>
                </a:cubicBezTo>
                <a:cubicBezTo>
                  <a:pt x="2209" y="29643"/>
                  <a:pt x="-2927" y="44677"/>
                  <a:pt x="2396" y="54202"/>
                </a:cubicBezTo>
                <a:cubicBezTo>
                  <a:pt x="7719" y="63727"/>
                  <a:pt x="31625" y="69144"/>
                  <a:pt x="38815" y="78295"/>
                </a:cubicBezTo>
                <a:cubicBezTo>
                  <a:pt x="46005" y="87447"/>
                  <a:pt x="40402" y="101454"/>
                  <a:pt x="45538" y="109111"/>
                </a:cubicBezTo>
                <a:cubicBezTo>
                  <a:pt x="50674" y="116768"/>
                  <a:pt x="59452" y="124146"/>
                  <a:pt x="69631" y="124239"/>
                </a:cubicBezTo>
                <a:cubicBezTo>
                  <a:pt x="79810" y="124332"/>
                  <a:pt x="99793" y="121157"/>
                  <a:pt x="106610" y="109671"/>
                </a:cubicBezTo>
                <a:cubicBezTo>
                  <a:pt x="113427" y="98185"/>
                  <a:pt x="112400" y="72692"/>
                  <a:pt x="110532" y="55323"/>
                </a:cubicBezTo>
                <a:cubicBezTo>
                  <a:pt x="108664" y="37954"/>
                  <a:pt x="108758" y="14142"/>
                  <a:pt x="95404" y="5457"/>
                </a:cubicBezTo>
                <a:cubicBezTo>
                  <a:pt x="82050" y="-3227"/>
                  <a:pt x="45164" y="601"/>
                  <a:pt x="30410" y="3216"/>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57"/>
          <p:cNvSpPr txBox="1"/>
          <p:nvPr/>
        </p:nvSpPr>
        <p:spPr>
          <a:xfrm>
            <a:off x="5428900" y="4608500"/>
            <a:ext cx="3000000" cy="3192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1" i="0" lang="en-CA" sz="1000" u="sng" cap="none" strike="noStrike">
                <a:solidFill>
                  <a:schemeClr val="hlink"/>
                </a:solidFill>
                <a:latin typeface="Archivo"/>
                <a:ea typeface="Archivo"/>
                <a:cs typeface="Archivo"/>
                <a:sym typeface="Archivo"/>
                <a:hlinkClick r:id="rId3"/>
              </a:rPr>
              <a:t>Illustration by Smart-Servier Medical Art</a:t>
            </a:r>
            <a:endParaRPr b="1" i="0" sz="1000" u="sng" cap="none" strike="noStrike">
              <a:solidFill>
                <a:schemeClr val="dk1"/>
              </a:solidFill>
              <a:latin typeface="Archivo"/>
              <a:ea typeface="Archivo"/>
              <a:cs typeface="Archivo"/>
              <a:sym typeface="Archivo"/>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376" name="Shape 1376"/>
        <p:cNvGrpSpPr/>
        <p:nvPr/>
      </p:nvGrpSpPr>
      <p:grpSpPr>
        <a:xfrm>
          <a:off x="0" y="0"/>
          <a:ext cx="0" cy="0"/>
          <a:chOff x="0" y="0"/>
          <a:chExt cx="0" cy="0"/>
        </a:xfrm>
      </p:grpSpPr>
      <p:pic>
        <p:nvPicPr>
          <p:cNvPr id="1377" name="Google Shape;1377;p58"/>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378" name="Google Shape;1378;p58"/>
          <p:cNvSpPr/>
          <p:nvPr/>
        </p:nvSpPr>
        <p:spPr>
          <a:xfrm rot="5400000">
            <a:off x="6512784" y="-1246979"/>
            <a:ext cx="2097835" cy="2074043"/>
          </a:xfrm>
          <a:custGeom>
            <a:rect b="b" l="l" r="r" t="t"/>
            <a:pathLst>
              <a:path extrusionOk="0" h="101383" w="102546">
                <a:moveTo>
                  <a:pt x="1183" y="64441"/>
                </a:moveTo>
                <a:cubicBezTo>
                  <a:pt x="3518" y="75554"/>
                  <a:pt x="8467" y="94417"/>
                  <a:pt x="19113" y="99179"/>
                </a:cubicBezTo>
                <a:cubicBezTo>
                  <a:pt x="29759" y="103942"/>
                  <a:pt x="55252" y="100580"/>
                  <a:pt x="65057" y="93016"/>
                </a:cubicBezTo>
                <a:cubicBezTo>
                  <a:pt x="74862" y="85452"/>
                  <a:pt x="72061" y="63974"/>
                  <a:pt x="77944" y="53795"/>
                </a:cubicBezTo>
                <a:cubicBezTo>
                  <a:pt x="83827" y="43616"/>
                  <a:pt x="96713" y="39415"/>
                  <a:pt x="100355" y="31944"/>
                </a:cubicBezTo>
                <a:cubicBezTo>
                  <a:pt x="103997" y="24473"/>
                  <a:pt x="102596" y="14294"/>
                  <a:pt x="99795" y="8971"/>
                </a:cubicBezTo>
                <a:cubicBezTo>
                  <a:pt x="96994" y="3648"/>
                  <a:pt x="94753" y="-180"/>
                  <a:pt x="83547" y="7"/>
                </a:cubicBezTo>
                <a:cubicBezTo>
                  <a:pt x="72341" y="194"/>
                  <a:pt x="45634" y="4676"/>
                  <a:pt x="32560" y="10092"/>
                </a:cubicBezTo>
                <a:cubicBezTo>
                  <a:pt x="19486" y="15508"/>
                  <a:pt x="10335" y="23446"/>
                  <a:pt x="5105" y="32504"/>
                </a:cubicBezTo>
                <a:cubicBezTo>
                  <a:pt x="-124" y="41562"/>
                  <a:pt x="-1152" y="53329"/>
                  <a:pt x="1183" y="64441"/>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58"/>
          <p:cNvSpPr/>
          <p:nvPr/>
        </p:nvSpPr>
        <p:spPr>
          <a:xfrm rot="-2336105">
            <a:off x="953320" y="153266"/>
            <a:ext cx="409586" cy="409586"/>
          </a:xfrm>
          <a:prstGeom prst="ellipse">
            <a:avLst/>
          </a:prstGeom>
          <a:solidFill>
            <a:srgbClr val="964242">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0" name="Google Shape;1380;p58"/>
          <p:cNvSpPr/>
          <p:nvPr/>
        </p:nvSpPr>
        <p:spPr>
          <a:xfrm rot="-361745">
            <a:off x="-560823" y="-361805"/>
            <a:ext cx="1299588" cy="1299588"/>
          </a:xfrm>
          <a:prstGeom prst="ellipse">
            <a:avLst/>
          </a:prstGeom>
          <a:solidFill>
            <a:srgbClr val="964242">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1" name="Google Shape;1381;p58"/>
          <p:cNvSpPr/>
          <p:nvPr/>
        </p:nvSpPr>
        <p:spPr>
          <a:xfrm>
            <a:off x="8498165" y="-539742"/>
            <a:ext cx="1150325" cy="2364875"/>
          </a:xfrm>
          <a:custGeom>
            <a:rect b="b" l="l" r="r" t="t"/>
            <a:pathLst>
              <a:path extrusionOk="0" h="94595" w="46013">
                <a:moveTo>
                  <a:pt x="32108" y="2540"/>
                </a:moveTo>
                <a:cubicBezTo>
                  <a:pt x="25888" y="-3067"/>
                  <a:pt x="10257" y="1420"/>
                  <a:pt x="7455" y="8143"/>
                </a:cubicBezTo>
                <a:cubicBezTo>
                  <a:pt x="4654" y="14867"/>
                  <a:pt x="15953" y="34290"/>
                  <a:pt x="15299" y="42881"/>
                </a:cubicBezTo>
                <a:cubicBezTo>
                  <a:pt x="14645" y="51472"/>
                  <a:pt x="5961" y="53527"/>
                  <a:pt x="3533" y="59690"/>
                </a:cubicBezTo>
                <a:cubicBezTo>
                  <a:pt x="1105" y="65853"/>
                  <a:pt x="-1229" y="74165"/>
                  <a:pt x="732" y="79861"/>
                </a:cubicBezTo>
                <a:cubicBezTo>
                  <a:pt x="2693" y="85557"/>
                  <a:pt x="8389" y="92654"/>
                  <a:pt x="15299" y="93868"/>
                </a:cubicBezTo>
                <a:cubicBezTo>
                  <a:pt x="22209" y="95082"/>
                  <a:pt x="37281" y="95825"/>
                  <a:pt x="42194" y="87144"/>
                </a:cubicBezTo>
                <a:cubicBezTo>
                  <a:pt x="47107" y="78464"/>
                  <a:pt x="46457" y="55886"/>
                  <a:pt x="44776" y="41785"/>
                </a:cubicBezTo>
                <a:cubicBezTo>
                  <a:pt x="43095" y="27684"/>
                  <a:pt x="38328" y="8147"/>
                  <a:pt x="32108" y="2540"/>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58"/>
          <p:cNvSpPr/>
          <p:nvPr/>
        </p:nvSpPr>
        <p:spPr>
          <a:xfrm>
            <a:off x="285776" y="4304550"/>
            <a:ext cx="1073793" cy="722808"/>
          </a:xfrm>
          <a:custGeom>
            <a:rect b="b" l="l" r="r" t="t"/>
            <a:pathLst>
              <a:path extrusionOk="0" h="33506" w="49776">
                <a:moveTo>
                  <a:pt x="25617" y="33366"/>
                </a:moveTo>
                <a:cubicBezTo>
                  <a:pt x="32341" y="33086"/>
                  <a:pt x="41958" y="32339"/>
                  <a:pt x="45787" y="28324"/>
                </a:cubicBezTo>
                <a:cubicBezTo>
                  <a:pt x="49616" y="24309"/>
                  <a:pt x="50830" y="13756"/>
                  <a:pt x="48589" y="9274"/>
                </a:cubicBezTo>
                <a:cubicBezTo>
                  <a:pt x="46348" y="4792"/>
                  <a:pt x="38317" y="2737"/>
                  <a:pt x="32340" y="1430"/>
                </a:cubicBezTo>
                <a:cubicBezTo>
                  <a:pt x="26364" y="123"/>
                  <a:pt x="18053" y="-904"/>
                  <a:pt x="12730" y="1430"/>
                </a:cubicBezTo>
                <a:cubicBezTo>
                  <a:pt x="7407" y="3765"/>
                  <a:pt x="1617" y="10675"/>
                  <a:pt x="403" y="15437"/>
                </a:cubicBezTo>
                <a:cubicBezTo>
                  <a:pt x="-811" y="20200"/>
                  <a:pt x="1244" y="27017"/>
                  <a:pt x="5446" y="30005"/>
                </a:cubicBezTo>
                <a:cubicBezTo>
                  <a:pt x="9648" y="32993"/>
                  <a:pt x="18894" y="33646"/>
                  <a:pt x="25617" y="33366"/>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58"/>
          <p:cNvSpPr txBox="1"/>
          <p:nvPr>
            <p:ph type="title"/>
          </p:nvPr>
        </p:nvSpPr>
        <p:spPr>
          <a:xfrm>
            <a:off x="4869163" y="1158900"/>
            <a:ext cx="3151500" cy="1081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1384" name="Google Shape;1384;p58"/>
          <p:cNvSpPr txBox="1"/>
          <p:nvPr>
            <p:ph idx="1" type="body"/>
          </p:nvPr>
        </p:nvSpPr>
        <p:spPr>
          <a:xfrm>
            <a:off x="4869173" y="2273100"/>
            <a:ext cx="3151500" cy="17115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SzPts val="1400"/>
              <a:buChar char="●"/>
              <a:defRPr/>
            </a:lvl1pPr>
            <a:lvl2pPr indent="-304800" lvl="1" marL="914400" algn="l">
              <a:lnSpc>
                <a:spcPct val="115000"/>
              </a:lnSpc>
              <a:spcBef>
                <a:spcPts val="0"/>
              </a:spcBef>
              <a:spcAft>
                <a:spcPts val="0"/>
              </a:spcAft>
              <a:buSzPts val="1200"/>
              <a:buChar char="○"/>
              <a:defRPr/>
            </a:lvl2pPr>
            <a:lvl3pPr indent="-304800" lvl="2" marL="1371600" algn="l">
              <a:lnSpc>
                <a:spcPct val="115000"/>
              </a:lnSpc>
              <a:spcBef>
                <a:spcPts val="0"/>
              </a:spcBef>
              <a:spcAft>
                <a:spcPts val="0"/>
              </a:spcAft>
              <a:buSzPts val="12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385" name="Google Shape;1385;p58"/>
          <p:cNvSpPr/>
          <p:nvPr>
            <p:ph idx="2" type="pic"/>
          </p:nvPr>
        </p:nvSpPr>
        <p:spPr>
          <a:xfrm>
            <a:off x="895388" y="838950"/>
            <a:ext cx="3466200" cy="3465600"/>
          </a:xfrm>
          <a:prstGeom prst="roundRect">
            <a:avLst>
              <a:gd fmla="val 16667" name="adj"/>
            </a:avLst>
          </a:prstGeom>
          <a:noFill/>
          <a:ln>
            <a:noFill/>
          </a:ln>
        </p:spPr>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86" name="Shape 1386"/>
        <p:cNvGrpSpPr/>
        <p:nvPr/>
      </p:nvGrpSpPr>
      <p:grpSpPr>
        <a:xfrm>
          <a:off x="0" y="0"/>
          <a:ext cx="0" cy="0"/>
          <a:chOff x="0" y="0"/>
          <a:chExt cx="0" cy="0"/>
        </a:xfrm>
      </p:grpSpPr>
      <p:pic>
        <p:nvPicPr>
          <p:cNvPr id="1387" name="Google Shape;1387;p59"/>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388" name="Google Shape;1388;p59"/>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1389" name="Google Shape;1389;p59"/>
          <p:cNvSpPr txBox="1"/>
          <p:nvPr>
            <p:ph idx="1" type="subTitle"/>
          </p:nvPr>
        </p:nvSpPr>
        <p:spPr>
          <a:xfrm>
            <a:off x="4834320" y="2471125"/>
            <a:ext cx="2907900" cy="1479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b="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390" name="Google Shape;1390;p59"/>
          <p:cNvSpPr txBox="1"/>
          <p:nvPr>
            <p:ph idx="2" type="subTitle"/>
          </p:nvPr>
        </p:nvSpPr>
        <p:spPr>
          <a:xfrm>
            <a:off x="1401780" y="2471124"/>
            <a:ext cx="2907900" cy="1479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b="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391" name="Google Shape;1391;p59"/>
          <p:cNvSpPr txBox="1"/>
          <p:nvPr>
            <p:ph idx="3" type="subTitle"/>
          </p:nvPr>
        </p:nvSpPr>
        <p:spPr>
          <a:xfrm>
            <a:off x="1401780" y="2000500"/>
            <a:ext cx="2907900" cy="558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392" name="Google Shape;1392;p59"/>
          <p:cNvSpPr txBox="1"/>
          <p:nvPr>
            <p:ph idx="4" type="subTitle"/>
          </p:nvPr>
        </p:nvSpPr>
        <p:spPr>
          <a:xfrm>
            <a:off x="4834320" y="2000500"/>
            <a:ext cx="2907900" cy="5589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393" name="Google Shape;1393;p59"/>
          <p:cNvSpPr/>
          <p:nvPr/>
        </p:nvSpPr>
        <p:spPr>
          <a:xfrm>
            <a:off x="-209201" y="-600487"/>
            <a:ext cx="1440000" cy="2292250"/>
          </a:xfrm>
          <a:custGeom>
            <a:rect b="b" l="l" r="r" t="t"/>
            <a:pathLst>
              <a:path extrusionOk="0" h="91690" w="57600">
                <a:moveTo>
                  <a:pt x="2925" y="60564"/>
                </a:moveTo>
                <a:cubicBezTo>
                  <a:pt x="3573" y="70219"/>
                  <a:pt x="2018" y="75985"/>
                  <a:pt x="4480" y="81169"/>
                </a:cubicBezTo>
                <a:cubicBezTo>
                  <a:pt x="6942" y="86353"/>
                  <a:pt x="12256" y="91342"/>
                  <a:pt x="17699" y="91666"/>
                </a:cubicBezTo>
                <a:cubicBezTo>
                  <a:pt x="23142" y="91990"/>
                  <a:pt x="33314" y="89010"/>
                  <a:pt x="37137" y="83113"/>
                </a:cubicBezTo>
                <a:cubicBezTo>
                  <a:pt x="40960" y="77217"/>
                  <a:pt x="37850" y="63868"/>
                  <a:pt x="40636" y="56287"/>
                </a:cubicBezTo>
                <a:cubicBezTo>
                  <a:pt x="43422" y="48706"/>
                  <a:pt x="51134" y="43872"/>
                  <a:pt x="53855" y="37626"/>
                </a:cubicBezTo>
                <a:cubicBezTo>
                  <a:pt x="56577" y="31380"/>
                  <a:pt x="58715" y="24576"/>
                  <a:pt x="56965" y="18809"/>
                </a:cubicBezTo>
                <a:cubicBezTo>
                  <a:pt x="55216" y="13042"/>
                  <a:pt x="50356" y="5850"/>
                  <a:pt x="43358" y="3025"/>
                </a:cubicBezTo>
                <a:cubicBezTo>
                  <a:pt x="36360" y="200"/>
                  <a:pt x="22105" y="-1510"/>
                  <a:pt x="14977" y="1859"/>
                </a:cubicBezTo>
                <a:cubicBezTo>
                  <a:pt x="7849" y="5228"/>
                  <a:pt x="2601" y="13457"/>
                  <a:pt x="592" y="23241"/>
                </a:cubicBezTo>
                <a:cubicBezTo>
                  <a:pt x="-1417" y="33025"/>
                  <a:pt x="2277" y="50909"/>
                  <a:pt x="2925" y="60564"/>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4" name="Google Shape;1394;p59"/>
          <p:cNvSpPr/>
          <p:nvPr/>
        </p:nvSpPr>
        <p:spPr>
          <a:xfrm>
            <a:off x="-177439" y="1787520"/>
            <a:ext cx="660975" cy="721300"/>
          </a:xfrm>
          <a:custGeom>
            <a:rect b="b" l="l" r="r" t="t"/>
            <a:pathLst>
              <a:path extrusionOk="0" h="28852" w="26439">
                <a:moveTo>
                  <a:pt x="1266" y="3843"/>
                </a:moveTo>
                <a:cubicBezTo>
                  <a:pt x="3664" y="1446"/>
                  <a:pt x="11504" y="-757"/>
                  <a:pt x="15651" y="344"/>
                </a:cubicBezTo>
                <a:cubicBezTo>
                  <a:pt x="19798" y="1446"/>
                  <a:pt x="25176" y="5916"/>
                  <a:pt x="26148" y="10452"/>
                </a:cubicBezTo>
                <a:cubicBezTo>
                  <a:pt x="27120" y="14988"/>
                  <a:pt x="24982" y="24966"/>
                  <a:pt x="21483" y="27558"/>
                </a:cubicBezTo>
                <a:cubicBezTo>
                  <a:pt x="17984" y="30150"/>
                  <a:pt x="8524" y="28141"/>
                  <a:pt x="5154" y="26003"/>
                </a:cubicBezTo>
                <a:cubicBezTo>
                  <a:pt x="1785" y="23865"/>
                  <a:pt x="1914" y="18422"/>
                  <a:pt x="1266" y="14729"/>
                </a:cubicBezTo>
                <a:cubicBezTo>
                  <a:pt x="618" y="11036"/>
                  <a:pt x="-1131" y="6241"/>
                  <a:pt x="1266" y="3843"/>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59"/>
          <p:cNvSpPr/>
          <p:nvPr/>
        </p:nvSpPr>
        <p:spPr>
          <a:xfrm>
            <a:off x="8309266" y="2916224"/>
            <a:ext cx="1100575" cy="2105225"/>
          </a:xfrm>
          <a:custGeom>
            <a:rect b="b" l="l" r="r" t="t"/>
            <a:pathLst>
              <a:path extrusionOk="0" h="84209" w="44023">
                <a:moveTo>
                  <a:pt x="40076" y="4959"/>
                </a:moveTo>
                <a:cubicBezTo>
                  <a:pt x="35281" y="-3464"/>
                  <a:pt x="20184" y="293"/>
                  <a:pt x="14806" y="6125"/>
                </a:cubicBezTo>
                <a:cubicBezTo>
                  <a:pt x="9428" y="11957"/>
                  <a:pt x="10270" y="30359"/>
                  <a:pt x="7808" y="39949"/>
                </a:cubicBezTo>
                <a:cubicBezTo>
                  <a:pt x="5346" y="49539"/>
                  <a:pt x="-97" y="56861"/>
                  <a:pt x="32" y="63664"/>
                </a:cubicBezTo>
                <a:cubicBezTo>
                  <a:pt x="162" y="70468"/>
                  <a:pt x="2494" y="77725"/>
                  <a:pt x="8585" y="80770"/>
                </a:cubicBezTo>
                <a:cubicBezTo>
                  <a:pt x="14676" y="83816"/>
                  <a:pt x="30745" y="85954"/>
                  <a:pt x="36577" y="81937"/>
                </a:cubicBezTo>
                <a:cubicBezTo>
                  <a:pt x="42409" y="77920"/>
                  <a:pt x="42992" y="69496"/>
                  <a:pt x="43575" y="56666"/>
                </a:cubicBezTo>
                <a:cubicBezTo>
                  <a:pt x="44158" y="43836"/>
                  <a:pt x="44871" y="13383"/>
                  <a:pt x="40076" y="4959"/>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59"/>
          <p:cNvSpPr/>
          <p:nvPr/>
        </p:nvSpPr>
        <p:spPr>
          <a:xfrm>
            <a:off x="7390336" y="4391534"/>
            <a:ext cx="775825" cy="629925"/>
          </a:xfrm>
          <a:custGeom>
            <a:rect b="b" l="l" r="r" t="t"/>
            <a:pathLst>
              <a:path extrusionOk="0" h="25197" w="31033">
                <a:moveTo>
                  <a:pt x="16962" y="346"/>
                </a:moveTo>
                <a:cubicBezTo>
                  <a:pt x="12750" y="994"/>
                  <a:pt x="4975" y="2420"/>
                  <a:pt x="2578" y="5789"/>
                </a:cubicBezTo>
                <a:cubicBezTo>
                  <a:pt x="181" y="9158"/>
                  <a:pt x="-1763" y="17387"/>
                  <a:pt x="2578" y="20562"/>
                </a:cubicBezTo>
                <a:cubicBezTo>
                  <a:pt x="6919" y="23737"/>
                  <a:pt x="24090" y="26135"/>
                  <a:pt x="28626" y="24839"/>
                </a:cubicBezTo>
                <a:cubicBezTo>
                  <a:pt x="33162" y="23543"/>
                  <a:pt x="29922" y="16610"/>
                  <a:pt x="29792" y="12787"/>
                </a:cubicBezTo>
                <a:cubicBezTo>
                  <a:pt x="29662" y="8964"/>
                  <a:pt x="29986" y="3975"/>
                  <a:pt x="27848" y="1901"/>
                </a:cubicBezTo>
                <a:cubicBezTo>
                  <a:pt x="25710" y="-172"/>
                  <a:pt x="21174" y="-302"/>
                  <a:pt x="16962" y="346"/>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spTree>
      <p:nvGrpSpPr>
        <p:cNvPr id="1397" name="Shape 1397"/>
        <p:cNvGrpSpPr/>
        <p:nvPr/>
      </p:nvGrpSpPr>
      <p:grpSpPr>
        <a:xfrm>
          <a:off x="0" y="0"/>
          <a:ext cx="0" cy="0"/>
          <a:chOff x="0" y="0"/>
          <a:chExt cx="0" cy="0"/>
        </a:xfrm>
      </p:grpSpPr>
      <p:pic>
        <p:nvPicPr>
          <p:cNvPr id="1398" name="Google Shape;1398;p60"/>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399" name="Google Shape;1399;p60"/>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1400" name="Google Shape;1400;p60"/>
          <p:cNvSpPr txBox="1"/>
          <p:nvPr>
            <p:ph idx="1" type="subTitle"/>
          </p:nvPr>
        </p:nvSpPr>
        <p:spPr>
          <a:xfrm>
            <a:off x="937625" y="2382375"/>
            <a:ext cx="2175300" cy="1428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401" name="Google Shape;1401;p60"/>
          <p:cNvSpPr txBox="1"/>
          <p:nvPr>
            <p:ph idx="2" type="subTitle"/>
          </p:nvPr>
        </p:nvSpPr>
        <p:spPr>
          <a:xfrm>
            <a:off x="3484350" y="3180275"/>
            <a:ext cx="2175300" cy="1428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402" name="Google Shape;1402;p60"/>
          <p:cNvSpPr txBox="1"/>
          <p:nvPr>
            <p:ph idx="3" type="subTitle"/>
          </p:nvPr>
        </p:nvSpPr>
        <p:spPr>
          <a:xfrm>
            <a:off x="6031075" y="2382375"/>
            <a:ext cx="2175300" cy="1428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403" name="Google Shape;1403;p60"/>
          <p:cNvSpPr txBox="1"/>
          <p:nvPr>
            <p:ph idx="4" type="subTitle"/>
          </p:nvPr>
        </p:nvSpPr>
        <p:spPr>
          <a:xfrm>
            <a:off x="937625" y="2033725"/>
            <a:ext cx="2175300" cy="448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404" name="Google Shape;1404;p60"/>
          <p:cNvSpPr txBox="1"/>
          <p:nvPr>
            <p:ph idx="5" type="subTitle"/>
          </p:nvPr>
        </p:nvSpPr>
        <p:spPr>
          <a:xfrm>
            <a:off x="3484350" y="2831625"/>
            <a:ext cx="2175300" cy="448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405" name="Google Shape;1405;p60"/>
          <p:cNvSpPr txBox="1"/>
          <p:nvPr>
            <p:ph idx="6" type="subTitle"/>
          </p:nvPr>
        </p:nvSpPr>
        <p:spPr>
          <a:xfrm>
            <a:off x="6031075" y="2033725"/>
            <a:ext cx="2175300" cy="448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406" name="Google Shape;1406;p60"/>
          <p:cNvSpPr/>
          <p:nvPr/>
        </p:nvSpPr>
        <p:spPr>
          <a:xfrm>
            <a:off x="-225100" y="3667484"/>
            <a:ext cx="1611925" cy="1595025"/>
          </a:xfrm>
          <a:custGeom>
            <a:rect b="b" l="l" r="r" t="t"/>
            <a:pathLst>
              <a:path extrusionOk="0" h="63801" w="64477">
                <a:moveTo>
                  <a:pt x="52547" y="63240"/>
                </a:moveTo>
                <a:cubicBezTo>
                  <a:pt x="61035" y="62074"/>
                  <a:pt x="61489" y="59092"/>
                  <a:pt x="63044" y="55075"/>
                </a:cubicBezTo>
                <a:cubicBezTo>
                  <a:pt x="64599" y="51058"/>
                  <a:pt x="65700" y="42700"/>
                  <a:pt x="61877" y="39136"/>
                </a:cubicBezTo>
                <a:cubicBezTo>
                  <a:pt x="58054" y="35572"/>
                  <a:pt x="45419" y="36220"/>
                  <a:pt x="40106" y="33693"/>
                </a:cubicBezTo>
                <a:cubicBezTo>
                  <a:pt x="34793" y="31166"/>
                  <a:pt x="32655" y="28600"/>
                  <a:pt x="29998" y="23973"/>
                </a:cubicBezTo>
                <a:cubicBezTo>
                  <a:pt x="27341" y="19347"/>
                  <a:pt x="27147" y="9925"/>
                  <a:pt x="24166" y="5934"/>
                </a:cubicBezTo>
                <a:cubicBezTo>
                  <a:pt x="21185" y="1943"/>
                  <a:pt x="15743" y="-260"/>
                  <a:pt x="12114" y="25"/>
                </a:cubicBezTo>
                <a:cubicBezTo>
                  <a:pt x="8486" y="310"/>
                  <a:pt x="4015" y="1515"/>
                  <a:pt x="2395" y="7645"/>
                </a:cubicBezTo>
                <a:cubicBezTo>
                  <a:pt x="775" y="13775"/>
                  <a:pt x="2719" y="29092"/>
                  <a:pt x="2395" y="36803"/>
                </a:cubicBezTo>
                <a:cubicBezTo>
                  <a:pt x="2071" y="44514"/>
                  <a:pt x="-1169" y="49697"/>
                  <a:pt x="451" y="53909"/>
                </a:cubicBezTo>
                <a:cubicBezTo>
                  <a:pt x="2071" y="58121"/>
                  <a:pt x="3431" y="60518"/>
                  <a:pt x="12114" y="62073"/>
                </a:cubicBezTo>
                <a:cubicBezTo>
                  <a:pt x="20797" y="63628"/>
                  <a:pt x="44059" y="64406"/>
                  <a:pt x="52547" y="63240"/>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7" name="Google Shape;1407;p60"/>
          <p:cNvSpPr/>
          <p:nvPr/>
        </p:nvSpPr>
        <p:spPr>
          <a:xfrm>
            <a:off x="8312660" y="-199346"/>
            <a:ext cx="1241550" cy="2375200"/>
          </a:xfrm>
          <a:custGeom>
            <a:rect b="b" l="l" r="r" t="t"/>
            <a:pathLst>
              <a:path extrusionOk="0" h="95008" w="49662">
                <a:moveTo>
                  <a:pt x="7284" y="1505"/>
                </a:moveTo>
                <a:cubicBezTo>
                  <a:pt x="2619" y="4615"/>
                  <a:pt x="-1075" y="13492"/>
                  <a:pt x="286" y="20166"/>
                </a:cubicBezTo>
                <a:cubicBezTo>
                  <a:pt x="1647" y="26840"/>
                  <a:pt x="13634" y="31506"/>
                  <a:pt x="15448" y="41549"/>
                </a:cubicBezTo>
                <a:cubicBezTo>
                  <a:pt x="17262" y="51592"/>
                  <a:pt x="10005" y="71938"/>
                  <a:pt x="11171" y="80426"/>
                </a:cubicBezTo>
                <a:cubicBezTo>
                  <a:pt x="12337" y="88914"/>
                  <a:pt x="17003" y="90923"/>
                  <a:pt x="22446" y="92478"/>
                </a:cubicBezTo>
                <a:cubicBezTo>
                  <a:pt x="27889" y="94033"/>
                  <a:pt x="39293" y="98504"/>
                  <a:pt x="43829" y="89757"/>
                </a:cubicBezTo>
                <a:cubicBezTo>
                  <a:pt x="48365" y="81010"/>
                  <a:pt x="49725" y="54184"/>
                  <a:pt x="49660" y="39994"/>
                </a:cubicBezTo>
                <a:cubicBezTo>
                  <a:pt x="49595" y="25804"/>
                  <a:pt x="47004" y="11030"/>
                  <a:pt x="43440" y="4615"/>
                </a:cubicBezTo>
                <a:cubicBezTo>
                  <a:pt x="39876" y="-1800"/>
                  <a:pt x="34304" y="2023"/>
                  <a:pt x="28278" y="1505"/>
                </a:cubicBezTo>
                <a:cubicBezTo>
                  <a:pt x="22252" y="987"/>
                  <a:pt x="11949" y="-1605"/>
                  <a:pt x="7284" y="1505"/>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8" name="Google Shape;1408;p60"/>
          <p:cNvSpPr/>
          <p:nvPr/>
        </p:nvSpPr>
        <p:spPr>
          <a:xfrm>
            <a:off x="7647108" y="100093"/>
            <a:ext cx="559275" cy="344925"/>
          </a:xfrm>
          <a:custGeom>
            <a:rect b="b" l="l" r="r" t="t"/>
            <a:pathLst>
              <a:path extrusionOk="0" h="13797" w="22371">
                <a:moveTo>
                  <a:pt x="18386" y="352"/>
                </a:moveTo>
                <a:cubicBezTo>
                  <a:pt x="14887" y="-620"/>
                  <a:pt x="3807" y="547"/>
                  <a:pt x="1280" y="2296"/>
                </a:cubicBezTo>
                <a:cubicBezTo>
                  <a:pt x="-1247" y="4046"/>
                  <a:pt x="567" y="8970"/>
                  <a:pt x="3224" y="10849"/>
                </a:cubicBezTo>
                <a:cubicBezTo>
                  <a:pt x="5881" y="12728"/>
                  <a:pt x="14045" y="14024"/>
                  <a:pt x="17220" y="13570"/>
                </a:cubicBezTo>
                <a:cubicBezTo>
                  <a:pt x="20395" y="13116"/>
                  <a:pt x="22080" y="10330"/>
                  <a:pt x="22274" y="8127"/>
                </a:cubicBezTo>
                <a:cubicBezTo>
                  <a:pt x="22468" y="5924"/>
                  <a:pt x="21885" y="1324"/>
                  <a:pt x="18386" y="352"/>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BLANK_1_1_1_1">
    <p:spTree>
      <p:nvGrpSpPr>
        <p:cNvPr id="1409" name="Shape 1409"/>
        <p:cNvGrpSpPr/>
        <p:nvPr/>
      </p:nvGrpSpPr>
      <p:grpSpPr>
        <a:xfrm>
          <a:off x="0" y="0"/>
          <a:ext cx="0" cy="0"/>
          <a:chOff x="0" y="0"/>
          <a:chExt cx="0" cy="0"/>
        </a:xfrm>
      </p:grpSpPr>
      <p:pic>
        <p:nvPicPr>
          <p:cNvPr id="1410" name="Google Shape;1410;p61"/>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411" name="Google Shape;1411;p61"/>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1412" name="Google Shape;1412;p61"/>
          <p:cNvSpPr txBox="1"/>
          <p:nvPr>
            <p:ph idx="1" type="subTitle"/>
          </p:nvPr>
        </p:nvSpPr>
        <p:spPr>
          <a:xfrm>
            <a:off x="1476131" y="1364791"/>
            <a:ext cx="2967000" cy="5259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chemeClr val="dk1"/>
              </a:buClr>
              <a:buSzPts val="2400"/>
              <a:buFont typeface="Bebas Neue"/>
              <a:buNone/>
              <a:defRPr b="1" sz="1800">
                <a:solidFill>
                  <a:schemeClr val="dk1"/>
                </a:solidFill>
                <a:latin typeface="Tenor Sans"/>
                <a:ea typeface="Tenor Sans"/>
                <a:cs typeface="Tenor Sans"/>
                <a:sym typeface="Tenor Sans"/>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1413" name="Google Shape;1413;p61"/>
          <p:cNvSpPr txBox="1"/>
          <p:nvPr>
            <p:ph idx="2" type="subTitle"/>
          </p:nvPr>
        </p:nvSpPr>
        <p:spPr>
          <a:xfrm>
            <a:off x="1476131" y="1801841"/>
            <a:ext cx="2967000" cy="921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414" name="Google Shape;1414;p61"/>
          <p:cNvSpPr txBox="1"/>
          <p:nvPr>
            <p:ph idx="3" type="subTitle"/>
          </p:nvPr>
        </p:nvSpPr>
        <p:spPr>
          <a:xfrm>
            <a:off x="5209007" y="1801841"/>
            <a:ext cx="2967000" cy="921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415" name="Google Shape;1415;p61"/>
          <p:cNvSpPr txBox="1"/>
          <p:nvPr>
            <p:ph idx="4" type="subTitle"/>
          </p:nvPr>
        </p:nvSpPr>
        <p:spPr>
          <a:xfrm>
            <a:off x="1476131" y="3550166"/>
            <a:ext cx="2967000" cy="921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416" name="Google Shape;1416;p61"/>
          <p:cNvSpPr txBox="1"/>
          <p:nvPr>
            <p:ph idx="5" type="subTitle"/>
          </p:nvPr>
        </p:nvSpPr>
        <p:spPr>
          <a:xfrm>
            <a:off x="5209007" y="3550166"/>
            <a:ext cx="2967000" cy="921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417" name="Google Shape;1417;p61"/>
          <p:cNvSpPr txBox="1"/>
          <p:nvPr>
            <p:ph idx="6" type="subTitle"/>
          </p:nvPr>
        </p:nvSpPr>
        <p:spPr>
          <a:xfrm>
            <a:off x="1476131" y="3113116"/>
            <a:ext cx="2967000" cy="5259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chemeClr val="dk1"/>
              </a:buClr>
              <a:buSzPts val="2400"/>
              <a:buFont typeface="Bebas Neue"/>
              <a:buNone/>
              <a:defRPr b="1" sz="1800">
                <a:solidFill>
                  <a:schemeClr val="dk1"/>
                </a:solidFill>
                <a:latin typeface="Tenor Sans"/>
                <a:ea typeface="Tenor Sans"/>
                <a:cs typeface="Tenor Sans"/>
                <a:sym typeface="Tenor Sans"/>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1418" name="Google Shape;1418;p61"/>
          <p:cNvSpPr txBox="1"/>
          <p:nvPr>
            <p:ph idx="7" type="subTitle"/>
          </p:nvPr>
        </p:nvSpPr>
        <p:spPr>
          <a:xfrm>
            <a:off x="5209006" y="1364791"/>
            <a:ext cx="2967000" cy="5259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chemeClr val="dk1"/>
              </a:buClr>
              <a:buSzPts val="2400"/>
              <a:buFont typeface="Bebas Neue"/>
              <a:buNone/>
              <a:defRPr b="1" sz="1800">
                <a:solidFill>
                  <a:schemeClr val="dk1"/>
                </a:solidFill>
                <a:latin typeface="Tenor Sans"/>
                <a:ea typeface="Tenor Sans"/>
                <a:cs typeface="Tenor Sans"/>
                <a:sym typeface="Tenor Sans"/>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1419" name="Google Shape;1419;p61"/>
          <p:cNvSpPr txBox="1"/>
          <p:nvPr>
            <p:ph idx="8" type="subTitle"/>
          </p:nvPr>
        </p:nvSpPr>
        <p:spPr>
          <a:xfrm>
            <a:off x="5209006" y="3113116"/>
            <a:ext cx="2967000" cy="5259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chemeClr val="dk1"/>
              </a:buClr>
              <a:buSzPts val="2400"/>
              <a:buFont typeface="Bebas Neue"/>
              <a:buNone/>
              <a:defRPr b="1" sz="1800">
                <a:solidFill>
                  <a:schemeClr val="dk1"/>
                </a:solidFill>
                <a:latin typeface="Tenor Sans"/>
                <a:ea typeface="Tenor Sans"/>
                <a:cs typeface="Tenor Sans"/>
                <a:sym typeface="Tenor Sans"/>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1420" name="Google Shape;1420;p61"/>
          <p:cNvSpPr/>
          <p:nvPr/>
        </p:nvSpPr>
        <p:spPr>
          <a:xfrm>
            <a:off x="7406301" y="4087561"/>
            <a:ext cx="1897200" cy="1209475"/>
          </a:xfrm>
          <a:custGeom>
            <a:rect b="b" l="l" r="r" t="t"/>
            <a:pathLst>
              <a:path extrusionOk="0" h="48379" w="75888">
                <a:moveTo>
                  <a:pt x="10493" y="47992"/>
                </a:moveTo>
                <a:cubicBezTo>
                  <a:pt x="4921" y="46813"/>
                  <a:pt x="1550" y="43767"/>
                  <a:pt x="384" y="40216"/>
                </a:cubicBezTo>
                <a:cubicBezTo>
                  <a:pt x="-782" y="36665"/>
                  <a:pt x="838" y="29992"/>
                  <a:pt x="3495" y="26687"/>
                </a:cubicBezTo>
                <a:cubicBezTo>
                  <a:pt x="6152" y="23383"/>
                  <a:pt x="9909" y="21685"/>
                  <a:pt x="16324" y="20389"/>
                </a:cubicBezTo>
                <a:cubicBezTo>
                  <a:pt x="22739" y="19093"/>
                  <a:pt x="36864" y="21296"/>
                  <a:pt x="41983" y="18911"/>
                </a:cubicBezTo>
                <a:cubicBezTo>
                  <a:pt x="47102" y="16527"/>
                  <a:pt x="44445" y="9205"/>
                  <a:pt x="47037" y="6082"/>
                </a:cubicBezTo>
                <a:cubicBezTo>
                  <a:pt x="49629" y="2959"/>
                  <a:pt x="53517" y="574"/>
                  <a:pt x="57534" y="172"/>
                </a:cubicBezTo>
                <a:cubicBezTo>
                  <a:pt x="61551" y="-230"/>
                  <a:pt x="68225" y="-230"/>
                  <a:pt x="71141" y="3671"/>
                </a:cubicBezTo>
                <a:cubicBezTo>
                  <a:pt x="74057" y="7572"/>
                  <a:pt x="74381" y="16566"/>
                  <a:pt x="75029" y="23577"/>
                </a:cubicBezTo>
                <a:cubicBezTo>
                  <a:pt x="75677" y="30588"/>
                  <a:pt x="76584" y="41655"/>
                  <a:pt x="75029" y="45737"/>
                </a:cubicBezTo>
                <a:cubicBezTo>
                  <a:pt x="73474" y="49819"/>
                  <a:pt x="72567" y="47810"/>
                  <a:pt x="65699" y="48069"/>
                </a:cubicBezTo>
                <a:cubicBezTo>
                  <a:pt x="58831" y="48328"/>
                  <a:pt x="43020" y="47305"/>
                  <a:pt x="33819" y="47292"/>
                </a:cubicBezTo>
                <a:cubicBezTo>
                  <a:pt x="24618" y="47279"/>
                  <a:pt x="16066" y="49171"/>
                  <a:pt x="10493" y="47992"/>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1" name="Google Shape;1421;p61"/>
          <p:cNvSpPr/>
          <p:nvPr/>
        </p:nvSpPr>
        <p:spPr>
          <a:xfrm>
            <a:off x="-381086" y="2673392"/>
            <a:ext cx="1091325" cy="2558800"/>
          </a:xfrm>
          <a:custGeom>
            <a:rect b="b" l="l" r="r" t="t"/>
            <a:pathLst>
              <a:path extrusionOk="0" h="102352" w="43653">
                <a:moveTo>
                  <a:pt x="39639" y="100832"/>
                </a:moveTo>
                <a:cubicBezTo>
                  <a:pt x="43462" y="97657"/>
                  <a:pt x="44369" y="88067"/>
                  <a:pt x="43138" y="82171"/>
                </a:cubicBezTo>
                <a:cubicBezTo>
                  <a:pt x="41907" y="76275"/>
                  <a:pt x="33807" y="71610"/>
                  <a:pt x="32252" y="65454"/>
                </a:cubicBezTo>
                <a:cubicBezTo>
                  <a:pt x="30697" y="59298"/>
                  <a:pt x="33159" y="52430"/>
                  <a:pt x="33807" y="45237"/>
                </a:cubicBezTo>
                <a:cubicBezTo>
                  <a:pt x="34455" y="38045"/>
                  <a:pt x="36658" y="28973"/>
                  <a:pt x="36140" y="22299"/>
                </a:cubicBezTo>
                <a:cubicBezTo>
                  <a:pt x="35622" y="15625"/>
                  <a:pt x="34002" y="8886"/>
                  <a:pt x="30697" y="5193"/>
                </a:cubicBezTo>
                <a:cubicBezTo>
                  <a:pt x="27392" y="1500"/>
                  <a:pt x="20783" y="-574"/>
                  <a:pt x="16312" y="139"/>
                </a:cubicBezTo>
                <a:cubicBezTo>
                  <a:pt x="11841" y="852"/>
                  <a:pt x="6399" y="3703"/>
                  <a:pt x="3872" y="9470"/>
                </a:cubicBezTo>
                <a:cubicBezTo>
                  <a:pt x="1345" y="15237"/>
                  <a:pt x="1733" y="22429"/>
                  <a:pt x="1150" y="34740"/>
                </a:cubicBezTo>
                <a:cubicBezTo>
                  <a:pt x="567" y="47051"/>
                  <a:pt x="-599" y="72322"/>
                  <a:pt x="373" y="83337"/>
                </a:cubicBezTo>
                <a:cubicBezTo>
                  <a:pt x="1345" y="94352"/>
                  <a:pt x="3678" y="97851"/>
                  <a:pt x="6982" y="100832"/>
                </a:cubicBezTo>
                <a:cubicBezTo>
                  <a:pt x="10287" y="103813"/>
                  <a:pt x="14757" y="101221"/>
                  <a:pt x="20200" y="101221"/>
                </a:cubicBezTo>
                <a:cubicBezTo>
                  <a:pt x="25643" y="101221"/>
                  <a:pt x="35816" y="104007"/>
                  <a:pt x="39639" y="100832"/>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2" name="Google Shape;1422;p61"/>
          <p:cNvSpPr/>
          <p:nvPr/>
        </p:nvSpPr>
        <p:spPr>
          <a:xfrm>
            <a:off x="115163" y="139739"/>
            <a:ext cx="698050" cy="618675"/>
          </a:xfrm>
          <a:custGeom>
            <a:rect b="b" l="l" r="r" t="t"/>
            <a:pathLst>
              <a:path extrusionOk="0" h="24747" w="27922">
                <a:moveTo>
                  <a:pt x="8611" y="1019"/>
                </a:moveTo>
                <a:cubicBezTo>
                  <a:pt x="4270" y="3481"/>
                  <a:pt x="-590" y="13396"/>
                  <a:pt x="58" y="17348"/>
                </a:cubicBezTo>
                <a:cubicBezTo>
                  <a:pt x="706" y="21301"/>
                  <a:pt x="9454" y="24993"/>
                  <a:pt x="12499" y="24734"/>
                </a:cubicBezTo>
                <a:cubicBezTo>
                  <a:pt x="15545" y="24475"/>
                  <a:pt x="15998" y="18320"/>
                  <a:pt x="18331" y="15793"/>
                </a:cubicBezTo>
                <a:cubicBezTo>
                  <a:pt x="20664" y="13266"/>
                  <a:pt x="25199" y="11775"/>
                  <a:pt x="26495" y="9572"/>
                </a:cubicBezTo>
                <a:cubicBezTo>
                  <a:pt x="27791" y="7369"/>
                  <a:pt x="29087" y="4000"/>
                  <a:pt x="26106" y="2574"/>
                </a:cubicBezTo>
                <a:cubicBezTo>
                  <a:pt x="23125" y="1149"/>
                  <a:pt x="12952" y="-1443"/>
                  <a:pt x="8611" y="1019"/>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spTree>
      <p:nvGrpSpPr>
        <p:cNvPr id="1423" name="Shape 1423"/>
        <p:cNvGrpSpPr/>
        <p:nvPr/>
      </p:nvGrpSpPr>
      <p:grpSpPr>
        <a:xfrm>
          <a:off x="0" y="0"/>
          <a:ext cx="0" cy="0"/>
          <a:chOff x="0" y="0"/>
          <a:chExt cx="0" cy="0"/>
        </a:xfrm>
      </p:grpSpPr>
      <p:pic>
        <p:nvPicPr>
          <p:cNvPr id="1424" name="Google Shape;1424;p62"/>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425" name="Google Shape;1425;p62"/>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1426" name="Google Shape;1426;p62"/>
          <p:cNvSpPr txBox="1"/>
          <p:nvPr>
            <p:ph idx="1" type="subTitle"/>
          </p:nvPr>
        </p:nvSpPr>
        <p:spPr>
          <a:xfrm>
            <a:off x="1030203" y="1801625"/>
            <a:ext cx="1975200" cy="1051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427" name="Google Shape;1427;p62"/>
          <p:cNvSpPr txBox="1"/>
          <p:nvPr>
            <p:ph idx="2" type="subTitle"/>
          </p:nvPr>
        </p:nvSpPr>
        <p:spPr>
          <a:xfrm>
            <a:off x="3584400" y="1801625"/>
            <a:ext cx="1975200" cy="1051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428" name="Google Shape;1428;p62"/>
          <p:cNvSpPr txBox="1"/>
          <p:nvPr>
            <p:ph idx="3" type="subTitle"/>
          </p:nvPr>
        </p:nvSpPr>
        <p:spPr>
          <a:xfrm>
            <a:off x="1030203" y="3381400"/>
            <a:ext cx="1975200" cy="1051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429" name="Google Shape;1429;p62"/>
          <p:cNvSpPr txBox="1"/>
          <p:nvPr>
            <p:ph idx="4" type="subTitle"/>
          </p:nvPr>
        </p:nvSpPr>
        <p:spPr>
          <a:xfrm>
            <a:off x="3584400" y="3381400"/>
            <a:ext cx="1975200" cy="1051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430" name="Google Shape;1430;p62"/>
          <p:cNvSpPr txBox="1"/>
          <p:nvPr>
            <p:ph idx="5" type="subTitle"/>
          </p:nvPr>
        </p:nvSpPr>
        <p:spPr>
          <a:xfrm>
            <a:off x="6138597" y="1801625"/>
            <a:ext cx="1975200" cy="1051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431" name="Google Shape;1431;p62"/>
          <p:cNvSpPr txBox="1"/>
          <p:nvPr>
            <p:ph idx="6" type="subTitle"/>
          </p:nvPr>
        </p:nvSpPr>
        <p:spPr>
          <a:xfrm>
            <a:off x="6138597" y="3381400"/>
            <a:ext cx="1975200" cy="1051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432" name="Google Shape;1432;p62"/>
          <p:cNvSpPr txBox="1"/>
          <p:nvPr>
            <p:ph idx="7" type="subTitle"/>
          </p:nvPr>
        </p:nvSpPr>
        <p:spPr>
          <a:xfrm>
            <a:off x="1028703" y="1510313"/>
            <a:ext cx="1978200" cy="3771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433" name="Google Shape;1433;p62"/>
          <p:cNvSpPr txBox="1"/>
          <p:nvPr>
            <p:ph idx="8" type="subTitle"/>
          </p:nvPr>
        </p:nvSpPr>
        <p:spPr>
          <a:xfrm>
            <a:off x="3582900" y="1510313"/>
            <a:ext cx="1978200" cy="3771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434" name="Google Shape;1434;p62"/>
          <p:cNvSpPr txBox="1"/>
          <p:nvPr>
            <p:ph idx="9" type="subTitle"/>
          </p:nvPr>
        </p:nvSpPr>
        <p:spPr>
          <a:xfrm>
            <a:off x="6137097" y="1510313"/>
            <a:ext cx="1978200" cy="3771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435" name="Google Shape;1435;p62"/>
          <p:cNvSpPr txBox="1"/>
          <p:nvPr>
            <p:ph idx="13" type="subTitle"/>
          </p:nvPr>
        </p:nvSpPr>
        <p:spPr>
          <a:xfrm>
            <a:off x="1028703" y="3090375"/>
            <a:ext cx="1978200" cy="3771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436" name="Google Shape;1436;p62"/>
          <p:cNvSpPr txBox="1"/>
          <p:nvPr>
            <p:ph idx="14" type="subTitle"/>
          </p:nvPr>
        </p:nvSpPr>
        <p:spPr>
          <a:xfrm>
            <a:off x="3582900" y="3090375"/>
            <a:ext cx="1978200" cy="3771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437" name="Google Shape;1437;p62"/>
          <p:cNvSpPr txBox="1"/>
          <p:nvPr>
            <p:ph idx="15" type="subTitle"/>
          </p:nvPr>
        </p:nvSpPr>
        <p:spPr>
          <a:xfrm>
            <a:off x="6137097" y="3090375"/>
            <a:ext cx="1978200" cy="3771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Tenor Sans"/>
                <a:ea typeface="Tenor Sans"/>
                <a:cs typeface="Tenor Sans"/>
                <a:sym typeface="Tenor Sans"/>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438" name="Google Shape;1438;p62"/>
          <p:cNvSpPr/>
          <p:nvPr/>
        </p:nvSpPr>
        <p:spPr>
          <a:xfrm>
            <a:off x="8357767" y="-161939"/>
            <a:ext cx="1231550" cy="1393900"/>
          </a:xfrm>
          <a:custGeom>
            <a:rect b="b" l="l" r="r" t="t"/>
            <a:pathLst>
              <a:path extrusionOk="0" h="55756" w="49262">
                <a:moveTo>
                  <a:pt x="10533" y="922"/>
                </a:moveTo>
                <a:cubicBezTo>
                  <a:pt x="5868" y="2672"/>
                  <a:pt x="1591" y="7246"/>
                  <a:pt x="425" y="11419"/>
                </a:cubicBezTo>
                <a:cubicBezTo>
                  <a:pt x="-741" y="15592"/>
                  <a:pt x="555" y="22784"/>
                  <a:pt x="3535" y="25959"/>
                </a:cubicBezTo>
                <a:cubicBezTo>
                  <a:pt x="6516" y="29134"/>
                  <a:pt x="15716" y="26413"/>
                  <a:pt x="18308" y="30469"/>
                </a:cubicBezTo>
                <a:cubicBezTo>
                  <a:pt x="20900" y="34525"/>
                  <a:pt x="17142" y="46085"/>
                  <a:pt x="19086" y="50297"/>
                </a:cubicBezTo>
                <a:cubicBezTo>
                  <a:pt x="21030" y="54509"/>
                  <a:pt x="25566" y="55934"/>
                  <a:pt x="29972" y="55739"/>
                </a:cubicBezTo>
                <a:cubicBezTo>
                  <a:pt x="34378" y="55545"/>
                  <a:pt x="42348" y="56193"/>
                  <a:pt x="45523" y="49130"/>
                </a:cubicBezTo>
                <a:cubicBezTo>
                  <a:pt x="48698" y="42067"/>
                  <a:pt x="49800" y="21398"/>
                  <a:pt x="49022" y="13363"/>
                </a:cubicBezTo>
                <a:cubicBezTo>
                  <a:pt x="48244" y="5328"/>
                  <a:pt x="44291" y="2996"/>
                  <a:pt x="40857" y="922"/>
                </a:cubicBezTo>
                <a:cubicBezTo>
                  <a:pt x="37423" y="-1151"/>
                  <a:pt x="33470" y="922"/>
                  <a:pt x="28416" y="922"/>
                </a:cubicBezTo>
                <a:cubicBezTo>
                  <a:pt x="23362" y="922"/>
                  <a:pt x="15198" y="-827"/>
                  <a:pt x="10533" y="922"/>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9" name="Google Shape;1439;p62"/>
          <p:cNvSpPr/>
          <p:nvPr/>
        </p:nvSpPr>
        <p:spPr>
          <a:xfrm>
            <a:off x="8418812" y="735652"/>
            <a:ext cx="363475" cy="780650"/>
          </a:xfrm>
          <a:custGeom>
            <a:rect b="b" l="l" r="r" t="t"/>
            <a:pathLst>
              <a:path extrusionOk="0" h="31226" w="14539">
                <a:moveTo>
                  <a:pt x="7616" y="1"/>
                </a:moveTo>
                <a:cubicBezTo>
                  <a:pt x="5816" y="47"/>
                  <a:pt x="1682" y="-347"/>
                  <a:pt x="705" y="4553"/>
                </a:cubicBezTo>
                <a:cubicBezTo>
                  <a:pt x="-272" y="9453"/>
                  <a:pt x="-493" y="25517"/>
                  <a:pt x="1756" y="29399"/>
                </a:cubicBezTo>
                <a:cubicBezTo>
                  <a:pt x="4005" y="33281"/>
                  <a:pt x="12642" y="30112"/>
                  <a:pt x="14197" y="27844"/>
                </a:cubicBezTo>
                <a:cubicBezTo>
                  <a:pt x="15752" y="25576"/>
                  <a:pt x="11536" y="19720"/>
                  <a:pt x="11087" y="15792"/>
                </a:cubicBezTo>
                <a:cubicBezTo>
                  <a:pt x="10638" y="11864"/>
                  <a:pt x="12083" y="6910"/>
                  <a:pt x="11504" y="4278"/>
                </a:cubicBezTo>
                <a:cubicBezTo>
                  <a:pt x="10926" y="1646"/>
                  <a:pt x="9416" y="-45"/>
                  <a:pt x="7616" y="1"/>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0" name="Google Shape;1440;p62"/>
          <p:cNvSpPr/>
          <p:nvPr/>
        </p:nvSpPr>
        <p:spPr>
          <a:xfrm>
            <a:off x="-213924" y="3602014"/>
            <a:ext cx="626234" cy="1658217"/>
          </a:xfrm>
          <a:custGeom>
            <a:rect b="b" l="l" r="r" t="t"/>
            <a:pathLst>
              <a:path extrusionOk="0" h="99146" w="37443">
                <a:moveTo>
                  <a:pt x="6124" y="90512"/>
                </a:moveTo>
                <a:cubicBezTo>
                  <a:pt x="9558" y="95631"/>
                  <a:pt x="15713" y="99389"/>
                  <a:pt x="20897" y="99065"/>
                </a:cubicBezTo>
                <a:cubicBezTo>
                  <a:pt x="26081" y="98741"/>
                  <a:pt x="35736" y="96084"/>
                  <a:pt x="37226" y="88568"/>
                </a:cubicBezTo>
                <a:cubicBezTo>
                  <a:pt x="38716" y="81052"/>
                  <a:pt x="30293" y="63038"/>
                  <a:pt x="29839" y="53967"/>
                </a:cubicBezTo>
                <a:cubicBezTo>
                  <a:pt x="29386" y="44896"/>
                  <a:pt x="33468" y="40555"/>
                  <a:pt x="34505" y="34140"/>
                </a:cubicBezTo>
                <a:cubicBezTo>
                  <a:pt x="35542" y="27725"/>
                  <a:pt x="37421" y="20856"/>
                  <a:pt x="36060" y="15478"/>
                </a:cubicBezTo>
                <a:cubicBezTo>
                  <a:pt x="34699" y="10100"/>
                  <a:pt x="30357" y="4139"/>
                  <a:pt x="26340" y="1871"/>
                </a:cubicBezTo>
                <a:cubicBezTo>
                  <a:pt x="22323" y="-397"/>
                  <a:pt x="15909" y="-786"/>
                  <a:pt x="11956" y="1871"/>
                </a:cubicBezTo>
                <a:cubicBezTo>
                  <a:pt x="8004" y="4528"/>
                  <a:pt x="4569" y="6731"/>
                  <a:pt x="2625" y="17811"/>
                </a:cubicBezTo>
                <a:cubicBezTo>
                  <a:pt x="681" y="28891"/>
                  <a:pt x="-291" y="56235"/>
                  <a:pt x="292" y="68352"/>
                </a:cubicBezTo>
                <a:cubicBezTo>
                  <a:pt x="875" y="80469"/>
                  <a:pt x="2690" y="85393"/>
                  <a:pt x="6124" y="90512"/>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1" name="Google Shape;1441;p62"/>
          <p:cNvSpPr/>
          <p:nvPr/>
        </p:nvSpPr>
        <p:spPr>
          <a:xfrm>
            <a:off x="365049" y="-112851"/>
            <a:ext cx="2493400" cy="482200"/>
          </a:xfrm>
          <a:custGeom>
            <a:rect b="b" l="l" r="r" t="t"/>
            <a:pathLst>
              <a:path extrusionOk="0" h="19288" w="99736">
                <a:moveTo>
                  <a:pt x="2504" y="2415"/>
                </a:moveTo>
                <a:cubicBezTo>
                  <a:pt x="-1967" y="5136"/>
                  <a:pt x="171" y="14467"/>
                  <a:pt x="4059" y="17188"/>
                </a:cubicBezTo>
                <a:cubicBezTo>
                  <a:pt x="7947" y="19909"/>
                  <a:pt x="16371" y="19456"/>
                  <a:pt x="25831" y="18743"/>
                </a:cubicBezTo>
                <a:cubicBezTo>
                  <a:pt x="35291" y="18030"/>
                  <a:pt x="51036" y="13171"/>
                  <a:pt x="60820" y="12912"/>
                </a:cubicBezTo>
                <a:cubicBezTo>
                  <a:pt x="70604" y="12653"/>
                  <a:pt x="78251" y="17577"/>
                  <a:pt x="84536" y="17188"/>
                </a:cubicBezTo>
                <a:cubicBezTo>
                  <a:pt x="90821" y="16799"/>
                  <a:pt x="96394" y="12977"/>
                  <a:pt x="98532" y="10579"/>
                </a:cubicBezTo>
                <a:cubicBezTo>
                  <a:pt x="100670" y="8182"/>
                  <a:pt x="99763" y="4553"/>
                  <a:pt x="97365" y="2803"/>
                </a:cubicBezTo>
                <a:cubicBezTo>
                  <a:pt x="94968" y="1054"/>
                  <a:pt x="95227" y="406"/>
                  <a:pt x="84147" y="82"/>
                </a:cubicBezTo>
                <a:cubicBezTo>
                  <a:pt x="73067" y="-242"/>
                  <a:pt x="44492" y="471"/>
                  <a:pt x="30885" y="860"/>
                </a:cubicBezTo>
                <a:cubicBezTo>
                  <a:pt x="17278" y="1249"/>
                  <a:pt x="6975" y="-306"/>
                  <a:pt x="2504" y="2415"/>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gradFill>
          <a:gsLst>
            <a:gs pos="0">
              <a:schemeClr val="lt1"/>
            </a:gs>
            <a:gs pos="100000">
              <a:schemeClr val="dk2"/>
            </a:gs>
          </a:gsLst>
          <a:lin ang="10800025" scaled="0"/>
        </a:gradFill>
      </p:bgPr>
    </p:bg>
    <p:spTree>
      <p:nvGrpSpPr>
        <p:cNvPr id="38" name="Shape 38"/>
        <p:cNvGrpSpPr/>
        <p:nvPr/>
      </p:nvGrpSpPr>
      <p:grpSpPr>
        <a:xfrm>
          <a:off x="0" y="0"/>
          <a:ext cx="0" cy="0"/>
          <a:chOff x="0" y="0"/>
          <a:chExt cx="0" cy="0"/>
        </a:xfrm>
      </p:grpSpPr>
      <p:sp>
        <p:nvSpPr>
          <p:cNvPr id="39" name="Google Shape;39;p7"/>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1442" name="Shape 1442"/>
        <p:cNvGrpSpPr/>
        <p:nvPr/>
      </p:nvGrpSpPr>
      <p:grpSpPr>
        <a:xfrm>
          <a:off x="0" y="0"/>
          <a:ext cx="0" cy="0"/>
          <a:chOff x="0" y="0"/>
          <a:chExt cx="0" cy="0"/>
        </a:xfrm>
      </p:grpSpPr>
      <p:pic>
        <p:nvPicPr>
          <p:cNvPr id="1443" name="Google Shape;1443;p63"/>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444" name="Google Shape;1444;p63"/>
          <p:cNvSpPr txBox="1"/>
          <p:nvPr>
            <p:ph type="title"/>
          </p:nvPr>
        </p:nvSpPr>
        <p:spPr>
          <a:xfrm>
            <a:off x="1134175" y="535000"/>
            <a:ext cx="3492600" cy="768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6000"/>
              <a:buNone/>
              <a:defRPr sz="4500"/>
            </a:lvl1pPr>
            <a:lvl2pPr lvl="1" algn="ctr">
              <a:lnSpc>
                <a:spcPct val="100000"/>
              </a:lnSpc>
              <a:spcBef>
                <a:spcPts val="0"/>
              </a:spcBef>
              <a:spcAft>
                <a:spcPts val="0"/>
              </a:spcAft>
              <a:buClr>
                <a:schemeClr val="lt1"/>
              </a:buClr>
              <a:buSzPts val="6000"/>
              <a:buNone/>
              <a:defRPr sz="6000">
                <a:solidFill>
                  <a:schemeClr val="lt1"/>
                </a:solidFill>
              </a:defRPr>
            </a:lvl2pPr>
            <a:lvl3pPr lvl="2" algn="ctr">
              <a:lnSpc>
                <a:spcPct val="100000"/>
              </a:lnSpc>
              <a:spcBef>
                <a:spcPts val="0"/>
              </a:spcBef>
              <a:spcAft>
                <a:spcPts val="0"/>
              </a:spcAft>
              <a:buClr>
                <a:schemeClr val="lt1"/>
              </a:buClr>
              <a:buSzPts val="6000"/>
              <a:buNone/>
              <a:defRPr sz="6000">
                <a:solidFill>
                  <a:schemeClr val="lt1"/>
                </a:solidFill>
              </a:defRPr>
            </a:lvl3pPr>
            <a:lvl4pPr lvl="3" algn="ctr">
              <a:lnSpc>
                <a:spcPct val="100000"/>
              </a:lnSpc>
              <a:spcBef>
                <a:spcPts val="0"/>
              </a:spcBef>
              <a:spcAft>
                <a:spcPts val="0"/>
              </a:spcAft>
              <a:buClr>
                <a:schemeClr val="lt1"/>
              </a:buClr>
              <a:buSzPts val="6000"/>
              <a:buNone/>
              <a:defRPr sz="6000">
                <a:solidFill>
                  <a:schemeClr val="lt1"/>
                </a:solidFill>
              </a:defRPr>
            </a:lvl4pPr>
            <a:lvl5pPr lvl="4" algn="ctr">
              <a:lnSpc>
                <a:spcPct val="100000"/>
              </a:lnSpc>
              <a:spcBef>
                <a:spcPts val="0"/>
              </a:spcBef>
              <a:spcAft>
                <a:spcPts val="0"/>
              </a:spcAft>
              <a:buClr>
                <a:schemeClr val="lt1"/>
              </a:buClr>
              <a:buSzPts val="6000"/>
              <a:buNone/>
              <a:defRPr sz="6000">
                <a:solidFill>
                  <a:schemeClr val="lt1"/>
                </a:solidFill>
              </a:defRPr>
            </a:lvl5pPr>
            <a:lvl6pPr lvl="5" algn="ctr">
              <a:lnSpc>
                <a:spcPct val="100000"/>
              </a:lnSpc>
              <a:spcBef>
                <a:spcPts val="0"/>
              </a:spcBef>
              <a:spcAft>
                <a:spcPts val="0"/>
              </a:spcAft>
              <a:buClr>
                <a:schemeClr val="lt1"/>
              </a:buClr>
              <a:buSzPts val="6000"/>
              <a:buNone/>
              <a:defRPr sz="6000">
                <a:solidFill>
                  <a:schemeClr val="lt1"/>
                </a:solidFill>
              </a:defRPr>
            </a:lvl6pPr>
            <a:lvl7pPr lvl="6" algn="ctr">
              <a:lnSpc>
                <a:spcPct val="100000"/>
              </a:lnSpc>
              <a:spcBef>
                <a:spcPts val="0"/>
              </a:spcBef>
              <a:spcAft>
                <a:spcPts val="0"/>
              </a:spcAft>
              <a:buClr>
                <a:schemeClr val="lt1"/>
              </a:buClr>
              <a:buSzPts val="6000"/>
              <a:buNone/>
              <a:defRPr sz="6000">
                <a:solidFill>
                  <a:schemeClr val="lt1"/>
                </a:solidFill>
              </a:defRPr>
            </a:lvl7pPr>
            <a:lvl8pPr lvl="7" algn="ctr">
              <a:lnSpc>
                <a:spcPct val="100000"/>
              </a:lnSpc>
              <a:spcBef>
                <a:spcPts val="0"/>
              </a:spcBef>
              <a:spcAft>
                <a:spcPts val="0"/>
              </a:spcAft>
              <a:buClr>
                <a:schemeClr val="lt1"/>
              </a:buClr>
              <a:buSzPts val="6000"/>
              <a:buNone/>
              <a:defRPr sz="6000">
                <a:solidFill>
                  <a:schemeClr val="lt1"/>
                </a:solidFill>
              </a:defRPr>
            </a:lvl8pPr>
            <a:lvl9pPr lvl="8" algn="ctr">
              <a:lnSpc>
                <a:spcPct val="100000"/>
              </a:lnSpc>
              <a:spcBef>
                <a:spcPts val="0"/>
              </a:spcBef>
              <a:spcAft>
                <a:spcPts val="0"/>
              </a:spcAft>
              <a:buClr>
                <a:schemeClr val="lt1"/>
              </a:buClr>
              <a:buSzPts val="6000"/>
              <a:buNone/>
              <a:defRPr sz="6000">
                <a:solidFill>
                  <a:schemeClr val="lt1"/>
                </a:solidFill>
              </a:defRPr>
            </a:lvl9pPr>
          </a:lstStyle>
          <a:p/>
        </p:txBody>
      </p:sp>
      <p:sp>
        <p:nvSpPr>
          <p:cNvPr id="1445" name="Google Shape;1445;p63"/>
          <p:cNvSpPr txBox="1"/>
          <p:nvPr>
            <p:ph idx="1" type="subTitle"/>
          </p:nvPr>
        </p:nvSpPr>
        <p:spPr>
          <a:xfrm>
            <a:off x="1134175" y="1227953"/>
            <a:ext cx="3492600" cy="449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200"/>
              <a:buFont typeface="PT Sans"/>
              <a:buNone/>
              <a:defRPr sz="1600">
                <a:solidFill>
                  <a:schemeClr val="dk1"/>
                </a:solidFill>
              </a:defRPr>
            </a:lvl1pPr>
            <a:lvl2pPr lvl="1" algn="ctr">
              <a:lnSpc>
                <a:spcPct val="100000"/>
              </a:lnSpc>
              <a:spcBef>
                <a:spcPts val="0"/>
              </a:spcBef>
              <a:spcAft>
                <a:spcPts val="0"/>
              </a:spcAft>
              <a:buClr>
                <a:schemeClr val="dk1"/>
              </a:buClr>
              <a:buSzPts val="1200"/>
              <a:buNone/>
              <a:defRPr>
                <a:solidFill>
                  <a:schemeClr val="dk1"/>
                </a:solidFill>
              </a:defRPr>
            </a:lvl2pPr>
            <a:lvl3pPr lvl="2" algn="ctr">
              <a:lnSpc>
                <a:spcPct val="100000"/>
              </a:lnSpc>
              <a:spcBef>
                <a:spcPts val="0"/>
              </a:spcBef>
              <a:spcAft>
                <a:spcPts val="0"/>
              </a:spcAft>
              <a:buClr>
                <a:schemeClr val="dk1"/>
              </a:buClr>
              <a:buSzPts val="1200"/>
              <a:buNone/>
              <a:defRPr>
                <a:solidFill>
                  <a:schemeClr val="dk1"/>
                </a:solidFill>
              </a:defRPr>
            </a:lvl3pPr>
            <a:lvl4pPr lvl="3"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1446" name="Google Shape;1446;p63"/>
          <p:cNvSpPr txBox="1"/>
          <p:nvPr>
            <p:ph idx="2" type="title"/>
          </p:nvPr>
        </p:nvSpPr>
        <p:spPr>
          <a:xfrm>
            <a:off x="1134175" y="2000580"/>
            <a:ext cx="3492600" cy="768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6000"/>
              <a:buNone/>
              <a:defRPr sz="4500"/>
            </a:lvl1pPr>
            <a:lvl2pPr lvl="1" algn="ctr">
              <a:lnSpc>
                <a:spcPct val="100000"/>
              </a:lnSpc>
              <a:spcBef>
                <a:spcPts val="0"/>
              </a:spcBef>
              <a:spcAft>
                <a:spcPts val="0"/>
              </a:spcAft>
              <a:buClr>
                <a:schemeClr val="lt1"/>
              </a:buClr>
              <a:buSzPts val="6000"/>
              <a:buNone/>
              <a:defRPr sz="6000">
                <a:solidFill>
                  <a:schemeClr val="lt1"/>
                </a:solidFill>
              </a:defRPr>
            </a:lvl2pPr>
            <a:lvl3pPr lvl="2" algn="ctr">
              <a:lnSpc>
                <a:spcPct val="100000"/>
              </a:lnSpc>
              <a:spcBef>
                <a:spcPts val="0"/>
              </a:spcBef>
              <a:spcAft>
                <a:spcPts val="0"/>
              </a:spcAft>
              <a:buClr>
                <a:schemeClr val="lt1"/>
              </a:buClr>
              <a:buSzPts val="6000"/>
              <a:buNone/>
              <a:defRPr sz="6000">
                <a:solidFill>
                  <a:schemeClr val="lt1"/>
                </a:solidFill>
              </a:defRPr>
            </a:lvl3pPr>
            <a:lvl4pPr lvl="3" algn="ctr">
              <a:lnSpc>
                <a:spcPct val="100000"/>
              </a:lnSpc>
              <a:spcBef>
                <a:spcPts val="0"/>
              </a:spcBef>
              <a:spcAft>
                <a:spcPts val="0"/>
              </a:spcAft>
              <a:buClr>
                <a:schemeClr val="lt1"/>
              </a:buClr>
              <a:buSzPts val="6000"/>
              <a:buNone/>
              <a:defRPr sz="6000">
                <a:solidFill>
                  <a:schemeClr val="lt1"/>
                </a:solidFill>
              </a:defRPr>
            </a:lvl4pPr>
            <a:lvl5pPr lvl="4" algn="ctr">
              <a:lnSpc>
                <a:spcPct val="100000"/>
              </a:lnSpc>
              <a:spcBef>
                <a:spcPts val="0"/>
              </a:spcBef>
              <a:spcAft>
                <a:spcPts val="0"/>
              </a:spcAft>
              <a:buClr>
                <a:schemeClr val="lt1"/>
              </a:buClr>
              <a:buSzPts val="6000"/>
              <a:buNone/>
              <a:defRPr sz="6000">
                <a:solidFill>
                  <a:schemeClr val="lt1"/>
                </a:solidFill>
              </a:defRPr>
            </a:lvl5pPr>
            <a:lvl6pPr lvl="5" algn="ctr">
              <a:lnSpc>
                <a:spcPct val="100000"/>
              </a:lnSpc>
              <a:spcBef>
                <a:spcPts val="0"/>
              </a:spcBef>
              <a:spcAft>
                <a:spcPts val="0"/>
              </a:spcAft>
              <a:buClr>
                <a:schemeClr val="lt1"/>
              </a:buClr>
              <a:buSzPts val="6000"/>
              <a:buNone/>
              <a:defRPr sz="6000">
                <a:solidFill>
                  <a:schemeClr val="lt1"/>
                </a:solidFill>
              </a:defRPr>
            </a:lvl6pPr>
            <a:lvl7pPr lvl="6" algn="ctr">
              <a:lnSpc>
                <a:spcPct val="100000"/>
              </a:lnSpc>
              <a:spcBef>
                <a:spcPts val="0"/>
              </a:spcBef>
              <a:spcAft>
                <a:spcPts val="0"/>
              </a:spcAft>
              <a:buClr>
                <a:schemeClr val="lt1"/>
              </a:buClr>
              <a:buSzPts val="6000"/>
              <a:buNone/>
              <a:defRPr sz="6000">
                <a:solidFill>
                  <a:schemeClr val="lt1"/>
                </a:solidFill>
              </a:defRPr>
            </a:lvl7pPr>
            <a:lvl8pPr lvl="7" algn="ctr">
              <a:lnSpc>
                <a:spcPct val="100000"/>
              </a:lnSpc>
              <a:spcBef>
                <a:spcPts val="0"/>
              </a:spcBef>
              <a:spcAft>
                <a:spcPts val="0"/>
              </a:spcAft>
              <a:buClr>
                <a:schemeClr val="lt1"/>
              </a:buClr>
              <a:buSzPts val="6000"/>
              <a:buNone/>
              <a:defRPr sz="6000">
                <a:solidFill>
                  <a:schemeClr val="lt1"/>
                </a:solidFill>
              </a:defRPr>
            </a:lvl8pPr>
            <a:lvl9pPr lvl="8" algn="ctr">
              <a:lnSpc>
                <a:spcPct val="100000"/>
              </a:lnSpc>
              <a:spcBef>
                <a:spcPts val="0"/>
              </a:spcBef>
              <a:spcAft>
                <a:spcPts val="0"/>
              </a:spcAft>
              <a:buClr>
                <a:schemeClr val="lt1"/>
              </a:buClr>
              <a:buSzPts val="6000"/>
              <a:buNone/>
              <a:defRPr sz="6000">
                <a:solidFill>
                  <a:schemeClr val="lt1"/>
                </a:solidFill>
              </a:defRPr>
            </a:lvl9pPr>
          </a:lstStyle>
          <a:p/>
        </p:txBody>
      </p:sp>
      <p:sp>
        <p:nvSpPr>
          <p:cNvPr id="1447" name="Google Shape;1447;p63"/>
          <p:cNvSpPr txBox="1"/>
          <p:nvPr>
            <p:ph idx="3" type="subTitle"/>
          </p:nvPr>
        </p:nvSpPr>
        <p:spPr>
          <a:xfrm>
            <a:off x="1134175" y="2693520"/>
            <a:ext cx="3492600" cy="449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200"/>
              <a:buFont typeface="PT Sans"/>
              <a:buNone/>
              <a:defRPr sz="1600">
                <a:solidFill>
                  <a:schemeClr val="dk1"/>
                </a:solidFill>
              </a:defRPr>
            </a:lvl1pPr>
            <a:lvl2pPr lvl="1" algn="ctr">
              <a:lnSpc>
                <a:spcPct val="100000"/>
              </a:lnSpc>
              <a:spcBef>
                <a:spcPts val="0"/>
              </a:spcBef>
              <a:spcAft>
                <a:spcPts val="0"/>
              </a:spcAft>
              <a:buClr>
                <a:schemeClr val="dk1"/>
              </a:buClr>
              <a:buSzPts val="1200"/>
              <a:buNone/>
              <a:defRPr>
                <a:solidFill>
                  <a:schemeClr val="dk1"/>
                </a:solidFill>
              </a:defRPr>
            </a:lvl2pPr>
            <a:lvl3pPr lvl="2" algn="ctr">
              <a:lnSpc>
                <a:spcPct val="100000"/>
              </a:lnSpc>
              <a:spcBef>
                <a:spcPts val="0"/>
              </a:spcBef>
              <a:spcAft>
                <a:spcPts val="0"/>
              </a:spcAft>
              <a:buClr>
                <a:schemeClr val="dk1"/>
              </a:buClr>
              <a:buSzPts val="1200"/>
              <a:buNone/>
              <a:defRPr>
                <a:solidFill>
                  <a:schemeClr val="dk1"/>
                </a:solidFill>
              </a:defRPr>
            </a:lvl3pPr>
            <a:lvl4pPr lvl="3"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1448" name="Google Shape;1448;p63"/>
          <p:cNvSpPr txBox="1"/>
          <p:nvPr>
            <p:ph idx="4" type="title"/>
          </p:nvPr>
        </p:nvSpPr>
        <p:spPr>
          <a:xfrm>
            <a:off x="1134175" y="3466150"/>
            <a:ext cx="3492600" cy="768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6000"/>
              <a:buNone/>
              <a:defRPr sz="4500"/>
            </a:lvl1pPr>
            <a:lvl2pPr lvl="1" algn="ctr">
              <a:lnSpc>
                <a:spcPct val="100000"/>
              </a:lnSpc>
              <a:spcBef>
                <a:spcPts val="0"/>
              </a:spcBef>
              <a:spcAft>
                <a:spcPts val="0"/>
              </a:spcAft>
              <a:buClr>
                <a:schemeClr val="lt1"/>
              </a:buClr>
              <a:buSzPts val="6000"/>
              <a:buNone/>
              <a:defRPr sz="6000">
                <a:solidFill>
                  <a:schemeClr val="lt1"/>
                </a:solidFill>
              </a:defRPr>
            </a:lvl2pPr>
            <a:lvl3pPr lvl="2" algn="ctr">
              <a:lnSpc>
                <a:spcPct val="100000"/>
              </a:lnSpc>
              <a:spcBef>
                <a:spcPts val="0"/>
              </a:spcBef>
              <a:spcAft>
                <a:spcPts val="0"/>
              </a:spcAft>
              <a:buClr>
                <a:schemeClr val="lt1"/>
              </a:buClr>
              <a:buSzPts val="6000"/>
              <a:buNone/>
              <a:defRPr sz="6000">
                <a:solidFill>
                  <a:schemeClr val="lt1"/>
                </a:solidFill>
              </a:defRPr>
            </a:lvl3pPr>
            <a:lvl4pPr lvl="3" algn="ctr">
              <a:lnSpc>
                <a:spcPct val="100000"/>
              </a:lnSpc>
              <a:spcBef>
                <a:spcPts val="0"/>
              </a:spcBef>
              <a:spcAft>
                <a:spcPts val="0"/>
              </a:spcAft>
              <a:buClr>
                <a:schemeClr val="lt1"/>
              </a:buClr>
              <a:buSzPts val="6000"/>
              <a:buNone/>
              <a:defRPr sz="6000">
                <a:solidFill>
                  <a:schemeClr val="lt1"/>
                </a:solidFill>
              </a:defRPr>
            </a:lvl4pPr>
            <a:lvl5pPr lvl="4" algn="ctr">
              <a:lnSpc>
                <a:spcPct val="100000"/>
              </a:lnSpc>
              <a:spcBef>
                <a:spcPts val="0"/>
              </a:spcBef>
              <a:spcAft>
                <a:spcPts val="0"/>
              </a:spcAft>
              <a:buClr>
                <a:schemeClr val="lt1"/>
              </a:buClr>
              <a:buSzPts val="6000"/>
              <a:buNone/>
              <a:defRPr sz="6000">
                <a:solidFill>
                  <a:schemeClr val="lt1"/>
                </a:solidFill>
              </a:defRPr>
            </a:lvl5pPr>
            <a:lvl6pPr lvl="5" algn="ctr">
              <a:lnSpc>
                <a:spcPct val="100000"/>
              </a:lnSpc>
              <a:spcBef>
                <a:spcPts val="0"/>
              </a:spcBef>
              <a:spcAft>
                <a:spcPts val="0"/>
              </a:spcAft>
              <a:buClr>
                <a:schemeClr val="lt1"/>
              </a:buClr>
              <a:buSzPts val="6000"/>
              <a:buNone/>
              <a:defRPr sz="6000">
                <a:solidFill>
                  <a:schemeClr val="lt1"/>
                </a:solidFill>
              </a:defRPr>
            </a:lvl6pPr>
            <a:lvl7pPr lvl="6" algn="ctr">
              <a:lnSpc>
                <a:spcPct val="100000"/>
              </a:lnSpc>
              <a:spcBef>
                <a:spcPts val="0"/>
              </a:spcBef>
              <a:spcAft>
                <a:spcPts val="0"/>
              </a:spcAft>
              <a:buClr>
                <a:schemeClr val="lt1"/>
              </a:buClr>
              <a:buSzPts val="6000"/>
              <a:buNone/>
              <a:defRPr sz="6000">
                <a:solidFill>
                  <a:schemeClr val="lt1"/>
                </a:solidFill>
              </a:defRPr>
            </a:lvl7pPr>
            <a:lvl8pPr lvl="7" algn="ctr">
              <a:lnSpc>
                <a:spcPct val="100000"/>
              </a:lnSpc>
              <a:spcBef>
                <a:spcPts val="0"/>
              </a:spcBef>
              <a:spcAft>
                <a:spcPts val="0"/>
              </a:spcAft>
              <a:buClr>
                <a:schemeClr val="lt1"/>
              </a:buClr>
              <a:buSzPts val="6000"/>
              <a:buNone/>
              <a:defRPr sz="6000">
                <a:solidFill>
                  <a:schemeClr val="lt1"/>
                </a:solidFill>
              </a:defRPr>
            </a:lvl8pPr>
            <a:lvl9pPr lvl="8" algn="ctr">
              <a:lnSpc>
                <a:spcPct val="100000"/>
              </a:lnSpc>
              <a:spcBef>
                <a:spcPts val="0"/>
              </a:spcBef>
              <a:spcAft>
                <a:spcPts val="0"/>
              </a:spcAft>
              <a:buClr>
                <a:schemeClr val="lt1"/>
              </a:buClr>
              <a:buSzPts val="6000"/>
              <a:buNone/>
              <a:defRPr sz="6000">
                <a:solidFill>
                  <a:schemeClr val="lt1"/>
                </a:solidFill>
              </a:defRPr>
            </a:lvl9pPr>
          </a:lstStyle>
          <a:p/>
        </p:txBody>
      </p:sp>
      <p:sp>
        <p:nvSpPr>
          <p:cNvPr id="1449" name="Google Shape;1449;p63"/>
          <p:cNvSpPr txBox="1"/>
          <p:nvPr>
            <p:ph idx="5" type="subTitle"/>
          </p:nvPr>
        </p:nvSpPr>
        <p:spPr>
          <a:xfrm>
            <a:off x="1134175" y="4159103"/>
            <a:ext cx="3492600" cy="449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200"/>
              <a:buFont typeface="PT Sans"/>
              <a:buNone/>
              <a:defRPr sz="1600">
                <a:solidFill>
                  <a:schemeClr val="dk1"/>
                </a:solidFill>
              </a:defRPr>
            </a:lvl1pPr>
            <a:lvl2pPr lvl="1" algn="ctr">
              <a:lnSpc>
                <a:spcPct val="100000"/>
              </a:lnSpc>
              <a:spcBef>
                <a:spcPts val="0"/>
              </a:spcBef>
              <a:spcAft>
                <a:spcPts val="0"/>
              </a:spcAft>
              <a:buClr>
                <a:schemeClr val="dk1"/>
              </a:buClr>
              <a:buSzPts val="1200"/>
              <a:buNone/>
              <a:defRPr>
                <a:solidFill>
                  <a:schemeClr val="dk1"/>
                </a:solidFill>
              </a:defRPr>
            </a:lvl2pPr>
            <a:lvl3pPr lvl="2" algn="ctr">
              <a:lnSpc>
                <a:spcPct val="100000"/>
              </a:lnSpc>
              <a:spcBef>
                <a:spcPts val="0"/>
              </a:spcBef>
              <a:spcAft>
                <a:spcPts val="0"/>
              </a:spcAft>
              <a:buClr>
                <a:schemeClr val="dk1"/>
              </a:buClr>
              <a:buSzPts val="1200"/>
              <a:buNone/>
              <a:defRPr>
                <a:solidFill>
                  <a:schemeClr val="dk1"/>
                </a:solidFill>
              </a:defRPr>
            </a:lvl3pPr>
            <a:lvl4pPr lvl="3"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1450" name="Google Shape;1450;p63"/>
          <p:cNvSpPr/>
          <p:nvPr/>
        </p:nvSpPr>
        <p:spPr>
          <a:xfrm>
            <a:off x="5503569" y="-364208"/>
            <a:ext cx="4558500" cy="1619275"/>
          </a:xfrm>
          <a:custGeom>
            <a:rect b="b" l="l" r="r" t="t"/>
            <a:pathLst>
              <a:path extrusionOk="0" h="64771" w="182340">
                <a:moveTo>
                  <a:pt x="62108" y="6015"/>
                </a:moveTo>
                <a:cubicBezTo>
                  <a:pt x="42151" y="6663"/>
                  <a:pt x="16362" y="1609"/>
                  <a:pt x="6902" y="8348"/>
                </a:cubicBezTo>
                <a:cubicBezTo>
                  <a:pt x="-2558" y="15087"/>
                  <a:pt x="-1521" y="38958"/>
                  <a:pt x="5347" y="46448"/>
                </a:cubicBezTo>
                <a:cubicBezTo>
                  <a:pt x="12215" y="53938"/>
                  <a:pt x="29840" y="54197"/>
                  <a:pt x="48112" y="53290"/>
                </a:cubicBezTo>
                <a:cubicBezTo>
                  <a:pt x="66384" y="52383"/>
                  <a:pt x="100467" y="40202"/>
                  <a:pt x="114981" y="41005"/>
                </a:cubicBezTo>
                <a:cubicBezTo>
                  <a:pt x="129495" y="41809"/>
                  <a:pt x="128330" y="54223"/>
                  <a:pt x="135198" y="58111"/>
                </a:cubicBezTo>
                <a:cubicBezTo>
                  <a:pt x="142067" y="61999"/>
                  <a:pt x="148417" y="66145"/>
                  <a:pt x="156192" y="64331"/>
                </a:cubicBezTo>
                <a:cubicBezTo>
                  <a:pt x="163968" y="62517"/>
                  <a:pt x="179648" y="57463"/>
                  <a:pt x="181851" y="47225"/>
                </a:cubicBezTo>
                <a:cubicBezTo>
                  <a:pt x="184054" y="36987"/>
                  <a:pt x="178611" y="10033"/>
                  <a:pt x="169410" y="2905"/>
                </a:cubicBezTo>
                <a:cubicBezTo>
                  <a:pt x="160209" y="-4222"/>
                  <a:pt x="144529" y="3942"/>
                  <a:pt x="126645" y="4460"/>
                </a:cubicBezTo>
                <a:cubicBezTo>
                  <a:pt x="108761" y="4978"/>
                  <a:pt x="82065" y="5367"/>
                  <a:pt x="62108" y="6015"/>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1" name="Google Shape;1451;p63"/>
          <p:cNvSpPr/>
          <p:nvPr/>
        </p:nvSpPr>
        <p:spPr>
          <a:xfrm>
            <a:off x="8100751" y="820516"/>
            <a:ext cx="829425" cy="1264275"/>
          </a:xfrm>
          <a:custGeom>
            <a:rect b="b" l="l" r="r" t="t"/>
            <a:pathLst>
              <a:path extrusionOk="0" h="50571" w="33177">
                <a:moveTo>
                  <a:pt x="13277" y="583"/>
                </a:moveTo>
                <a:cubicBezTo>
                  <a:pt x="9649" y="-842"/>
                  <a:pt x="707" y="-65"/>
                  <a:pt x="59" y="7581"/>
                </a:cubicBezTo>
                <a:cubicBezTo>
                  <a:pt x="-589" y="15227"/>
                  <a:pt x="4205" y="39849"/>
                  <a:pt x="9389" y="46458"/>
                </a:cubicBezTo>
                <a:cubicBezTo>
                  <a:pt x="14573" y="53067"/>
                  <a:pt x="27532" y="50476"/>
                  <a:pt x="31161" y="47236"/>
                </a:cubicBezTo>
                <a:cubicBezTo>
                  <a:pt x="34790" y="43996"/>
                  <a:pt x="32716" y="32204"/>
                  <a:pt x="31161" y="27020"/>
                </a:cubicBezTo>
                <a:cubicBezTo>
                  <a:pt x="29606" y="21836"/>
                  <a:pt x="24811" y="20540"/>
                  <a:pt x="21830" y="16134"/>
                </a:cubicBezTo>
                <a:cubicBezTo>
                  <a:pt x="18849" y="11728"/>
                  <a:pt x="16906" y="2009"/>
                  <a:pt x="13277" y="583"/>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2" name="Google Shape;1452;p63"/>
          <p:cNvSpPr/>
          <p:nvPr/>
        </p:nvSpPr>
        <p:spPr>
          <a:xfrm>
            <a:off x="-362050" y="3438310"/>
            <a:ext cx="1818349" cy="2106622"/>
          </a:xfrm>
          <a:custGeom>
            <a:rect b="b" l="l" r="r" t="t"/>
            <a:pathLst>
              <a:path extrusionOk="0" h="112744" w="97316">
                <a:moveTo>
                  <a:pt x="66578" y="111610"/>
                </a:moveTo>
                <a:cubicBezTo>
                  <a:pt x="78371" y="110962"/>
                  <a:pt x="84073" y="111610"/>
                  <a:pt x="89127" y="106945"/>
                </a:cubicBezTo>
                <a:cubicBezTo>
                  <a:pt x="94181" y="102280"/>
                  <a:pt x="98458" y="91265"/>
                  <a:pt x="96903" y="83619"/>
                </a:cubicBezTo>
                <a:cubicBezTo>
                  <a:pt x="95348" y="75973"/>
                  <a:pt x="86794" y="66383"/>
                  <a:pt x="79796" y="61070"/>
                </a:cubicBezTo>
                <a:cubicBezTo>
                  <a:pt x="72798" y="55757"/>
                  <a:pt x="59710" y="56923"/>
                  <a:pt x="54915" y="51739"/>
                </a:cubicBezTo>
                <a:cubicBezTo>
                  <a:pt x="50120" y="46555"/>
                  <a:pt x="52841" y="36707"/>
                  <a:pt x="51027" y="29968"/>
                </a:cubicBezTo>
                <a:cubicBezTo>
                  <a:pt x="49213" y="23229"/>
                  <a:pt x="48176" y="16231"/>
                  <a:pt x="44029" y="11306"/>
                </a:cubicBezTo>
                <a:cubicBezTo>
                  <a:pt x="39882" y="6382"/>
                  <a:pt x="32884" y="1199"/>
                  <a:pt x="26145" y="421"/>
                </a:cubicBezTo>
                <a:cubicBezTo>
                  <a:pt x="19406" y="-356"/>
                  <a:pt x="7873" y="291"/>
                  <a:pt x="3596" y="6641"/>
                </a:cubicBezTo>
                <a:cubicBezTo>
                  <a:pt x="-680" y="12991"/>
                  <a:pt x="745" y="24266"/>
                  <a:pt x="486" y="38521"/>
                </a:cubicBezTo>
                <a:cubicBezTo>
                  <a:pt x="227" y="52776"/>
                  <a:pt x="-940" y="80120"/>
                  <a:pt x="2041" y="92172"/>
                </a:cubicBezTo>
                <a:cubicBezTo>
                  <a:pt x="5022" y="104224"/>
                  <a:pt x="7614" y="107593"/>
                  <a:pt x="18370" y="110833"/>
                </a:cubicBezTo>
                <a:cubicBezTo>
                  <a:pt x="29126" y="114073"/>
                  <a:pt x="54785" y="112258"/>
                  <a:pt x="66578" y="111610"/>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3" name="Google Shape;1453;p63"/>
          <p:cNvSpPr/>
          <p:nvPr/>
        </p:nvSpPr>
        <p:spPr>
          <a:xfrm>
            <a:off x="191945" y="2954673"/>
            <a:ext cx="594856" cy="957083"/>
          </a:xfrm>
          <a:custGeom>
            <a:rect b="b" l="l" r="r" t="t"/>
            <a:pathLst>
              <a:path extrusionOk="0" h="51222" w="31836">
                <a:moveTo>
                  <a:pt x="8161" y="21"/>
                </a:moveTo>
                <a:cubicBezTo>
                  <a:pt x="3496" y="410"/>
                  <a:pt x="-1429" y="9093"/>
                  <a:pt x="385" y="14017"/>
                </a:cubicBezTo>
                <a:cubicBezTo>
                  <a:pt x="2199" y="18942"/>
                  <a:pt x="15029" y="23477"/>
                  <a:pt x="19046" y="29568"/>
                </a:cubicBezTo>
                <a:cubicBezTo>
                  <a:pt x="23063" y="35659"/>
                  <a:pt x="22416" y="48359"/>
                  <a:pt x="24489" y="50562"/>
                </a:cubicBezTo>
                <a:cubicBezTo>
                  <a:pt x="26563" y="52765"/>
                  <a:pt x="30839" y="49267"/>
                  <a:pt x="31487" y="42787"/>
                </a:cubicBezTo>
                <a:cubicBezTo>
                  <a:pt x="32135" y="36308"/>
                  <a:pt x="32265" y="18813"/>
                  <a:pt x="28377" y="11685"/>
                </a:cubicBezTo>
                <a:cubicBezTo>
                  <a:pt x="24489" y="4557"/>
                  <a:pt x="12826" y="-368"/>
                  <a:pt x="8161" y="21"/>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4" name="Google Shape;1454;p63"/>
          <p:cNvSpPr txBox="1"/>
          <p:nvPr/>
        </p:nvSpPr>
        <p:spPr>
          <a:xfrm>
            <a:off x="5428900" y="4608500"/>
            <a:ext cx="3000000" cy="3192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1" i="0" lang="en-CA" sz="1000" u="sng" cap="none" strike="noStrike">
                <a:solidFill>
                  <a:schemeClr val="hlink"/>
                </a:solidFill>
                <a:latin typeface="Archivo"/>
                <a:ea typeface="Archivo"/>
                <a:cs typeface="Archivo"/>
                <a:sym typeface="Archivo"/>
                <a:hlinkClick r:id="rId3"/>
              </a:rPr>
              <a:t>Illustration by Smart-Servier Medical Art</a:t>
            </a:r>
            <a:endParaRPr b="1" i="0" sz="1000" u="sng" cap="none" strike="noStrike">
              <a:solidFill>
                <a:schemeClr val="dk1"/>
              </a:solidFill>
              <a:latin typeface="Archivo"/>
              <a:ea typeface="Archivo"/>
              <a:cs typeface="Archivo"/>
              <a:sym typeface="Archivo"/>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455" name="Shape 1455"/>
        <p:cNvGrpSpPr/>
        <p:nvPr/>
      </p:nvGrpSpPr>
      <p:grpSpPr>
        <a:xfrm>
          <a:off x="0" y="0"/>
          <a:ext cx="0" cy="0"/>
          <a:chOff x="0" y="0"/>
          <a:chExt cx="0" cy="0"/>
        </a:xfrm>
      </p:grpSpPr>
      <p:pic>
        <p:nvPicPr>
          <p:cNvPr id="1456" name="Google Shape;1456;p64"/>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457" name="Google Shape;1457;p64"/>
          <p:cNvSpPr txBox="1"/>
          <p:nvPr>
            <p:ph hasCustomPrompt="1" type="title"/>
          </p:nvPr>
        </p:nvSpPr>
        <p:spPr>
          <a:xfrm>
            <a:off x="2697400" y="1442375"/>
            <a:ext cx="5733300" cy="11505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9600"/>
              <a:buNone/>
              <a:defRPr sz="6000"/>
            </a:lvl1pPr>
            <a:lvl2pPr lvl="1" algn="ctr">
              <a:lnSpc>
                <a:spcPct val="100000"/>
              </a:lnSpc>
              <a:spcBef>
                <a:spcPts val="0"/>
              </a:spcBef>
              <a:spcAft>
                <a:spcPts val="0"/>
              </a:spcAft>
              <a:buSzPts val="9600"/>
              <a:buNone/>
              <a:defRPr sz="9600"/>
            </a:lvl2pPr>
            <a:lvl3pPr lvl="2" algn="ctr">
              <a:lnSpc>
                <a:spcPct val="100000"/>
              </a:lnSpc>
              <a:spcBef>
                <a:spcPts val="0"/>
              </a:spcBef>
              <a:spcAft>
                <a:spcPts val="0"/>
              </a:spcAft>
              <a:buSzPts val="9600"/>
              <a:buNone/>
              <a:defRPr sz="9600"/>
            </a:lvl3pPr>
            <a:lvl4pPr lvl="3" algn="ctr">
              <a:lnSpc>
                <a:spcPct val="100000"/>
              </a:lnSpc>
              <a:spcBef>
                <a:spcPts val="0"/>
              </a:spcBef>
              <a:spcAft>
                <a:spcPts val="0"/>
              </a:spcAft>
              <a:buSzPts val="9600"/>
              <a:buNone/>
              <a:defRPr sz="9600"/>
            </a:lvl4pPr>
            <a:lvl5pPr lvl="4" algn="ctr">
              <a:lnSpc>
                <a:spcPct val="100000"/>
              </a:lnSpc>
              <a:spcBef>
                <a:spcPts val="0"/>
              </a:spcBef>
              <a:spcAft>
                <a:spcPts val="0"/>
              </a:spcAft>
              <a:buSzPts val="9600"/>
              <a:buNone/>
              <a:defRPr sz="9600"/>
            </a:lvl5pPr>
            <a:lvl6pPr lvl="5" algn="ctr">
              <a:lnSpc>
                <a:spcPct val="100000"/>
              </a:lnSpc>
              <a:spcBef>
                <a:spcPts val="0"/>
              </a:spcBef>
              <a:spcAft>
                <a:spcPts val="0"/>
              </a:spcAft>
              <a:buSzPts val="9600"/>
              <a:buNone/>
              <a:defRPr sz="9600"/>
            </a:lvl6pPr>
            <a:lvl7pPr lvl="6" algn="ctr">
              <a:lnSpc>
                <a:spcPct val="100000"/>
              </a:lnSpc>
              <a:spcBef>
                <a:spcPts val="0"/>
              </a:spcBef>
              <a:spcAft>
                <a:spcPts val="0"/>
              </a:spcAft>
              <a:buSzPts val="9600"/>
              <a:buNone/>
              <a:defRPr sz="9600"/>
            </a:lvl7pPr>
            <a:lvl8pPr lvl="7" algn="ctr">
              <a:lnSpc>
                <a:spcPct val="100000"/>
              </a:lnSpc>
              <a:spcBef>
                <a:spcPts val="0"/>
              </a:spcBef>
              <a:spcAft>
                <a:spcPts val="0"/>
              </a:spcAft>
              <a:buSzPts val="9600"/>
              <a:buNone/>
              <a:defRPr sz="9600"/>
            </a:lvl8pPr>
            <a:lvl9pPr lvl="8" algn="ctr">
              <a:lnSpc>
                <a:spcPct val="100000"/>
              </a:lnSpc>
              <a:spcBef>
                <a:spcPts val="0"/>
              </a:spcBef>
              <a:spcAft>
                <a:spcPts val="0"/>
              </a:spcAft>
              <a:buSzPts val="9600"/>
              <a:buNone/>
              <a:defRPr sz="9600"/>
            </a:lvl9pPr>
          </a:lstStyle>
          <a:p>
            <a:r>
              <a:t>xx%</a:t>
            </a:r>
          </a:p>
        </p:txBody>
      </p:sp>
      <p:sp>
        <p:nvSpPr>
          <p:cNvPr id="1458" name="Google Shape;1458;p64"/>
          <p:cNvSpPr txBox="1"/>
          <p:nvPr>
            <p:ph idx="1" type="subTitle"/>
          </p:nvPr>
        </p:nvSpPr>
        <p:spPr>
          <a:xfrm>
            <a:off x="2697400" y="2550619"/>
            <a:ext cx="5733300" cy="1150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459" name="Google Shape;1459;p64"/>
          <p:cNvSpPr/>
          <p:nvPr/>
        </p:nvSpPr>
        <p:spPr>
          <a:xfrm>
            <a:off x="-491431" y="-397147"/>
            <a:ext cx="6215250" cy="1611600"/>
          </a:xfrm>
          <a:custGeom>
            <a:rect b="b" l="l" r="r" t="t"/>
            <a:pathLst>
              <a:path extrusionOk="0" h="64464" w="248610">
                <a:moveTo>
                  <a:pt x="1773" y="46988"/>
                </a:moveTo>
                <a:cubicBezTo>
                  <a:pt x="4235" y="54245"/>
                  <a:pt x="8771" y="59948"/>
                  <a:pt x="18102" y="62384"/>
                </a:cubicBezTo>
                <a:cubicBezTo>
                  <a:pt x="27433" y="64820"/>
                  <a:pt x="44539" y="65753"/>
                  <a:pt x="57757" y="61606"/>
                </a:cubicBezTo>
                <a:cubicBezTo>
                  <a:pt x="70975" y="57459"/>
                  <a:pt x="80695" y="43593"/>
                  <a:pt x="97412" y="37502"/>
                </a:cubicBezTo>
                <a:cubicBezTo>
                  <a:pt x="114129" y="31411"/>
                  <a:pt x="138881" y="24672"/>
                  <a:pt x="158061" y="25061"/>
                </a:cubicBezTo>
                <a:cubicBezTo>
                  <a:pt x="177241" y="25450"/>
                  <a:pt x="198365" y="37762"/>
                  <a:pt x="212490" y="39835"/>
                </a:cubicBezTo>
                <a:cubicBezTo>
                  <a:pt x="226616" y="41909"/>
                  <a:pt x="236853" y="40094"/>
                  <a:pt x="242814" y="37502"/>
                </a:cubicBezTo>
                <a:cubicBezTo>
                  <a:pt x="248775" y="34910"/>
                  <a:pt x="247998" y="28690"/>
                  <a:pt x="248257" y="24284"/>
                </a:cubicBezTo>
                <a:cubicBezTo>
                  <a:pt x="248516" y="19878"/>
                  <a:pt x="249942" y="14823"/>
                  <a:pt x="244369" y="11065"/>
                </a:cubicBezTo>
                <a:cubicBezTo>
                  <a:pt x="238797" y="7307"/>
                  <a:pt x="234131" y="3549"/>
                  <a:pt x="214822" y="1735"/>
                </a:cubicBezTo>
                <a:cubicBezTo>
                  <a:pt x="195513" y="-79"/>
                  <a:pt x="159746" y="-210"/>
                  <a:pt x="128514" y="179"/>
                </a:cubicBezTo>
                <a:cubicBezTo>
                  <a:pt x="97283" y="568"/>
                  <a:pt x="48297" y="957"/>
                  <a:pt x="27433" y="4067"/>
                </a:cubicBezTo>
                <a:cubicBezTo>
                  <a:pt x="6569" y="7177"/>
                  <a:pt x="7605" y="11688"/>
                  <a:pt x="3328" y="18841"/>
                </a:cubicBezTo>
                <a:cubicBezTo>
                  <a:pt x="-949" y="25995"/>
                  <a:pt x="-689" y="39731"/>
                  <a:pt x="1773" y="46988"/>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0" name="Google Shape;1460;p64"/>
          <p:cNvSpPr/>
          <p:nvPr/>
        </p:nvSpPr>
        <p:spPr>
          <a:xfrm>
            <a:off x="7174392" y="4009099"/>
            <a:ext cx="2533025" cy="1431275"/>
          </a:xfrm>
          <a:custGeom>
            <a:rect b="b" l="l" r="r" t="t"/>
            <a:pathLst>
              <a:path extrusionOk="0" h="57251" w="101321">
                <a:moveTo>
                  <a:pt x="90137" y="5876"/>
                </a:moveTo>
                <a:cubicBezTo>
                  <a:pt x="83269" y="-85"/>
                  <a:pt x="66811" y="-1251"/>
                  <a:pt x="59813" y="1211"/>
                </a:cubicBezTo>
                <a:cubicBezTo>
                  <a:pt x="52815" y="3673"/>
                  <a:pt x="53722" y="16374"/>
                  <a:pt x="48149" y="20650"/>
                </a:cubicBezTo>
                <a:cubicBezTo>
                  <a:pt x="42577" y="24927"/>
                  <a:pt x="33765" y="25185"/>
                  <a:pt x="26378" y="26870"/>
                </a:cubicBezTo>
                <a:cubicBezTo>
                  <a:pt x="18991" y="28555"/>
                  <a:pt x="7975" y="27104"/>
                  <a:pt x="3828" y="30758"/>
                </a:cubicBezTo>
                <a:cubicBezTo>
                  <a:pt x="-319" y="34413"/>
                  <a:pt x="-1097" y="44521"/>
                  <a:pt x="1495" y="48797"/>
                </a:cubicBezTo>
                <a:cubicBezTo>
                  <a:pt x="4087" y="53074"/>
                  <a:pt x="6291" y="55406"/>
                  <a:pt x="19380" y="56417"/>
                </a:cubicBezTo>
                <a:cubicBezTo>
                  <a:pt x="32469" y="57428"/>
                  <a:pt x="66422" y="58102"/>
                  <a:pt x="80029" y="54862"/>
                </a:cubicBezTo>
                <a:cubicBezTo>
                  <a:pt x="93636" y="51622"/>
                  <a:pt x="99338" y="45142"/>
                  <a:pt x="101023" y="36978"/>
                </a:cubicBezTo>
                <a:cubicBezTo>
                  <a:pt x="102708" y="28814"/>
                  <a:pt x="97005" y="11837"/>
                  <a:pt x="90137" y="5876"/>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1" name="Google Shape;1461;p64"/>
          <p:cNvSpPr/>
          <p:nvPr/>
        </p:nvSpPr>
        <p:spPr>
          <a:xfrm>
            <a:off x="273100" y="4136574"/>
            <a:ext cx="650731" cy="532478"/>
          </a:xfrm>
          <a:custGeom>
            <a:rect b="b" l="l" r="r" t="t"/>
            <a:pathLst>
              <a:path extrusionOk="0" h="27992" w="34213">
                <a:moveTo>
                  <a:pt x="19197" y="389"/>
                </a:moveTo>
                <a:cubicBezTo>
                  <a:pt x="14661" y="1167"/>
                  <a:pt x="2349" y="4406"/>
                  <a:pt x="535" y="8942"/>
                </a:cubicBezTo>
                <a:cubicBezTo>
                  <a:pt x="-1279" y="13478"/>
                  <a:pt x="2868" y="26048"/>
                  <a:pt x="8311" y="27603"/>
                </a:cubicBezTo>
                <a:cubicBezTo>
                  <a:pt x="13754" y="29158"/>
                  <a:pt x="29953" y="22161"/>
                  <a:pt x="33193" y="18273"/>
                </a:cubicBezTo>
                <a:cubicBezTo>
                  <a:pt x="36433" y="14385"/>
                  <a:pt x="30083" y="7258"/>
                  <a:pt x="27750" y="4277"/>
                </a:cubicBezTo>
                <a:cubicBezTo>
                  <a:pt x="25417" y="1296"/>
                  <a:pt x="23733" y="-388"/>
                  <a:pt x="19197" y="389"/>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2" name="Google Shape;1462;p64"/>
          <p:cNvSpPr/>
          <p:nvPr/>
        </p:nvSpPr>
        <p:spPr>
          <a:xfrm>
            <a:off x="527654" y="4448609"/>
            <a:ext cx="2338750" cy="992800"/>
          </a:xfrm>
          <a:custGeom>
            <a:rect b="b" l="l" r="r" t="t"/>
            <a:pathLst>
              <a:path extrusionOk="0" h="39712" w="93550">
                <a:moveTo>
                  <a:pt x="2997" y="24509"/>
                </a:moveTo>
                <a:cubicBezTo>
                  <a:pt x="6496" y="18289"/>
                  <a:pt x="19715" y="5459"/>
                  <a:pt x="30989" y="1960"/>
                </a:cubicBezTo>
                <a:cubicBezTo>
                  <a:pt x="42264" y="-1539"/>
                  <a:pt x="60406" y="275"/>
                  <a:pt x="70644" y="3515"/>
                </a:cubicBezTo>
                <a:cubicBezTo>
                  <a:pt x="80882" y="6755"/>
                  <a:pt x="90602" y="16345"/>
                  <a:pt x="92416" y="21399"/>
                </a:cubicBezTo>
                <a:cubicBezTo>
                  <a:pt x="94230" y="26453"/>
                  <a:pt x="95267" y="30859"/>
                  <a:pt x="81530" y="33840"/>
                </a:cubicBezTo>
                <a:cubicBezTo>
                  <a:pt x="67793" y="36821"/>
                  <a:pt x="23084" y="40838"/>
                  <a:pt x="9995" y="39283"/>
                </a:cubicBezTo>
                <a:cubicBezTo>
                  <a:pt x="-3094" y="37728"/>
                  <a:pt x="-502" y="30730"/>
                  <a:pt x="2997" y="24509"/>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3" name="Google Shape;1463;p64"/>
          <p:cNvSpPr txBox="1"/>
          <p:nvPr/>
        </p:nvSpPr>
        <p:spPr>
          <a:xfrm>
            <a:off x="5428900" y="4608500"/>
            <a:ext cx="3000000" cy="3192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1" i="0" lang="en-CA" sz="1000" u="sng" cap="none" strike="noStrike">
                <a:solidFill>
                  <a:schemeClr val="hlink"/>
                </a:solidFill>
                <a:latin typeface="Archivo"/>
                <a:ea typeface="Archivo"/>
                <a:cs typeface="Archivo"/>
                <a:sym typeface="Archivo"/>
                <a:hlinkClick r:id="rId3"/>
              </a:rPr>
              <a:t>Illustration by Smart-Servier Medical Art</a:t>
            </a:r>
            <a:endParaRPr b="1" i="0" sz="1000" u="sng" cap="none" strike="noStrike">
              <a:solidFill>
                <a:schemeClr val="dk1"/>
              </a:solidFill>
              <a:latin typeface="Archivo"/>
              <a:ea typeface="Archivo"/>
              <a:cs typeface="Archivo"/>
              <a:sym typeface="Archivo"/>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64" name="Shape 1464"/>
        <p:cNvGrpSpPr/>
        <p:nvPr/>
      </p:nvGrpSpPr>
      <p:grpSpPr>
        <a:xfrm>
          <a:off x="0" y="0"/>
          <a:ext cx="0" cy="0"/>
          <a:chOff x="0" y="0"/>
          <a:chExt cx="0" cy="0"/>
        </a:xfrm>
      </p:grpSpPr>
      <p:pic>
        <p:nvPicPr>
          <p:cNvPr id="1465" name="Google Shape;1465;p65"/>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466" name="Google Shape;1466;p65"/>
          <p:cNvSpPr/>
          <p:nvPr/>
        </p:nvSpPr>
        <p:spPr>
          <a:xfrm>
            <a:off x="7600156" y="-577986"/>
            <a:ext cx="2037200" cy="2225950"/>
          </a:xfrm>
          <a:custGeom>
            <a:rect b="b" l="l" r="r" t="t"/>
            <a:pathLst>
              <a:path extrusionOk="0" h="89038" w="81488">
                <a:moveTo>
                  <a:pt x="20232" y="6487"/>
                </a:moveTo>
                <a:cubicBezTo>
                  <a:pt x="9476" y="9597"/>
                  <a:pt x="2997" y="15040"/>
                  <a:pt x="794" y="20483"/>
                </a:cubicBezTo>
                <a:cubicBezTo>
                  <a:pt x="-1409" y="25926"/>
                  <a:pt x="1312" y="34868"/>
                  <a:pt x="7014" y="39145"/>
                </a:cubicBezTo>
                <a:cubicBezTo>
                  <a:pt x="12716" y="43422"/>
                  <a:pt x="29822" y="39793"/>
                  <a:pt x="35006" y="46143"/>
                </a:cubicBezTo>
                <a:cubicBezTo>
                  <a:pt x="40190" y="52493"/>
                  <a:pt x="35524" y="70377"/>
                  <a:pt x="38116" y="77245"/>
                </a:cubicBezTo>
                <a:cubicBezTo>
                  <a:pt x="40708" y="84113"/>
                  <a:pt x="44337" y="86316"/>
                  <a:pt x="50557" y="87353"/>
                </a:cubicBezTo>
                <a:cubicBezTo>
                  <a:pt x="56777" y="88390"/>
                  <a:pt x="70384" y="92018"/>
                  <a:pt x="75438" y="83465"/>
                </a:cubicBezTo>
                <a:cubicBezTo>
                  <a:pt x="80492" y="74912"/>
                  <a:pt x="82566" y="49641"/>
                  <a:pt x="80881" y="36034"/>
                </a:cubicBezTo>
                <a:cubicBezTo>
                  <a:pt x="79196" y="22427"/>
                  <a:pt x="75438" y="6747"/>
                  <a:pt x="65330" y="1822"/>
                </a:cubicBezTo>
                <a:cubicBezTo>
                  <a:pt x="55222" y="-3102"/>
                  <a:pt x="30988" y="3377"/>
                  <a:pt x="20232" y="6487"/>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7" name="Google Shape;1467;p65"/>
          <p:cNvSpPr/>
          <p:nvPr/>
        </p:nvSpPr>
        <p:spPr>
          <a:xfrm>
            <a:off x="-604023" y="-493090"/>
            <a:ext cx="1530600" cy="1924025"/>
          </a:xfrm>
          <a:custGeom>
            <a:rect b="b" l="l" r="r" t="t"/>
            <a:pathLst>
              <a:path extrusionOk="0" h="76961" w="61224">
                <a:moveTo>
                  <a:pt x="17163" y="75552"/>
                </a:moveTo>
                <a:cubicBezTo>
                  <a:pt x="24031" y="79569"/>
                  <a:pt x="38934" y="73997"/>
                  <a:pt x="44377" y="67777"/>
                </a:cubicBezTo>
                <a:cubicBezTo>
                  <a:pt x="49820" y="61557"/>
                  <a:pt x="47228" y="45487"/>
                  <a:pt x="49820" y="38230"/>
                </a:cubicBezTo>
                <a:cubicBezTo>
                  <a:pt x="52412" y="30973"/>
                  <a:pt x="58503" y="28899"/>
                  <a:pt x="59928" y="24234"/>
                </a:cubicBezTo>
                <a:cubicBezTo>
                  <a:pt x="61354" y="19569"/>
                  <a:pt x="62261" y="14255"/>
                  <a:pt x="58373" y="10238"/>
                </a:cubicBezTo>
                <a:cubicBezTo>
                  <a:pt x="54485" y="6221"/>
                  <a:pt x="45803" y="389"/>
                  <a:pt x="36602" y="130"/>
                </a:cubicBezTo>
                <a:cubicBezTo>
                  <a:pt x="27401" y="-129"/>
                  <a:pt x="8740" y="1426"/>
                  <a:pt x="3167" y="8683"/>
                </a:cubicBezTo>
                <a:cubicBezTo>
                  <a:pt x="-2405" y="15940"/>
                  <a:pt x="834" y="32528"/>
                  <a:pt x="3167" y="43673"/>
                </a:cubicBezTo>
                <a:cubicBezTo>
                  <a:pt x="5500" y="54818"/>
                  <a:pt x="10295" y="71535"/>
                  <a:pt x="17163" y="75552"/>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8" name="Google Shape;1468;p65"/>
          <p:cNvSpPr/>
          <p:nvPr/>
        </p:nvSpPr>
        <p:spPr>
          <a:xfrm>
            <a:off x="7640694" y="4518697"/>
            <a:ext cx="1956125" cy="966275"/>
          </a:xfrm>
          <a:custGeom>
            <a:rect b="b" l="l" r="r" t="t"/>
            <a:pathLst>
              <a:path extrusionOk="0" h="38651" w="78245">
                <a:moveTo>
                  <a:pt x="67809" y="5864"/>
                </a:moveTo>
                <a:cubicBezTo>
                  <a:pt x="64180" y="292"/>
                  <a:pt x="60811" y="-356"/>
                  <a:pt x="55368" y="421"/>
                </a:cubicBezTo>
                <a:cubicBezTo>
                  <a:pt x="49925" y="1199"/>
                  <a:pt x="40854" y="8196"/>
                  <a:pt x="35152" y="10529"/>
                </a:cubicBezTo>
                <a:cubicBezTo>
                  <a:pt x="29450" y="12862"/>
                  <a:pt x="25821" y="14028"/>
                  <a:pt x="21156" y="14417"/>
                </a:cubicBezTo>
                <a:cubicBezTo>
                  <a:pt x="16491" y="14806"/>
                  <a:pt x="10529" y="12214"/>
                  <a:pt x="7160" y="12862"/>
                </a:cubicBezTo>
                <a:cubicBezTo>
                  <a:pt x="3791" y="13510"/>
                  <a:pt x="1329" y="14677"/>
                  <a:pt x="940" y="18305"/>
                </a:cubicBezTo>
                <a:cubicBezTo>
                  <a:pt x="551" y="21934"/>
                  <a:pt x="-2041" y="31264"/>
                  <a:pt x="4827" y="34633"/>
                </a:cubicBezTo>
                <a:cubicBezTo>
                  <a:pt x="11695" y="38002"/>
                  <a:pt x="30098" y="38651"/>
                  <a:pt x="42150" y="38521"/>
                </a:cubicBezTo>
                <a:cubicBezTo>
                  <a:pt x="54202" y="38392"/>
                  <a:pt x="72864" y="39299"/>
                  <a:pt x="77140" y="33856"/>
                </a:cubicBezTo>
                <a:cubicBezTo>
                  <a:pt x="81417" y="28413"/>
                  <a:pt x="71438" y="11437"/>
                  <a:pt x="67809" y="5864"/>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9" name="Google Shape;1469;p65"/>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470" name="Shape 1470"/>
        <p:cNvGrpSpPr/>
        <p:nvPr/>
      </p:nvGrpSpPr>
      <p:grpSpPr>
        <a:xfrm>
          <a:off x="0" y="0"/>
          <a:ext cx="0" cy="0"/>
          <a:chOff x="0" y="0"/>
          <a:chExt cx="0" cy="0"/>
        </a:xfrm>
      </p:grpSpPr>
      <p:pic>
        <p:nvPicPr>
          <p:cNvPr id="1471" name="Google Shape;1471;p66"/>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472" name="Google Shape;1472;p66"/>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Font typeface="Archivo"/>
              <a:buNone/>
              <a:defRPr>
                <a:latin typeface="Archivo"/>
                <a:ea typeface="Archivo"/>
                <a:cs typeface="Archivo"/>
                <a:sym typeface="Archivo"/>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1473" name="Google Shape;1473;p66"/>
          <p:cNvSpPr/>
          <p:nvPr/>
        </p:nvSpPr>
        <p:spPr>
          <a:xfrm>
            <a:off x="-647954" y="2869112"/>
            <a:ext cx="1549425" cy="2692775"/>
          </a:xfrm>
          <a:custGeom>
            <a:rect b="b" l="l" r="r" t="t"/>
            <a:pathLst>
              <a:path extrusionOk="0" h="107711" w="61977">
                <a:moveTo>
                  <a:pt x="46912" y="100462"/>
                </a:moveTo>
                <a:cubicBezTo>
                  <a:pt x="54947" y="97222"/>
                  <a:pt x="60519" y="92817"/>
                  <a:pt x="61685" y="87244"/>
                </a:cubicBezTo>
                <a:cubicBezTo>
                  <a:pt x="62851" y="81672"/>
                  <a:pt x="57668" y="73636"/>
                  <a:pt x="53910" y="67027"/>
                </a:cubicBezTo>
                <a:cubicBezTo>
                  <a:pt x="50152" y="60418"/>
                  <a:pt x="40562" y="55494"/>
                  <a:pt x="39136" y="47589"/>
                </a:cubicBezTo>
                <a:cubicBezTo>
                  <a:pt x="37711" y="39684"/>
                  <a:pt x="45227" y="26854"/>
                  <a:pt x="45357" y="19597"/>
                </a:cubicBezTo>
                <a:cubicBezTo>
                  <a:pt x="45487" y="12340"/>
                  <a:pt x="43931" y="7156"/>
                  <a:pt x="39914" y="4046"/>
                </a:cubicBezTo>
                <a:cubicBezTo>
                  <a:pt x="35897" y="936"/>
                  <a:pt x="26696" y="-1267"/>
                  <a:pt x="21253" y="936"/>
                </a:cubicBezTo>
                <a:cubicBezTo>
                  <a:pt x="15810" y="3139"/>
                  <a:pt x="10756" y="3916"/>
                  <a:pt x="7257" y="17264"/>
                </a:cubicBezTo>
                <a:cubicBezTo>
                  <a:pt x="3758" y="30612"/>
                  <a:pt x="-778" y="66120"/>
                  <a:pt x="259" y="81023"/>
                </a:cubicBezTo>
                <a:cubicBezTo>
                  <a:pt x="1296" y="95926"/>
                  <a:pt x="5702" y="103443"/>
                  <a:pt x="13477" y="106683"/>
                </a:cubicBezTo>
                <a:cubicBezTo>
                  <a:pt x="21253" y="109923"/>
                  <a:pt x="38877" y="103702"/>
                  <a:pt x="46912" y="100462"/>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p66"/>
          <p:cNvSpPr/>
          <p:nvPr/>
        </p:nvSpPr>
        <p:spPr>
          <a:xfrm>
            <a:off x="7593261" y="4262358"/>
            <a:ext cx="1853175" cy="1199925"/>
          </a:xfrm>
          <a:custGeom>
            <a:rect b="b" l="l" r="r" t="t"/>
            <a:pathLst>
              <a:path extrusionOk="0" h="47997" w="74127">
                <a:moveTo>
                  <a:pt x="72605" y="20006"/>
                </a:moveTo>
                <a:cubicBezTo>
                  <a:pt x="70532" y="13138"/>
                  <a:pt x="64182" y="4067"/>
                  <a:pt x="58609" y="1345"/>
                </a:cubicBezTo>
                <a:cubicBezTo>
                  <a:pt x="53037" y="-1376"/>
                  <a:pt x="44095" y="697"/>
                  <a:pt x="39170" y="3677"/>
                </a:cubicBezTo>
                <a:cubicBezTo>
                  <a:pt x="34246" y="6658"/>
                  <a:pt x="33598" y="16507"/>
                  <a:pt x="29062" y="19228"/>
                </a:cubicBezTo>
                <a:cubicBezTo>
                  <a:pt x="24526" y="21950"/>
                  <a:pt x="16751" y="18062"/>
                  <a:pt x="11956" y="20006"/>
                </a:cubicBezTo>
                <a:cubicBezTo>
                  <a:pt x="7161" y="21950"/>
                  <a:pt x="940" y="26356"/>
                  <a:pt x="292" y="30892"/>
                </a:cubicBezTo>
                <a:cubicBezTo>
                  <a:pt x="-356" y="35428"/>
                  <a:pt x="-485" y="44887"/>
                  <a:pt x="8068" y="47220"/>
                </a:cubicBezTo>
                <a:cubicBezTo>
                  <a:pt x="16621" y="49553"/>
                  <a:pt x="41114" y="45666"/>
                  <a:pt x="51611" y="44888"/>
                </a:cubicBezTo>
                <a:cubicBezTo>
                  <a:pt x="62108" y="44111"/>
                  <a:pt x="67551" y="46702"/>
                  <a:pt x="71050" y="42555"/>
                </a:cubicBezTo>
                <a:cubicBezTo>
                  <a:pt x="74549" y="38408"/>
                  <a:pt x="74679" y="26874"/>
                  <a:pt x="72605" y="20006"/>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p66"/>
          <p:cNvSpPr/>
          <p:nvPr/>
        </p:nvSpPr>
        <p:spPr>
          <a:xfrm>
            <a:off x="4222069" y="-433769"/>
            <a:ext cx="4544400" cy="878800"/>
          </a:xfrm>
          <a:custGeom>
            <a:rect b="b" l="l" r="r" t="t"/>
            <a:pathLst>
              <a:path extrusionOk="0" h="35152" w="181776">
                <a:moveTo>
                  <a:pt x="75268" y="2268"/>
                </a:moveTo>
                <a:cubicBezTo>
                  <a:pt x="50775" y="2786"/>
                  <a:pt x="22006" y="-453"/>
                  <a:pt x="9954" y="3823"/>
                </a:cubicBezTo>
                <a:cubicBezTo>
                  <a:pt x="-2098" y="8100"/>
                  <a:pt x="-1191" y="22743"/>
                  <a:pt x="2956" y="27927"/>
                </a:cubicBezTo>
                <a:cubicBezTo>
                  <a:pt x="7103" y="33111"/>
                  <a:pt x="19155" y="35832"/>
                  <a:pt x="34835" y="34925"/>
                </a:cubicBezTo>
                <a:cubicBezTo>
                  <a:pt x="50516" y="34018"/>
                  <a:pt x="74490" y="23522"/>
                  <a:pt x="97039" y="22485"/>
                </a:cubicBezTo>
                <a:cubicBezTo>
                  <a:pt x="119588" y="21448"/>
                  <a:pt x="156263" y="30649"/>
                  <a:pt x="170129" y="28705"/>
                </a:cubicBezTo>
                <a:cubicBezTo>
                  <a:pt x="183995" y="26761"/>
                  <a:pt x="182440" y="15486"/>
                  <a:pt x="180237" y="10821"/>
                </a:cubicBezTo>
                <a:cubicBezTo>
                  <a:pt x="178034" y="6156"/>
                  <a:pt x="174406" y="2139"/>
                  <a:pt x="156911" y="713"/>
                </a:cubicBezTo>
                <a:cubicBezTo>
                  <a:pt x="139416" y="-712"/>
                  <a:pt x="99761" y="1750"/>
                  <a:pt x="75268" y="2268"/>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spTree>
      <p:nvGrpSpPr>
        <p:cNvPr id="1476" name="Shape 1476"/>
        <p:cNvGrpSpPr/>
        <p:nvPr/>
      </p:nvGrpSpPr>
      <p:grpSpPr>
        <a:xfrm>
          <a:off x="0" y="0"/>
          <a:ext cx="0" cy="0"/>
          <a:chOff x="0" y="0"/>
          <a:chExt cx="0" cy="0"/>
        </a:xfrm>
      </p:grpSpPr>
      <p:pic>
        <p:nvPicPr>
          <p:cNvPr id="1477" name="Google Shape;1477;p67"/>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478" name="Google Shape;1478;p67"/>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1479" name="Google Shape;1479;p67"/>
          <p:cNvSpPr/>
          <p:nvPr/>
        </p:nvSpPr>
        <p:spPr>
          <a:xfrm flipH="1" rot="5400000">
            <a:off x="8156958" y="4261857"/>
            <a:ext cx="1562928" cy="1561906"/>
          </a:xfrm>
          <a:custGeom>
            <a:rect b="b" l="l" r="r" t="t"/>
            <a:pathLst>
              <a:path extrusionOk="0" h="68761" w="68806">
                <a:moveTo>
                  <a:pt x="11728" y="53663"/>
                </a:moveTo>
                <a:cubicBezTo>
                  <a:pt x="16005" y="60791"/>
                  <a:pt x="20281" y="65974"/>
                  <a:pt x="25724" y="67659"/>
                </a:cubicBezTo>
                <a:cubicBezTo>
                  <a:pt x="31167" y="69344"/>
                  <a:pt x="40757" y="68696"/>
                  <a:pt x="44386" y="63771"/>
                </a:cubicBezTo>
                <a:cubicBezTo>
                  <a:pt x="48015" y="58847"/>
                  <a:pt x="44386" y="43296"/>
                  <a:pt x="47496" y="38112"/>
                </a:cubicBezTo>
                <a:cubicBezTo>
                  <a:pt x="50606" y="32928"/>
                  <a:pt x="59548" y="36427"/>
                  <a:pt x="63047" y="32669"/>
                </a:cubicBezTo>
                <a:cubicBezTo>
                  <a:pt x="66546" y="28911"/>
                  <a:pt x="69656" y="20358"/>
                  <a:pt x="68490" y="15563"/>
                </a:cubicBezTo>
                <a:cubicBezTo>
                  <a:pt x="67324" y="10768"/>
                  <a:pt x="65769" y="6233"/>
                  <a:pt x="56049" y="3900"/>
                </a:cubicBezTo>
                <a:cubicBezTo>
                  <a:pt x="46330" y="1567"/>
                  <a:pt x="19504" y="-1932"/>
                  <a:pt x="10173" y="1567"/>
                </a:cubicBezTo>
                <a:cubicBezTo>
                  <a:pt x="842" y="5066"/>
                  <a:pt x="-194" y="16211"/>
                  <a:pt x="65" y="24894"/>
                </a:cubicBezTo>
                <a:cubicBezTo>
                  <a:pt x="324" y="33577"/>
                  <a:pt x="7452" y="46536"/>
                  <a:pt x="11728" y="53663"/>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0" name="Google Shape;1480;p67"/>
          <p:cNvSpPr/>
          <p:nvPr/>
        </p:nvSpPr>
        <p:spPr>
          <a:xfrm flipH="1" rot="-5400000">
            <a:off x="7477300" y="4805116"/>
            <a:ext cx="423339" cy="475289"/>
          </a:xfrm>
          <a:custGeom>
            <a:rect b="b" l="l" r="r" t="t"/>
            <a:pathLst>
              <a:path extrusionOk="0" h="20924" w="18637">
                <a:moveTo>
                  <a:pt x="9178" y="129"/>
                </a:moveTo>
                <a:cubicBezTo>
                  <a:pt x="7023" y="-463"/>
                  <a:pt x="864" y="991"/>
                  <a:pt x="134" y="4351"/>
                </a:cubicBezTo>
                <a:cubicBezTo>
                  <a:pt x="-596" y="7711"/>
                  <a:pt x="1754" y="18218"/>
                  <a:pt x="4799" y="20291"/>
                </a:cubicBezTo>
                <a:cubicBezTo>
                  <a:pt x="7844" y="22365"/>
                  <a:pt x="17028" y="18856"/>
                  <a:pt x="18406" y="16792"/>
                </a:cubicBezTo>
                <a:cubicBezTo>
                  <a:pt x="19784" y="14728"/>
                  <a:pt x="14604" y="10682"/>
                  <a:pt x="13066" y="7905"/>
                </a:cubicBezTo>
                <a:cubicBezTo>
                  <a:pt x="11528" y="5128"/>
                  <a:pt x="11333" y="721"/>
                  <a:pt x="9178" y="129"/>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1" name="Google Shape;1481;p67"/>
          <p:cNvSpPr/>
          <p:nvPr/>
        </p:nvSpPr>
        <p:spPr>
          <a:xfrm flipH="1">
            <a:off x="-908642" y="-306154"/>
            <a:ext cx="4474650" cy="1158025"/>
          </a:xfrm>
          <a:custGeom>
            <a:rect b="b" l="l" r="r" t="t"/>
            <a:pathLst>
              <a:path extrusionOk="0" h="46321" w="178986">
                <a:moveTo>
                  <a:pt x="55785" y="2138"/>
                </a:moveTo>
                <a:cubicBezTo>
                  <a:pt x="33495" y="2527"/>
                  <a:pt x="18722" y="-584"/>
                  <a:pt x="9910" y="2915"/>
                </a:cubicBezTo>
                <a:cubicBezTo>
                  <a:pt x="1098" y="6414"/>
                  <a:pt x="-2919" y="18726"/>
                  <a:pt x="2912" y="23132"/>
                </a:cubicBezTo>
                <a:cubicBezTo>
                  <a:pt x="8744" y="27538"/>
                  <a:pt x="26886" y="29093"/>
                  <a:pt x="44899" y="29352"/>
                </a:cubicBezTo>
                <a:cubicBezTo>
                  <a:pt x="62912" y="29611"/>
                  <a:pt x="95051" y="22225"/>
                  <a:pt x="110991" y="24687"/>
                </a:cubicBezTo>
                <a:cubicBezTo>
                  <a:pt x="126931" y="27149"/>
                  <a:pt x="130559" y="41275"/>
                  <a:pt x="140538" y="44126"/>
                </a:cubicBezTo>
                <a:cubicBezTo>
                  <a:pt x="150517" y="46977"/>
                  <a:pt x="164772" y="47625"/>
                  <a:pt x="170863" y="41793"/>
                </a:cubicBezTo>
                <a:cubicBezTo>
                  <a:pt x="176954" y="35961"/>
                  <a:pt x="181619" y="16004"/>
                  <a:pt x="177083" y="9136"/>
                </a:cubicBezTo>
                <a:cubicBezTo>
                  <a:pt x="172547" y="2268"/>
                  <a:pt x="163864" y="1749"/>
                  <a:pt x="143648" y="583"/>
                </a:cubicBezTo>
                <a:cubicBezTo>
                  <a:pt x="123432" y="-583"/>
                  <a:pt x="78075" y="1749"/>
                  <a:pt x="55785" y="2138"/>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4_1">
    <p:spTree>
      <p:nvGrpSpPr>
        <p:cNvPr id="1482" name="Shape 1482"/>
        <p:cNvGrpSpPr/>
        <p:nvPr/>
      </p:nvGrpSpPr>
      <p:grpSpPr>
        <a:xfrm>
          <a:off x="0" y="0"/>
          <a:ext cx="0" cy="0"/>
          <a:chOff x="0" y="0"/>
          <a:chExt cx="0" cy="0"/>
        </a:xfrm>
      </p:grpSpPr>
      <p:pic>
        <p:nvPicPr>
          <p:cNvPr id="1483" name="Google Shape;1483;p68"/>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484" name="Google Shape;1484;p68"/>
          <p:cNvSpPr txBox="1"/>
          <p:nvPr>
            <p:ph type="title"/>
          </p:nvPr>
        </p:nvSpPr>
        <p:spPr>
          <a:xfrm>
            <a:off x="4827575" y="3377975"/>
            <a:ext cx="3601200" cy="572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1485" name="Google Shape;1485;p68"/>
          <p:cNvSpPr txBox="1"/>
          <p:nvPr>
            <p:ph idx="1" type="subTitle"/>
          </p:nvPr>
        </p:nvSpPr>
        <p:spPr>
          <a:xfrm>
            <a:off x="4827575" y="3824308"/>
            <a:ext cx="3601200" cy="784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486" name="Google Shape;1486;p68"/>
          <p:cNvSpPr/>
          <p:nvPr/>
        </p:nvSpPr>
        <p:spPr>
          <a:xfrm>
            <a:off x="-748303" y="-651140"/>
            <a:ext cx="1715900" cy="2296225"/>
          </a:xfrm>
          <a:custGeom>
            <a:rect b="b" l="l" r="r" t="t"/>
            <a:pathLst>
              <a:path extrusionOk="0" h="91849" w="68636">
                <a:moveTo>
                  <a:pt x="8161" y="84362"/>
                </a:moveTo>
                <a:cubicBezTo>
                  <a:pt x="15548" y="94729"/>
                  <a:pt x="39134" y="93175"/>
                  <a:pt x="46261" y="86695"/>
                </a:cubicBezTo>
                <a:cubicBezTo>
                  <a:pt x="53389" y="80216"/>
                  <a:pt x="47298" y="55075"/>
                  <a:pt x="50926" y="45485"/>
                </a:cubicBezTo>
                <a:cubicBezTo>
                  <a:pt x="54555" y="35895"/>
                  <a:pt x="66218" y="36024"/>
                  <a:pt x="68032" y="29156"/>
                </a:cubicBezTo>
                <a:cubicBezTo>
                  <a:pt x="69846" y="22288"/>
                  <a:pt x="67514" y="8811"/>
                  <a:pt x="61812" y="4275"/>
                </a:cubicBezTo>
                <a:cubicBezTo>
                  <a:pt x="56110" y="-261"/>
                  <a:pt x="43799" y="-1427"/>
                  <a:pt x="33820" y="1942"/>
                </a:cubicBezTo>
                <a:cubicBezTo>
                  <a:pt x="23841" y="5311"/>
                  <a:pt x="6217" y="10754"/>
                  <a:pt x="1940" y="24491"/>
                </a:cubicBezTo>
                <a:cubicBezTo>
                  <a:pt x="-2336" y="38228"/>
                  <a:pt x="774" y="73995"/>
                  <a:pt x="8161" y="84362"/>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p68"/>
          <p:cNvSpPr/>
          <p:nvPr/>
        </p:nvSpPr>
        <p:spPr>
          <a:xfrm>
            <a:off x="8563742" y="-244783"/>
            <a:ext cx="1106075" cy="1665250"/>
          </a:xfrm>
          <a:custGeom>
            <a:rect b="b" l="l" r="r" t="t"/>
            <a:pathLst>
              <a:path extrusionOk="0" h="66610" w="44243">
                <a:moveTo>
                  <a:pt x="6570" y="5126"/>
                </a:moveTo>
                <a:cubicBezTo>
                  <a:pt x="350" y="8236"/>
                  <a:pt x="-687" y="15623"/>
                  <a:pt x="350" y="21454"/>
                </a:cubicBezTo>
                <a:cubicBezTo>
                  <a:pt x="1387" y="27286"/>
                  <a:pt x="10718" y="33376"/>
                  <a:pt x="12791" y="40115"/>
                </a:cubicBezTo>
                <a:cubicBezTo>
                  <a:pt x="14865" y="46854"/>
                  <a:pt x="9681" y="57740"/>
                  <a:pt x="12791" y="61887"/>
                </a:cubicBezTo>
                <a:cubicBezTo>
                  <a:pt x="15901" y="66034"/>
                  <a:pt x="26268" y="68366"/>
                  <a:pt x="31452" y="64997"/>
                </a:cubicBezTo>
                <a:cubicBezTo>
                  <a:pt x="36636" y="61628"/>
                  <a:pt x="42856" y="52038"/>
                  <a:pt x="43893" y="41671"/>
                </a:cubicBezTo>
                <a:cubicBezTo>
                  <a:pt x="44930" y="31304"/>
                  <a:pt x="43893" y="8884"/>
                  <a:pt x="37672" y="2793"/>
                </a:cubicBezTo>
                <a:cubicBezTo>
                  <a:pt x="31452" y="-3298"/>
                  <a:pt x="12790" y="2016"/>
                  <a:pt x="6570" y="5126"/>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8" name="Google Shape;1488;p68"/>
          <p:cNvSpPr/>
          <p:nvPr/>
        </p:nvSpPr>
        <p:spPr>
          <a:xfrm>
            <a:off x="-206143" y="4738190"/>
            <a:ext cx="2015575" cy="773525"/>
          </a:xfrm>
          <a:custGeom>
            <a:rect b="b" l="l" r="r" t="t"/>
            <a:pathLst>
              <a:path extrusionOk="0" h="30941" w="80623">
                <a:moveTo>
                  <a:pt x="470" y="18856"/>
                </a:moveTo>
                <a:cubicBezTo>
                  <a:pt x="-955" y="14320"/>
                  <a:pt x="1508" y="4472"/>
                  <a:pt x="9024" y="1750"/>
                </a:cubicBezTo>
                <a:cubicBezTo>
                  <a:pt x="16540" y="-971"/>
                  <a:pt x="36367" y="2786"/>
                  <a:pt x="45568" y="2527"/>
                </a:cubicBezTo>
                <a:cubicBezTo>
                  <a:pt x="54769" y="2268"/>
                  <a:pt x="58658" y="-195"/>
                  <a:pt x="64230" y="194"/>
                </a:cubicBezTo>
                <a:cubicBezTo>
                  <a:pt x="69803" y="583"/>
                  <a:pt x="76670" y="713"/>
                  <a:pt x="79003" y="4860"/>
                </a:cubicBezTo>
                <a:cubicBezTo>
                  <a:pt x="81336" y="9007"/>
                  <a:pt x="81077" y="20800"/>
                  <a:pt x="78226" y="25076"/>
                </a:cubicBezTo>
                <a:cubicBezTo>
                  <a:pt x="75375" y="29353"/>
                  <a:pt x="72005" y="29871"/>
                  <a:pt x="61897" y="30519"/>
                </a:cubicBezTo>
                <a:cubicBezTo>
                  <a:pt x="51789" y="31167"/>
                  <a:pt x="27815" y="30908"/>
                  <a:pt x="17577" y="28964"/>
                </a:cubicBezTo>
                <a:cubicBezTo>
                  <a:pt x="7339" y="27020"/>
                  <a:pt x="1896" y="23392"/>
                  <a:pt x="470" y="18856"/>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9" name="Google Shape;1489;p68"/>
          <p:cNvSpPr/>
          <p:nvPr/>
        </p:nvSpPr>
        <p:spPr>
          <a:xfrm>
            <a:off x="8531197" y="1066436"/>
            <a:ext cx="298375" cy="1061700"/>
          </a:xfrm>
          <a:custGeom>
            <a:rect b="b" l="l" r="r" t="t"/>
            <a:pathLst>
              <a:path extrusionOk="0" h="42468" w="11935">
                <a:moveTo>
                  <a:pt x="97" y="8039"/>
                </a:moveTo>
                <a:cubicBezTo>
                  <a:pt x="-292" y="14648"/>
                  <a:pt x="486" y="34515"/>
                  <a:pt x="2430" y="39763"/>
                </a:cubicBezTo>
                <a:cubicBezTo>
                  <a:pt x="4374" y="45012"/>
                  <a:pt x="10723" y="41318"/>
                  <a:pt x="11760" y="39530"/>
                </a:cubicBezTo>
                <a:cubicBezTo>
                  <a:pt x="12797" y="37742"/>
                  <a:pt x="8909" y="34735"/>
                  <a:pt x="8650" y="29033"/>
                </a:cubicBezTo>
                <a:cubicBezTo>
                  <a:pt x="8391" y="23331"/>
                  <a:pt x="10853" y="10139"/>
                  <a:pt x="10205" y="5318"/>
                </a:cubicBezTo>
                <a:cubicBezTo>
                  <a:pt x="9557" y="497"/>
                  <a:pt x="6447" y="-345"/>
                  <a:pt x="4762" y="108"/>
                </a:cubicBezTo>
                <a:cubicBezTo>
                  <a:pt x="3077" y="562"/>
                  <a:pt x="486" y="1430"/>
                  <a:pt x="97" y="8039"/>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2">
    <p:spTree>
      <p:nvGrpSpPr>
        <p:cNvPr id="1490" name="Shape 1490"/>
        <p:cNvGrpSpPr/>
        <p:nvPr/>
      </p:nvGrpSpPr>
      <p:grpSpPr>
        <a:xfrm>
          <a:off x="0" y="0"/>
          <a:ext cx="0" cy="0"/>
          <a:chOff x="0" y="0"/>
          <a:chExt cx="0" cy="0"/>
        </a:xfrm>
      </p:grpSpPr>
      <p:pic>
        <p:nvPicPr>
          <p:cNvPr id="1491" name="Google Shape;1491;p69"/>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492" name="Google Shape;1492;p69"/>
          <p:cNvSpPr txBox="1"/>
          <p:nvPr>
            <p:ph type="ctrTitle"/>
          </p:nvPr>
        </p:nvSpPr>
        <p:spPr>
          <a:xfrm>
            <a:off x="3889131" y="887481"/>
            <a:ext cx="4284000" cy="99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5200"/>
              <a:buNone/>
              <a:defRPr sz="60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493" name="Google Shape;1493;p69"/>
          <p:cNvSpPr txBox="1"/>
          <p:nvPr>
            <p:ph idx="1" type="subTitle"/>
          </p:nvPr>
        </p:nvSpPr>
        <p:spPr>
          <a:xfrm>
            <a:off x="3886881" y="1846000"/>
            <a:ext cx="4288500" cy="1091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494" name="Google Shape;1494;p69"/>
          <p:cNvSpPr/>
          <p:nvPr/>
        </p:nvSpPr>
        <p:spPr>
          <a:xfrm flipH="1">
            <a:off x="7852043" y="-574464"/>
            <a:ext cx="2563650" cy="2534575"/>
          </a:xfrm>
          <a:custGeom>
            <a:rect b="b" l="l" r="r" t="t"/>
            <a:pathLst>
              <a:path extrusionOk="0" h="101383" w="102546">
                <a:moveTo>
                  <a:pt x="1183" y="64441"/>
                </a:moveTo>
                <a:cubicBezTo>
                  <a:pt x="3518" y="75554"/>
                  <a:pt x="8467" y="94417"/>
                  <a:pt x="19113" y="99179"/>
                </a:cubicBezTo>
                <a:cubicBezTo>
                  <a:pt x="29759" y="103942"/>
                  <a:pt x="55252" y="100580"/>
                  <a:pt x="65057" y="93016"/>
                </a:cubicBezTo>
                <a:cubicBezTo>
                  <a:pt x="74862" y="85452"/>
                  <a:pt x="72061" y="63974"/>
                  <a:pt x="77944" y="53795"/>
                </a:cubicBezTo>
                <a:cubicBezTo>
                  <a:pt x="83827" y="43616"/>
                  <a:pt x="96713" y="39415"/>
                  <a:pt x="100355" y="31944"/>
                </a:cubicBezTo>
                <a:cubicBezTo>
                  <a:pt x="103997" y="24473"/>
                  <a:pt x="102596" y="14294"/>
                  <a:pt x="99795" y="8971"/>
                </a:cubicBezTo>
                <a:cubicBezTo>
                  <a:pt x="96994" y="3648"/>
                  <a:pt x="94753" y="-180"/>
                  <a:pt x="83547" y="7"/>
                </a:cubicBezTo>
                <a:cubicBezTo>
                  <a:pt x="72341" y="194"/>
                  <a:pt x="45634" y="4676"/>
                  <a:pt x="32560" y="10092"/>
                </a:cubicBezTo>
                <a:cubicBezTo>
                  <a:pt x="19486" y="15508"/>
                  <a:pt x="10335" y="23446"/>
                  <a:pt x="5105" y="32504"/>
                </a:cubicBezTo>
                <a:cubicBezTo>
                  <a:pt x="-124" y="41562"/>
                  <a:pt x="-1152" y="53329"/>
                  <a:pt x="1183" y="64441"/>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5" name="Google Shape;1495;p69"/>
          <p:cNvSpPr/>
          <p:nvPr/>
        </p:nvSpPr>
        <p:spPr>
          <a:xfrm flipH="1" rot="2336105">
            <a:off x="7210064" y="83216"/>
            <a:ext cx="409586" cy="409586"/>
          </a:xfrm>
          <a:prstGeom prst="ellipse">
            <a:avLst/>
          </a:prstGeom>
          <a:solidFill>
            <a:srgbClr val="964242">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6" name="Google Shape;1496;p69"/>
          <p:cNvSpPr/>
          <p:nvPr/>
        </p:nvSpPr>
        <p:spPr>
          <a:xfrm rot="-5832234">
            <a:off x="-126644" y="-1667031"/>
            <a:ext cx="1683490" cy="3324429"/>
          </a:xfrm>
          <a:custGeom>
            <a:rect b="b" l="l" r="r" t="t"/>
            <a:pathLst>
              <a:path extrusionOk="0" h="132978" w="67340">
                <a:moveTo>
                  <a:pt x="49331" y="5180"/>
                </a:moveTo>
                <a:cubicBezTo>
                  <a:pt x="41113" y="-3411"/>
                  <a:pt x="20662" y="-236"/>
                  <a:pt x="14592" y="6861"/>
                </a:cubicBezTo>
                <a:cubicBezTo>
                  <a:pt x="8522" y="13958"/>
                  <a:pt x="13939" y="35062"/>
                  <a:pt x="12912" y="47762"/>
                </a:cubicBezTo>
                <a:cubicBezTo>
                  <a:pt x="11885" y="60462"/>
                  <a:pt x="10484" y="71388"/>
                  <a:pt x="8429" y="83061"/>
                </a:cubicBezTo>
                <a:cubicBezTo>
                  <a:pt x="6375" y="94734"/>
                  <a:pt x="-2310" y="109488"/>
                  <a:pt x="585" y="117799"/>
                </a:cubicBezTo>
                <a:cubicBezTo>
                  <a:pt x="3480" y="126110"/>
                  <a:pt x="15246" y="133674"/>
                  <a:pt x="25798" y="132927"/>
                </a:cubicBezTo>
                <a:cubicBezTo>
                  <a:pt x="36350" y="132180"/>
                  <a:pt x="57548" y="125736"/>
                  <a:pt x="63898" y="113316"/>
                </a:cubicBezTo>
                <a:cubicBezTo>
                  <a:pt x="70248" y="100896"/>
                  <a:pt x="66326" y="76431"/>
                  <a:pt x="63898" y="58408"/>
                </a:cubicBezTo>
                <a:cubicBezTo>
                  <a:pt x="61470" y="40385"/>
                  <a:pt x="57549" y="13771"/>
                  <a:pt x="49331" y="5180"/>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7" name="Google Shape;1497;p69"/>
          <p:cNvSpPr/>
          <p:nvPr/>
        </p:nvSpPr>
        <p:spPr>
          <a:xfrm rot="10800000">
            <a:off x="-1381148" y="4382230"/>
            <a:ext cx="6401000" cy="1835000"/>
          </a:xfrm>
          <a:custGeom>
            <a:rect b="b" l="l" r="r" t="t"/>
            <a:pathLst>
              <a:path extrusionOk="0" h="73400" w="256040">
                <a:moveTo>
                  <a:pt x="34394" y="1473"/>
                </a:moveTo>
                <a:cubicBezTo>
                  <a:pt x="10021" y="5115"/>
                  <a:pt x="1897" y="16134"/>
                  <a:pt x="216" y="25005"/>
                </a:cubicBezTo>
                <a:cubicBezTo>
                  <a:pt x="-1465" y="33876"/>
                  <a:pt x="6660" y="50405"/>
                  <a:pt x="24309" y="54701"/>
                </a:cubicBezTo>
                <a:cubicBezTo>
                  <a:pt x="41958" y="58997"/>
                  <a:pt x="82580" y="50125"/>
                  <a:pt x="106112" y="50779"/>
                </a:cubicBezTo>
                <a:cubicBezTo>
                  <a:pt x="129644" y="51433"/>
                  <a:pt x="149161" y="54981"/>
                  <a:pt x="165503" y="58623"/>
                </a:cubicBezTo>
                <a:cubicBezTo>
                  <a:pt x="181845" y="62265"/>
                  <a:pt x="190996" y="71229"/>
                  <a:pt x="204163" y="72630"/>
                </a:cubicBezTo>
                <a:cubicBezTo>
                  <a:pt x="217330" y="74031"/>
                  <a:pt x="235914" y="74218"/>
                  <a:pt x="244505" y="67027"/>
                </a:cubicBezTo>
                <a:cubicBezTo>
                  <a:pt x="253096" y="59837"/>
                  <a:pt x="257298" y="39199"/>
                  <a:pt x="255710" y="29487"/>
                </a:cubicBezTo>
                <a:cubicBezTo>
                  <a:pt x="254123" y="19775"/>
                  <a:pt x="253190" y="13146"/>
                  <a:pt x="234980" y="8757"/>
                </a:cubicBezTo>
                <a:cubicBezTo>
                  <a:pt x="216771" y="4368"/>
                  <a:pt x="179884" y="4368"/>
                  <a:pt x="146453" y="3154"/>
                </a:cubicBezTo>
                <a:cubicBezTo>
                  <a:pt x="113022" y="1940"/>
                  <a:pt x="58767" y="-2169"/>
                  <a:pt x="34394" y="1473"/>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p69"/>
          <p:cNvSpPr/>
          <p:nvPr/>
        </p:nvSpPr>
        <p:spPr>
          <a:xfrm flipH="1" rot="4500040">
            <a:off x="-56621" y="967573"/>
            <a:ext cx="1244363" cy="837625"/>
          </a:xfrm>
          <a:custGeom>
            <a:rect b="b" l="l" r="r" t="t"/>
            <a:pathLst>
              <a:path extrusionOk="0" h="33506" w="49776">
                <a:moveTo>
                  <a:pt x="25617" y="33366"/>
                </a:moveTo>
                <a:cubicBezTo>
                  <a:pt x="32341" y="33086"/>
                  <a:pt x="41958" y="32339"/>
                  <a:pt x="45787" y="28324"/>
                </a:cubicBezTo>
                <a:cubicBezTo>
                  <a:pt x="49616" y="24309"/>
                  <a:pt x="50830" y="13756"/>
                  <a:pt x="48589" y="9274"/>
                </a:cubicBezTo>
                <a:cubicBezTo>
                  <a:pt x="46348" y="4792"/>
                  <a:pt x="38317" y="2737"/>
                  <a:pt x="32340" y="1430"/>
                </a:cubicBezTo>
                <a:cubicBezTo>
                  <a:pt x="26364" y="123"/>
                  <a:pt x="18053" y="-904"/>
                  <a:pt x="12730" y="1430"/>
                </a:cubicBezTo>
                <a:cubicBezTo>
                  <a:pt x="7407" y="3765"/>
                  <a:pt x="1617" y="10675"/>
                  <a:pt x="403" y="15437"/>
                </a:cubicBezTo>
                <a:cubicBezTo>
                  <a:pt x="-811" y="20200"/>
                  <a:pt x="1244" y="27017"/>
                  <a:pt x="5446" y="30005"/>
                </a:cubicBezTo>
                <a:cubicBezTo>
                  <a:pt x="9648" y="32993"/>
                  <a:pt x="18894" y="33646"/>
                  <a:pt x="25617" y="33366"/>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9" name="Google Shape;1499;p69"/>
          <p:cNvSpPr/>
          <p:nvPr/>
        </p:nvSpPr>
        <p:spPr>
          <a:xfrm>
            <a:off x="8428902" y="3879418"/>
            <a:ext cx="661300" cy="1019150"/>
          </a:xfrm>
          <a:custGeom>
            <a:rect b="b" l="l" r="r" t="t"/>
            <a:pathLst>
              <a:path extrusionOk="0" h="40766" w="26452">
                <a:moveTo>
                  <a:pt x="13896" y="1683"/>
                </a:moveTo>
                <a:cubicBezTo>
                  <a:pt x="17872" y="4966"/>
                  <a:pt x="25493" y="16306"/>
                  <a:pt x="26337" y="22677"/>
                </a:cubicBezTo>
                <a:cubicBezTo>
                  <a:pt x="27181" y="29048"/>
                  <a:pt x="23238" y="37708"/>
                  <a:pt x="18961" y="39911"/>
                </a:cubicBezTo>
                <a:cubicBezTo>
                  <a:pt x="14685" y="42114"/>
                  <a:pt x="3207" y="39804"/>
                  <a:pt x="678" y="35895"/>
                </a:cubicBezTo>
                <a:cubicBezTo>
                  <a:pt x="-1851" y="31986"/>
                  <a:pt x="3488" y="21942"/>
                  <a:pt x="3788" y="16456"/>
                </a:cubicBezTo>
                <a:cubicBezTo>
                  <a:pt x="4088" y="10970"/>
                  <a:pt x="794" y="5439"/>
                  <a:pt x="2479" y="2977"/>
                </a:cubicBezTo>
                <a:cubicBezTo>
                  <a:pt x="4164" y="515"/>
                  <a:pt x="9920" y="-1600"/>
                  <a:pt x="13896" y="1683"/>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69"/>
          <p:cNvSpPr txBox="1"/>
          <p:nvPr/>
        </p:nvSpPr>
        <p:spPr>
          <a:xfrm>
            <a:off x="3930381" y="3513584"/>
            <a:ext cx="4201500" cy="615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CA" sz="1000" u="none" cap="none" strike="noStrike">
                <a:solidFill>
                  <a:schemeClr val="dk1"/>
                </a:solidFill>
                <a:latin typeface="Archivo"/>
                <a:ea typeface="Archivo"/>
                <a:cs typeface="Archivo"/>
                <a:sym typeface="Archivo"/>
              </a:rPr>
              <a:t>CREDITS: This presentation template was created by </a:t>
            </a:r>
            <a:r>
              <a:rPr b="1" i="0" lang="en-CA" sz="1000" u="sng" cap="none" strike="noStrike">
                <a:solidFill>
                  <a:schemeClr val="hlink"/>
                </a:solidFill>
                <a:latin typeface="Archivo"/>
                <a:ea typeface="Archivo"/>
                <a:cs typeface="Archivo"/>
                <a:sym typeface="Archivo"/>
                <a:hlinkClick r:id="rId3"/>
              </a:rPr>
              <a:t>Slidesgo</a:t>
            </a:r>
            <a:r>
              <a:rPr b="0" i="0" lang="en-CA" sz="1000" u="sng" cap="none" strike="noStrike">
                <a:solidFill>
                  <a:schemeClr val="dk1"/>
                </a:solidFill>
                <a:latin typeface="Archivo"/>
                <a:ea typeface="Archivo"/>
                <a:cs typeface="Archivo"/>
                <a:sym typeface="Archivo"/>
              </a:rPr>
              <a:t>,</a:t>
            </a:r>
            <a:r>
              <a:rPr b="0" i="0" lang="en-CA" sz="1000" u="none" cap="none" strike="noStrike">
                <a:solidFill>
                  <a:schemeClr val="dk1"/>
                </a:solidFill>
                <a:latin typeface="Archivo"/>
                <a:ea typeface="Archivo"/>
                <a:cs typeface="Archivo"/>
                <a:sym typeface="Archivo"/>
              </a:rPr>
              <a:t> and includes icons by </a:t>
            </a:r>
            <a:r>
              <a:rPr b="1" i="0" lang="en-CA" sz="1000" u="sng" cap="none" strike="noStrike">
                <a:solidFill>
                  <a:schemeClr val="hlink"/>
                </a:solidFill>
                <a:latin typeface="Archivo"/>
                <a:ea typeface="Archivo"/>
                <a:cs typeface="Archivo"/>
                <a:sym typeface="Archivo"/>
                <a:hlinkClick r:id="rId4"/>
              </a:rPr>
              <a:t>Flaticon</a:t>
            </a:r>
            <a:r>
              <a:rPr b="1" i="0" lang="en-CA" sz="1000" u="none" cap="none" strike="noStrike">
                <a:solidFill>
                  <a:schemeClr val="dk1"/>
                </a:solidFill>
                <a:latin typeface="Archivo"/>
                <a:ea typeface="Archivo"/>
                <a:cs typeface="Archivo"/>
                <a:sym typeface="Archivo"/>
              </a:rPr>
              <a:t> </a:t>
            </a:r>
            <a:r>
              <a:rPr b="0" i="0" lang="en-CA" sz="1000" u="none" cap="none" strike="noStrike">
                <a:solidFill>
                  <a:schemeClr val="dk1"/>
                </a:solidFill>
                <a:latin typeface="Archivo"/>
                <a:ea typeface="Archivo"/>
                <a:cs typeface="Archivo"/>
                <a:sym typeface="Archivo"/>
              </a:rPr>
              <a:t>and infographics &amp; images by </a:t>
            </a:r>
            <a:r>
              <a:rPr b="1" i="0" lang="en-CA" sz="1000" u="sng" cap="none" strike="noStrike">
                <a:solidFill>
                  <a:schemeClr val="hlink"/>
                </a:solidFill>
                <a:latin typeface="Archivo"/>
                <a:ea typeface="Archivo"/>
                <a:cs typeface="Archivo"/>
                <a:sym typeface="Archivo"/>
                <a:hlinkClick r:id="rId5"/>
              </a:rPr>
              <a:t>Freepik</a:t>
            </a:r>
            <a:endParaRPr b="1" i="0" sz="1000" u="sng" cap="none" strike="noStrike">
              <a:solidFill>
                <a:schemeClr val="dk1"/>
              </a:solidFill>
              <a:highlight>
                <a:srgbClr val="DFDEFC"/>
              </a:highlight>
              <a:latin typeface="Archivo"/>
              <a:ea typeface="Archivo"/>
              <a:cs typeface="Archivo"/>
              <a:sym typeface="Archivo"/>
            </a:endParaRPr>
          </a:p>
        </p:txBody>
      </p:sp>
      <p:sp>
        <p:nvSpPr>
          <p:cNvPr id="1501" name="Google Shape;1501;p69"/>
          <p:cNvSpPr txBox="1"/>
          <p:nvPr/>
        </p:nvSpPr>
        <p:spPr>
          <a:xfrm>
            <a:off x="5428900" y="4608500"/>
            <a:ext cx="3000000" cy="3192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1" i="0" lang="en-CA" sz="1000" u="sng" cap="none" strike="noStrike">
                <a:solidFill>
                  <a:schemeClr val="hlink"/>
                </a:solidFill>
                <a:latin typeface="Archivo"/>
                <a:ea typeface="Archivo"/>
                <a:cs typeface="Archivo"/>
                <a:sym typeface="Archivo"/>
                <a:hlinkClick r:id="rId6"/>
              </a:rPr>
              <a:t>Illustration by Smart-Servier Medical Art</a:t>
            </a:r>
            <a:endParaRPr b="1" i="0" sz="1000" u="sng" cap="none" strike="noStrike">
              <a:solidFill>
                <a:schemeClr val="dk1"/>
              </a:solidFill>
              <a:latin typeface="Archivo"/>
              <a:ea typeface="Archivo"/>
              <a:cs typeface="Archivo"/>
              <a:sym typeface="Archivo"/>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4_1_1">
    <p:spTree>
      <p:nvGrpSpPr>
        <p:cNvPr id="1502" name="Shape 1502"/>
        <p:cNvGrpSpPr/>
        <p:nvPr/>
      </p:nvGrpSpPr>
      <p:grpSpPr>
        <a:xfrm>
          <a:off x="0" y="0"/>
          <a:ext cx="0" cy="0"/>
          <a:chOff x="0" y="0"/>
          <a:chExt cx="0" cy="0"/>
        </a:xfrm>
      </p:grpSpPr>
      <p:pic>
        <p:nvPicPr>
          <p:cNvPr id="1503" name="Google Shape;1503;p70"/>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504" name="Google Shape;1504;p70"/>
          <p:cNvSpPr txBox="1"/>
          <p:nvPr>
            <p:ph idx="1" type="subTitle"/>
          </p:nvPr>
        </p:nvSpPr>
        <p:spPr>
          <a:xfrm>
            <a:off x="724775" y="1244049"/>
            <a:ext cx="7704000" cy="3364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Font typeface="Manrope"/>
              <a:buChar char="●"/>
              <a:defRPr/>
            </a:lvl1pPr>
            <a:lvl2pPr lvl="1" algn="ctr">
              <a:lnSpc>
                <a:spcPct val="100000"/>
              </a:lnSpc>
              <a:spcBef>
                <a:spcPts val="0"/>
              </a:spcBef>
              <a:spcAft>
                <a:spcPts val="0"/>
              </a:spcAft>
              <a:buSzPts val="1200"/>
              <a:buFont typeface="Manrope"/>
              <a:buChar char="○"/>
              <a:defRPr/>
            </a:lvl2pPr>
            <a:lvl3pPr lvl="2" algn="ctr">
              <a:lnSpc>
                <a:spcPct val="100000"/>
              </a:lnSpc>
              <a:spcBef>
                <a:spcPts val="0"/>
              </a:spcBef>
              <a:spcAft>
                <a:spcPts val="0"/>
              </a:spcAft>
              <a:buSzPts val="1200"/>
              <a:buFont typeface="Manrope"/>
              <a:buChar char="■"/>
              <a:defRPr/>
            </a:lvl3pPr>
            <a:lvl4pPr lvl="3" algn="ctr">
              <a:lnSpc>
                <a:spcPct val="100000"/>
              </a:lnSpc>
              <a:spcBef>
                <a:spcPts val="0"/>
              </a:spcBef>
              <a:spcAft>
                <a:spcPts val="0"/>
              </a:spcAft>
              <a:buSzPts val="1200"/>
              <a:buFont typeface="Manrope"/>
              <a:buChar char="●"/>
              <a:defRPr/>
            </a:lvl4pPr>
            <a:lvl5pPr lvl="4" algn="ctr">
              <a:lnSpc>
                <a:spcPct val="100000"/>
              </a:lnSpc>
              <a:spcBef>
                <a:spcPts val="0"/>
              </a:spcBef>
              <a:spcAft>
                <a:spcPts val="0"/>
              </a:spcAft>
              <a:buSzPts val="1200"/>
              <a:buFont typeface="Manrope"/>
              <a:buChar char="○"/>
              <a:defRPr/>
            </a:lvl5pPr>
            <a:lvl6pPr lvl="5" algn="ctr">
              <a:lnSpc>
                <a:spcPct val="100000"/>
              </a:lnSpc>
              <a:spcBef>
                <a:spcPts val="0"/>
              </a:spcBef>
              <a:spcAft>
                <a:spcPts val="0"/>
              </a:spcAft>
              <a:buSzPts val="1200"/>
              <a:buFont typeface="Manrope"/>
              <a:buChar char="■"/>
              <a:defRPr/>
            </a:lvl6pPr>
            <a:lvl7pPr lvl="6" algn="ctr">
              <a:lnSpc>
                <a:spcPct val="100000"/>
              </a:lnSpc>
              <a:spcBef>
                <a:spcPts val="0"/>
              </a:spcBef>
              <a:spcAft>
                <a:spcPts val="0"/>
              </a:spcAft>
              <a:buSzPts val="1200"/>
              <a:buFont typeface="Manrope"/>
              <a:buChar char="●"/>
              <a:defRPr/>
            </a:lvl7pPr>
            <a:lvl8pPr lvl="7" algn="ctr">
              <a:lnSpc>
                <a:spcPct val="100000"/>
              </a:lnSpc>
              <a:spcBef>
                <a:spcPts val="0"/>
              </a:spcBef>
              <a:spcAft>
                <a:spcPts val="0"/>
              </a:spcAft>
              <a:buSzPts val="1200"/>
              <a:buFont typeface="Manrope"/>
              <a:buChar char="○"/>
              <a:defRPr/>
            </a:lvl8pPr>
            <a:lvl9pPr lvl="8" algn="ctr">
              <a:lnSpc>
                <a:spcPct val="100000"/>
              </a:lnSpc>
              <a:spcBef>
                <a:spcPts val="0"/>
              </a:spcBef>
              <a:spcAft>
                <a:spcPts val="0"/>
              </a:spcAft>
              <a:buSzPts val="1200"/>
              <a:buFont typeface="Manrope"/>
              <a:buChar char="■"/>
              <a:defRPr/>
            </a:lvl9pPr>
          </a:lstStyle>
          <a:p/>
        </p:txBody>
      </p:sp>
      <p:sp>
        <p:nvSpPr>
          <p:cNvPr id="1505" name="Google Shape;1505;p70"/>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1506" name="Google Shape;1506;p70"/>
          <p:cNvSpPr/>
          <p:nvPr/>
        </p:nvSpPr>
        <p:spPr>
          <a:xfrm>
            <a:off x="-515929" y="3810616"/>
            <a:ext cx="2092100" cy="1655325"/>
          </a:xfrm>
          <a:custGeom>
            <a:rect b="b" l="l" r="r" t="t"/>
            <a:pathLst>
              <a:path extrusionOk="0" h="66213" w="83684">
                <a:moveTo>
                  <a:pt x="29968" y="62179"/>
                </a:moveTo>
                <a:cubicBezTo>
                  <a:pt x="39817" y="63734"/>
                  <a:pt x="59903" y="68010"/>
                  <a:pt x="68845" y="65289"/>
                </a:cubicBezTo>
                <a:cubicBezTo>
                  <a:pt x="77787" y="62568"/>
                  <a:pt x="83878" y="51164"/>
                  <a:pt x="83619" y="45851"/>
                </a:cubicBezTo>
                <a:cubicBezTo>
                  <a:pt x="83360" y="40538"/>
                  <a:pt x="74159" y="36650"/>
                  <a:pt x="67290" y="33410"/>
                </a:cubicBezTo>
                <a:cubicBezTo>
                  <a:pt x="60422" y="30170"/>
                  <a:pt x="47721" y="30948"/>
                  <a:pt x="42408" y="26412"/>
                </a:cubicBezTo>
                <a:cubicBezTo>
                  <a:pt x="37095" y="21876"/>
                  <a:pt x="39168" y="10472"/>
                  <a:pt x="35410" y="6195"/>
                </a:cubicBezTo>
                <a:cubicBezTo>
                  <a:pt x="31652" y="1919"/>
                  <a:pt x="25691" y="-1450"/>
                  <a:pt x="19859" y="753"/>
                </a:cubicBezTo>
                <a:cubicBezTo>
                  <a:pt x="14028" y="2956"/>
                  <a:pt x="2106" y="10213"/>
                  <a:pt x="421" y="19414"/>
                </a:cubicBezTo>
                <a:cubicBezTo>
                  <a:pt x="-1264" y="28615"/>
                  <a:pt x="4827" y="48832"/>
                  <a:pt x="9751" y="55959"/>
                </a:cubicBezTo>
                <a:cubicBezTo>
                  <a:pt x="14676" y="63087"/>
                  <a:pt x="20119" y="60624"/>
                  <a:pt x="29968" y="62179"/>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7" name="Google Shape;1507;p70"/>
          <p:cNvSpPr/>
          <p:nvPr/>
        </p:nvSpPr>
        <p:spPr>
          <a:xfrm>
            <a:off x="8416191" y="2735808"/>
            <a:ext cx="1372350" cy="2968450"/>
          </a:xfrm>
          <a:custGeom>
            <a:rect b="b" l="l" r="r" t="t"/>
            <a:pathLst>
              <a:path extrusionOk="0" h="118738" w="54894">
                <a:moveTo>
                  <a:pt x="36576" y="1758"/>
                </a:moveTo>
                <a:cubicBezTo>
                  <a:pt x="29708" y="-1741"/>
                  <a:pt x="12213" y="332"/>
                  <a:pt x="7807" y="7978"/>
                </a:cubicBezTo>
                <a:cubicBezTo>
                  <a:pt x="3401" y="15624"/>
                  <a:pt x="11436" y="34544"/>
                  <a:pt x="10140" y="47633"/>
                </a:cubicBezTo>
                <a:cubicBezTo>
                  <a:pt x="8844" y="60722"/>
                  <a:pt x="-97" y="75237"/>
                  <a:pt x="32" y="86511"/>
                </a:cubicBezTo>
                <a:cubicBezTo>
                  <a:pt x="162" y="97786"/>
                  <a:pt x="2234" y="111652"/>
                  <a:pt x="10917" y="115280"/>
                </a:cubicBezTo>
                <a:cubicBezTo>
                  <a:pt x="19600" y="118909"/>
                  <a:pt x="45778" y="122667"/>
                  <a:pt x="52128" y="108282"/>
                </a:cubicBezTo>
                <a:cubicBezTo>
                  <a:pt x="58478" y="93897"/>
                  <a:pt x="51609" y="46726"/>
                  <a:pt x="49017" y="28972"/>
                </a:cubicBezTo>
                <a:cubicBezTo>
                  <a:pt x="46425" y="11218"/>
                  <a:pt x="43444" y="5257"/>
                  <a:pt x="36576" y="1758"/>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8" name="Google Shape;1508;p70"/>
          <p:cNvSpPr/>
          <p:nvPr/>
        </p:nvSpPr>
        <p:spPr>
          <a:xfrm>
            <a:off x="8239776" y="-349900"/>
            <a:ext cx="1293621" cy="1463562"/>
          </a:xfrm>
          <a:custGeom>
            <a:rect b="b" l="l" r="r" t="t"/>
            <a:pathLst>
              <a:path extrusionOk="0" h="66262" w="58568">
                <a:moveTo>
                  <a:pt x="7865" y="6164"/>
                </a:moveTo>
                <a:cubicBezTo>
                  <a:pt x="1774" y="9922"/>
                  <a:pt x="-1595" y="17438"/>
                  <a:pt x="867" y="23270"/>
                </a:cubicBezTo>
                <a:cubicBezTo>
                  <a:pt x="3329" y="29102"/>
                  <a:pt x="17715" y="34415"/>
                  <a:pt x="22639" y="41154"/>
                </a:cubicBezTo>
                <a:cubicBezTo>
                  <a:pt x="27564" y="47893"/>
                  <a:pt x="24842" y="60463"/>
                  <a:pt x="30414" y="63703"/>
                </a:cubicBezTo>
                <a:cubicBezTo>
                  <a:pt x="35987" y="66943"/>
                  <a:pt x="51927" y="67980"/>
                  <a:pt x="56074" y="60593"/>
                </a:cubicBezTo>
                <a:cubicBezTo>
                  <a:pt x="60221" y="53206"/>
                  <a:pt x="58406" y="29362"/>
                  <a:pt x="55296" y="19383"/>
                </a:cubicBezTo>
                <a:cubicBezTo>
                  <a:pt x="52186" y="9404"/>
                  <a:pt x="45317" y="2924"/>
                  <a:pt x="37412" y="721"/>
                </a:cubicBezTo>
                <a:cubicBezTo>
                  <a:pt x="29507" y="-1482"/>
                  <a:pt x="13956" y="2406"/>
                  <a:pt x="7865" y="6164"/>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509" name="Shape 1509"/>
        <p:cNvGrpSpPr/>
        <p:nvPr/>
      </p:nvGrpSpPr>
      <p:grpSpPr>
        <a:xfrm>
          <a:off x="0" y="0"/>
          <a:ext cx="0" cy="0"/>
          <a:chOff x="0" y="0"/>
          <a:chExt cx="0" cy="0"/>
        </a:xfrm>
      </p:grpSpPr>
      <p:pic>
        <p:nvPicPr>
          <p:cNvPr id="1510" name="Google Shape;1510;p71"/>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511" name="Google Shape;1511;p71"/>
          <p:cNvSpPr txBox="1"/>
          <p:nvPr>
            <p:ph type="title"/>
          </p:nvPr>
        </p:nvSpPr>
        <p:spPr>
          <a:xfrm>
            <a:off x="2724150" y="1307100"/>
            <a:ext cx="3695700" cy="2529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60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1512" name="Google Shape;1512;p71"/>
          <p:cNvSpPr/>
          <p:nvPr/>
        </p:nvSpPr>
        <p:spPr>
          <a:xfrm>
            <a:off x="7684663" y="-545692"/>
            <a:ext cx="2035000" cy="3611475"/>
          </a:xfrm>
          <a:custGeom>
            <a:rect b="b" l="l" r="r" t="t"/>
            <a:pathLst>
              <a:path extrusionOk="0" h="144459" w="81400">
                <a:moveTo>
                  <a:pt x="10631" y="2389"/>
                </a:moveTo>
                <a:cubicBezTo>
                  <a:pt x="-255" y="5759"/>
                  <a:pt x="-1550" y="21440"/>
                  <a:pt x="1301" y="29604"/>
                </a:cubicBezTo>
                <a:cubicBezTo>
                  <a:pt x="4152" y="37768"/>
                  <a:pt x="22165" y="42304"/>
                  <a:pt x="27737" y="51375"/>
                </a:cubicBezTo>
                <a:cubicBezTo>
                  <a:pt x="33309" y="60446"/>
                  <a:pt x="34605" y="70036"/>
                  <a:pt x="34735" y="84032"/>
                </a:cubicBezTo>
                <a:cubicBezTo>
                  <a:pt x="34865" y="98028"/>
                  <a:pt x="22943" y="126279"/>
                  <a:pt x="28515" y="135350"/>
                </a:cubicBezTo>
                <a:cubicBezTo>
                  <a:pt x="34088" y="144422"/>
                  <a:pt x="59358" y="148828"/>
                  <a:pt x="68170" y="138461"/>
                </a:cubicBezTo>
                <a:cubicBezTo>
                  <a:pt x="76982" y="128094"/>
                  <a:pt x="81648" y="94658"/>
                  <a:pt x="81389" y="73146"/>
                </a:cubicBezTo>
                <a:cubicBezTo>
                  <a:pt x="81130" y="51634"/>
                  <a:pt x="78408" y="21180"/>
                  <a:pt x="66615" y="9387"/>
                </a:cubicBezTo>
                <a:cubicBezTo>
                  <a:pt x="54822" y="-2406"/>
                  <a:pt x="21517" y="-980"/>
                  <a:pt x="10631" y="2389"/>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3" name="Google Shape;1513;p71"/>
          <p:cNvSpPr/>
          <p:nvPr/>
        </p:nvSpPr>
        <p:spPr>
          <a:xfrm>
            <a:off x="-413878" y="3294870"/>
            <a:ext cx="1364750" cy="2169050"/>
          </a:xfrm>
          <a:custGeom>
            <a:rect b="b" l="l" r="r" t="t"/>
            <a:pathLst>
              <a:path extrusionOk="0" h="86762" w="54590">
                <a:moveTo>
                  <a:pt x="33661" y="82032"/>
                </a:moveTo>
                <a:cubicBezTo>
                  <a:pt x="42084" y="80347"/>
                  <a:pt x="51544" y="79440"/>
                  <a:pt x="53877" y="74256"/>
                </a:cubicBezTo>
                <a:cubicBezTo>
                  <a:pt x="56210" y="69072"/>
                  <a:pt x="51286" y="57409"/>
                  <a:pt x="47657" y="50929"/>
                </a:cubicBezTo>
                <a:cubicBezTo>
                  <a:pt x="44029" y="44449"/>
                  <a:pt x="33661" y="40950"/>
                  <a:pt x="32106" y="35378"/>
                </a:cubicBezTo>
                <a:cubicBezTo>
                  <a:pt x="30551" y="29806"/>
                  <a:pt x="37937" y="22808"/>
                  <a:pt x="38326" y="17495"/>
                </a:cubicBezTo>
                <a:cubicBezTo>
                  <a:pt x="38715" y="12182"/>
                  <a:pt x="37679" y="6221"/>
                  <a:pt x="34439" y="3499"/>
                </a:cubicBezTo>
                <a:cubicBezTo>
                  <a:pt x="31199" y="778"/>
                  <a:pt x="23813" y="-1296"/>
                  <a:pt x="18888" y="1166"/>
                </a:cubicBezTo>
                <a:cubicBezTo>
                  <a:pt x="13964" y="3628"/>
                  <a:pt x="7873" y="10367"/>
                  <a:pt x="4892" y="18272"/>
                </a:cubicBezTo>
                <a:cubicBezTo>
                  <a:pt x="1911" y="26177"/>
                  <a:pt x="1263" y="37582"/>
                  <a:pt x="1004" y="48597"/>
                </a:cubicBezTo>
                <a:cubicBezTo>
                  <a:pt x="745" y="59612"/>
                  <a:pt x="-2106" y="78792"/>
                  <a:pt x="3337" y="84364"/>
                </a:cubicBezTo>
                <a:cubicBezTo>
                  <a:pt x="8780" y="89937"/>
                  <a:pt x="25238" y="83717"/>
                  <a:pt x="33661" y="82032"/>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4" name="Google Shape;1514;p71"/>
          <p:cNvSpPr/>
          <p:nvPr/>
        </p:nvSpPr>
        <p:spPr>
          <a:xfrm>
            <a:off x="134774" y="130288"/>
            <a:ext cx="816100" cy="809425"/>
          </a:xfrm>
          <a:custGeom>
            <a:rect b="b" l="l" r="r" t="t"/>
            <a:pathLst>
              <a:path extrusionOk="0" h="32377" w="32644">
                <a:moveTo>
                  <a:pt x="10886" y="298"/>
                </a:moveTo>
                <a:cubicBezTo>
                  <a:pt x="5573" y="2242"/>
                  <a:pt x="-19" y="16726"/>
                  <a:pt x="0" y="22069"/>
                </a:cubicBezTo>
                <a:cubicBezTo>
                  <a:pt x="19" y="27412"/>
                  <a:pt x="6594" y="31965"/>
                  <a:pt x="11000" y="32354"/>
                </a:cubicBezTo>
                <a:cubicBezTo>
                  <a:pt x="15406" y="32743"/>
                  <a:pt x="22957" y="28060"/>
                  <a:pt x="26437" y="24402"/>
                </a:cubicBezTo>
                <a:cubicBezTo>
                  <a:pt x="29917" y="20744"/>
                  <a:pt x="34472" y="14423"/>
                  <a:pt x="31880" y="10406"/>
                </a:cubicBezTo>
                <a:cubicBezTo>
                  <a:pt x="29288" y="6389"/>
                  <a:pt x="16199" y="-1646"/>
                  <a:pt x="10886" y="298"/>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515" name="Shape 1515"/>
        <p:cNvGrpSpPr/>
        <p:nvPr/>
      </p:nvGrpSpPr>
      <p:grpSpPr>
        <a:xfrm>
          <a:off x="0" y="0"/>
          <a:ext cx="0" cy="0"/>
          <a:chOff x="0" y="0"/>
          <a:chExt cx="0" cy="0"/>
        </a:xfrm>
      </p:grpSpPr>
      <p:pic>
        <p:nvPicPr>
          <p:cNvPr id="1516" name="Google Shape;1516;p72"/>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517" name="Google Shape;1517;p72"/>
          <p:cNvSpPr txBox="1"/>
          <p:nvPr>
            <p:ph type="title"/>
          </p:nvPr>
        </p:nvSpPr>
        <p:spPr>
          <a:xfrm>
            <a:off x="2201850" y="1584874"/>
            <a:ext cx="4740300" cy="841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3600"/>
              <a:buNone/>
              <a:defRPr sz="45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18" name="Google Shape;1518;p72"/>
          <p:cNvSpPr txBox="1"/>
          <p:nvPr>
            <p:ph idx="1" type="subTitle"/>
          </p:nvPr>
        </p:nvSpPr>
        <p:spPr>
          <a:xfrm>
            <a:off x="2201925" y="2427926"/>
            <a:ext cx="4740300" cy="1130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6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519" name="Google Shape;1519;p72"/>
          <p:cNvSpPr/>
          <p:nvPr/>
        </p:nvSpPr>
        <p:spPr>
          <a:xfrm>
            <a:off x="-430990" y="-180465"/>
            <a:ext cx="2138350" cy="1219925"/>
          </a:xfrm>
          <a:custGeom>
            <a:rect b="b" l="l" r="r" t="t"/>
            <a:pathLst>
              <a:path extrusionOk="0" h="48797" w="85534">
                <a:moveTo>
                  <a:pt x="134" y="28602"/>
                </a:moveTo>
                <a:cubicBezTo>
                  <a:pt x="652" y="36054"/>
                  <a:pt x="8169" y="44023"/>
                  <a:pt x="15685" y="46874"/>
                </a:cubicBezTo>
                <a:cubicBezTo>
                  <a:pt x="23201" y="49725"/>
                  <a:pt x="38753" y="49272"/>
                  <a:pt x="45232" y="45708"/>
                </a:cubicBezTo>
                <a:cubicBezTo>
                  <a:pt x="51712" y="42144"/>
                  <a:pt x="48536" y="29768"/>
                  <a:pt x="54562" y="25491"/>
                </a:cubicBezTo>
                <a:cubicBezTo>
                  <a:pt x="60588" y="21215"/>
                  <a:pt x="76464" y="23483"/>
                  <a:pt x="81388" y="20049"/>
                </a:cubicBezTo>
                <a:cubicBezTo>
                  <a:pt x="86313" y="16615"/>
                  <a:pt x="86183" y="7867"/>
                  <a:pt x="84109" y="4886"/>
                </a:cubicBezTo>
                <a:cubicBezTo>
                  <a:pt x="82036" y="1905"/>
                  <a:pt x="80869" y="2619"/>
                  <a:pt x="68947" y="2165"/>
                </a:cubicBezTo>
                <a:cubicBezTo>
                  <a:pt x="57025" y="1712"/>
                  <a:pt x="24044" y="-2241"/>
                  <a:pt x="12575" y="2165"/>
                </a:cubicBezTo>
                <a:cubicBezTo>
                  <a:pt x="1106" y="6571"/>
                  <a:pt x="-384" y="21151"/>
                  <a:pt x="134" y="28602"/>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0" name="Google Shape;1520;p72"/>
          <p:cNvSpPr/>
          <p:nvPr/>
        </p:nvSpPr>
        <p:spPr>
          <a:xfrm>
            <a:off x="6409166" y="3947812"/>
            <a:ext cx="3389850" cy="1438175"/>
          </a:xfrm>
          <a:custGeom>
            <a:rect b="b" l="l" r="r" t="t"/>
            <a:pathLst>
              <a:path extrusionOk="0" h="57527" w="135594">
                <a:moveTo>
                  <a:pt x="21996" y="55915"/>
                </a:moveTo>
                <a:cubicBezTo>
                  <a:pt x="1650" y="55267"/>
                  <a:pt x="3464" y="54360"/>
                  <a:pt x="1002" y="48917"/>
                </a:cubicBezTo>
                <a:cubicBezTo>
                  <a:pt x="-1460" y="43474"/>
                  <a:pt x="614" y="28700"/>
                  <a:pt x="7223" y="23257"/>
                </a:cubicBezTo>
                <a:cubicBezTo>
                  <a:pt x="13832" y="17814"/>
                  <a:pt x="27828" y="16648"/>
                  <a:pt x="40657" y="16259"/>
                </a:cubicBezTo>
                <a:cubicBezTo>
                  <a:pt x="53487" y="15870"/>
                  <a:pt x="74092" y="23517"/>
                  <a:pt x="84200" y="20925"/>
                </a:cubicBezTo>
                <a:cubicBezTo>
                  <a:pt x="94308" y="18333"/>
                  <a:pt x="93401" y="2652"/>
                  <a:pt x="101306" y="708"/>
                </a:cubicBezTo>
                <a:cubicBezTo>
                  <a:pt x="109211" y="-1236"/>
                  <a:pt x="128002" y="578"/>
                  <a:pt x="131631" y="9261"/>
                </a:cubicBezTo>
                <a:cubicBezTo>
                  <a:pt x="135260" y="17944"/>
                  <a:pt x="141351" y="45028"/>
                  <a:pt x="123078" y="52804"/>
                </a:cubicBezTo>
                <a:cubicBezTo>
                  <a:pt x="104806" y="60580"/>
                  <a:pt x="42342" y="56563"/>
                  <a:pt x="21996" y="55915"/>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1" name="Google Shape;1521;p72"/>
          <p:cNvSpPr/>
          <p:nvPr/>
        </p:nvSpPr>
        <p:spPr>
          <a:xfrm>
            <a:off x="7927946" y="132832"/>
            <a:ext cx="1001900" cy="1074800"/>
          </a:xfrm>
          <a:custGeom>
            <a:rect b="b" l="l" r="r" t="t"/>
            <a:pathLst>
              <a:path extrusionOk="0" h="42992" w="40076">
                <a:moveTo>
                  <a:pt x="32171" y="1685"/>
                </a:moveTo>
                <a:cubicBezTo>
                  <a:pt x="29061" y="-2073"/>
                  <a:pt x="26469" y="1815"/>
                  <a:pt x="21285" y="3240"/>
                </a:cubicBezTo>
                <a:cubicBezTo>
                  <a:pt x="16101" y="4666"/>
                  <a:pt x="3661" y="6091"/>
                  <a:pt x="1069" y="10238"/>
                </a:cubicBezTo>
                <a:cubicBezTo>
                  <a:pt x="-1523" y="14385"/>
                  <a:pt x="1069" y="22679"/>
                  <a:pt x="5734" y="28122"/>
                </a:cubicBezTo>
                <a:cubicBezTo>
                  <a:pt x="10399" y="33565"/>
                  <a:pt x="23358" y="43284"/>
                  <a:pt x="29060" y="42895"/>
                </a:cubicBezTo>
                <a:cubicBezTo>
                  <a:pt x="34762" y="42506"/>
                  <a:pt x="39428" y="32657"/>
                  <a:pt x="39946" y="25789"/>
                </a:cubicBezTo>
                <a:cubicBezTo>
                  <a:pt x="40465" y="18921"/>
                  <a:pt x="35281" y="5443"/>
                  <a:pt x="32171" y="1685"/>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bg>
      <p:bgPr>
        <a:gradFill>
          <a:gsLst>
            <a:gs pos="0">
              <a:schemeClr val="lt1"/>
            </a:gs>
            <a:gs pos="100000">
              <a:schemeClr val="dk2"/>
            </a:gs>
          </a:gsLst>
          <a:lin ang="8099331" scaled="0"/>
        </a:gradFill>
      </p:bgPr>
    </p:bg>
    <p:spTree>
      <p:nvGrpSpPr>
        <p:cNvPr id="40" name="Shape 40"/>
        <p:cNvGrpSpPr/>
        <p:nvPr/>
      </p:nvGrpSpPr>
      <p:grpSpPr>
        <a:xfrm>
          <a:off x="0" y="0"/>
          <a:ext cx="0" cy="0"/>
          <a:chOff x="0" y="0"/>
          <a:chExt cx="0" cy="0"/>
        </a:xfrm>
      </p:grpSpPr>
      <p:sp>
        <p:nvSpPr>
          <p:cNvPr id="41" name="Google Shape;41;p8"/>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42" name="Google Shape;42;p8"/>
          <p:cNvSpPr txBox="1"/>
          <p:nvPr>
            <p:ph idx="2" type="title"/>
          </p:nvPr>
        </p:nvSpPr>
        <p:spPr>
          <a:xfrm>
            <a:off x="1252775" y="1953800"/>
            <a:ext cx="30324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43" name="Google Shape;43;p8"/>
          <p:cNvSpPr txBox="1"/>
          <p:nvPr>
            <p:ph idx="1" type="subTitle"/>
          </p:nvPr>
        </p:nvSpPr>
        <p:spPr>
          <a:xfrm>
            <a:off x="1252775" y="2343800"/>
            <a:ext cx="3032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44" name="Google Shape;44;p8"/>
          <p:cNvSpPr txBox="1"/>
          <p:nvPr>
            <p:ph idx="3" type="title"/>
          </p:nvPr>
        </p:nvSpPr>
        <p:spPr>
          <a:xfrm>
            <a:off x="4858978" y="1953800"/>
            <a:ext cx="30324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45" name="Google Shape;45;p8"/>
          <p:cNvSpPr txBox="1"/>
          <p:nvPr>
            <p:ph idx="4" type="subTitle"/>
          </p:nvPr>
        </p:nvSpPr>
        <p:spPr>
          <a:xfrm>
            <a:off x="4858975" y="2343800"/>
            <a:ext cx="3032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46" name="Google Shape;46;p8"/>
          <p:cNvSpPr txBox="1"/>
          <p:nvPr>
            <p:ph idx="5" type="title"/>
          </p:nvPr>
        </p:nvSpPr>
        <p:spPr>
          <a:xfrm>
            <a:off x="1252775" y="3692000"/>
            <a:ext cx="30324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47" name="Google Shape;47;p8"/>
          <p:cNvSpPr txBox="1"/>
          <p:nvPr>
            <p:ph idx="6" type="subTitle"/>
          </p:nvPr>
        </p:nvSpPr>
        <p:spPr>
          <a:xfrm>
            <a:off x="1252775" y="4082000"/>
            <a:ext cx="3032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48" name="Google Shape;48;p8"/>
          <p:cNvSpPr txBox="1"/>
          <p:nvPr>
            <p:ph idx="7" type="title"/>
          </p:nvPr>
        </p:nvSpPr>
        <p:spPr>
          <a:xfrm>
            <a:off x="4858978" y="3692000"/>
            <a:ext cx="30324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49" name="Google Shape;49;p8"/>
          <p:cNvSpPr txBox="1"/>
          <p:nvPr>
            <p:ph idx="8" type="subTitle"/>
          </p:nvPr>
        </p:nvSpPr>
        <p:spPr>
          <a:xfrm>
            <a:off x="4858975" y="4082000"/>
            <a:ext cx="3032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522" name="Shape 1522"/>
        <p:cNvGrpSpPr/>
        <p:nvPr/>
      </p:nvGrpSpPr>
      <p:grpSpPr>
        <a:xfrm>
          <a:off x="0" y="0"/>
          <a:ext cx="0" cy="0"/>
          <a:chOff x="0" y="0"/>
          <a:chExt cx="0" cy="0"/>
        </a:xfrm>
      </p:grpSpPr>
      <p:sp>
        <p:nvSpPr>
          <p:cNvPr id="1523" name="Google Shape;1523;p73"/>
          <p:cNvSpPr/>
          <p:nvPr>
            <p:ph idx="2" type="pic"/>
          </p:nvPr>
        </p:nvSpPr>
        <p:spPr>
          <a:xfrm>
            <a:off x="-6875" y="0"/>
            <a:ext cx="9144000" cy="5157300"/>
          </a:xfrm>
          <a:prstGeom prst="rect">
            <a:avLst/>
          </a:prstGeom>
          <a:noFill/>
          <a:ln>
            <a:noFill/>
          </a:ln>
        </p:spPr>
      </p:sp>
      <p:sp>
        <p:nvSpPr>
          <p:cNvPr id="1524" name="Google Shape;1524;p73"/>
          <p:cNvSpPr txBox="1"/>
          <p:nvPr>
            <p:ph type="title"/>
          </p:nvPr>
        </p:nvSpPr>
        <p:spPr>
          <a:xfrm>
            <a:off x="720000" y="4038000"/>
            <a:ext cx="7704000" cy="572700"/>
          </a:xfrm>
          <a:prstGeom prst="rect">
            <a:avLst/>
          </a:prstGeom>
          <a:solidFill>
            <a:schemeClr val="lt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ctr">
              <a:lnSpc>
                <a:spcPct val="100000"/>
              </a:lnSpc>
              <a:spcBef>
                <a:spcPts val="0"/>
              </a:spcBef>
              <a:spcAft>
                <a:spcPts val="0"/>
              </a:spcAft>
              <a:buSzPts val="3500"/>
              <a:buNone/>
              <a:defRPr/>
            </a:lvl2pPr>
            <a:lvl3pPr lvl="2" algn="ctr">
              <a:lnSpc>
                <a:spcPct val="100000"/>
              </a:lnSpc>
              <a:spcBef>
                <a:spcPts val="0"/>
              </a:spcBef>
              <a:spcAft>
                <a:spcPts val="0"/>
              </a:spcAft>
              <a:buSzPts val="3500"/>
              <a:buNone/>
              <a:defRPr/>
            </a:lvl3pPr>
            <a:lvl4pPr lvl="3" algn="ctr">
              <a:lnSpc>
                <a:spcPct val="100000"/>
              </a:lnSpc>
              <a:spcBef>
                <a:spcPts val="0"/>
              </a:spcBef>
              <a:spcAft>
                <a:spcPts val="0"/>
              </a:spcAft>
              <a:buSzPts val="3500"/>
              <a:buNone/>
              <a:defRPr/>
            </a:lvl4pPr>
            <a:lvl5pPr lvl="4" algn="ctr">
              <a:lnSpc>
                <a:spcPct val="100000"/>
              </a:lnSpc>
              <a:spcBef>
                <a:spcPts val="0"/>
              </a:spcBef>
              <a:spcAft>
                <a:spcPts val="0"/>
              </a:spcAft>
              <a:buSzPts val="3500"/>
              <a:buNone/>
              <a:defRPr/>
            </a:lvl5pPr>
            <a:lvl6pPr lvl="5" algn="ctr">
              <a:lnSpc>
                <a:spcPct val="100000"/>
              </a:lnSpc>
              <a:spcBef>
                <a:spcPts val="0"/>
              </a:spcBef>
              <a:spcAft>
                <a:spcPts val="0"/>
              </a:spcAft>
              <a:buSzPts val="3500"/>
              <a:buNone/>
              <a:defRPr/>
            </a:lvl6pPr>
            <a:lvl7pPr lvl="6" algn="ctr">
              <a:lnSpc>
                <a:spcPct val="100000"/>
              </a:lnSpc>
              <a:spcBef>
                <a:spcPts val="0"/>
              </a:spcBef>
              <a:spcAft>
                <a:spcPts val="0"/>
              </a:spcAft>
              <a:buSzPts val="3500"/>
              <a:buNone/>
              <a:defRPr/>
            </a:lvl7pPr>
            <a:lvl8pPr lvl="7" algn="ctr">
              <a:lnSpc>
                <a:spcPct val="100000"/>
              </a:lnSpc>
              <a:spcBef>
                <a:spcPts val="0"/>
              </a:spcBef>
              <a:spcAft>
                <a:spcPts val="0"/>
              </a:spcAft>
              <a:buSzPts val="3500"/>
              <a:buNone/>
              <a:defRPr/>
            </a:lvl8pPr>
            <a:lvl9pPr lvl="8" algn="ctr">
              <a:lnSpc>
                <a:spcPct val="100000"/>
              </a:lnSpc>
              <a:spcBef>
                <a:spcPts val="0"/>
              </a:spcBef>
              <a:spcAft>
                <a:spcPts val="0"/>
              </a:spcAft>
              <a:buSzPts val="3500"/>
              <a:buNone/>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1525" name="Shape 1525"/>
        <p:cNvGrpSpPr/>
        <p:nvPr/>
      </p:nvGrpSpPr>
      <p:grpSpPr>
        <a:xfrm>
          <a:off x="0" y="0"/>
          <a:ext cx="0" cy="0"/>
          <a:chOff x="0" y="0"/>
          <a:chExt cx="0" cy="0"/>
        </a:xfrm>
      </p:grpSpPr>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1526" name="Shape 1526"/>
        <p:cNvGrpSpPr/>
        <p:nvPr/>
      </p:nvGrpSpPr>
      <p:grpSpPr>
        <a:xfrm>
          <a:off x="0" y="0"/>
          <a:ext cx="0" cy="0"/>
          <a:chOff x="0" y="0"/>
          <a:chExt cx="0" cy="0"/>
        </a:xfrm>
      </p:grpSpPr>
      <p:pic>
        <p:nvPicPr>
          <p:cNvPr id="1527" name="Google Shape;1527;p75"/>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528" name="Google Shape;1528;p75"/>
          <p:cNvSpPr/>
          <p:nvPr/>
        </p:nvSpPr>
        <p:spPr>
          <a:xfrm>
            <a:off x="-669601" y="-517869"/>
            <a:ext cx="2730250" cy="2035550"/>
          </a:xfrm>
          <a:custGeom>
            <a:rect b="b" l="l" r="r" t="t"/>
            <a:pathLst>
              <a:path extrusionOk="0" h="81422" w="109210">
                <a:moveTo>
                  <a:pt x="7345" y="66592"/>
                </a:moveTo>
                <a:cubicBezTo>
                  <a:pt x="13177" y="76052"/>
                  <a:pt x="29635" y="84086"/>
                  <a:pt x="37670" y="80587"/>
                </a:cubicBezTo>
                <a:cubicBezTo>
                  <a:pt x="45705" y="77088"/>
                  <a:pt x="46482" y="52465"/>
                  <a:pt x="55553" y="45597"/>
                </a:cubicBezTo>
                <a:cubicBezTo>
                  <a:pt x="64624" y="38729"/>
                  <a:pt x="83156" y="44042"/>
                  <a:pt x="92098" y="39377"/>
                </a:cubicBezTo>
                <a:cubicBezTo>
                  <a:pt x="101040" y="34712"/>
                  <a:pt x="109463" y="23438"/>
                  <a:pt x="109204" y="17606"/>
                </a:cubicBezTo>
                <a:cubicBezTo>
                  <a:pt x="108945" y="11774"/>
                  <a:pt x="101688" y="7109"/>
                  <a:pt x="90543" y="4387"/>
                </a:cubicBezTo>
                <a:cubicBezTo>
                  <a:pt x="79398" y="1666"/>
                  <a:pt x="56979" y="-1963"/>
                  <a:pt x="42335" y="1277"/>
                </a:cubicBezTo>
                <a:cubicBezTo>
                  <a:pt x="27691" y="4517"/>
                  <a:pt x="8512" y="12940"/>
                  <a:pt x="2680" y="23826"/>
                </a:cubicBezTo>
                <a:cubicBezTo>
                  <a:pt x="-3152" y="34712"/>
                  <a:pt x="1513" y="57132"/>
                  <a:pt x="7345" y="66592"/>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9" name="Google Shape;1529;p75"/>
          <p:cNvSpPr/>
          <p:nvPr/>
        </p:nvSpPr>
        <p:spPr>
          <a:xfrm>
            <a:off x="7936810" y="3505135"/>
            <a:ext cx="2410025" cy="2206750"/>
          </a:xfrm>
          <a:custGeom>
            <a:rect b="b" l="l" r="r" t="t"/>
            <a:pathLst>
              <a:path extrusionOk="0" h="88270" w="96401">
                <a:moveTo>
                  <a:pt x="86077" y="14380"/>
                </a:moveTo>
                <a:cubicBezTo>
                  <a:pt x="76487" y="2069"/>
                  <a:pt x="43571" y="-2337"/>
                  <a:pt x="34759" y="1162"/>
                </a:cubicBezTo>
                <a:cubicBezTo>
                  <a:pt x="25947" y="4661"/>
                  <a:pt x="38517" y="27728"/>
                  <a:pt x="33204" y="35374"/>
                </a:cubicBezTo>
                <a:cubicBezTo>
                  <a:pt x="27891" y="43020"/>
                  <a:pt x="7544" y="40039"/>
                  <a:pt x="2879" y="47037"/>
                </a:cubicBezTo>
                <a:cubicBezTo>
                  <a:pt x="-1786" y="54035"/>
                  <a:pt x="-620" y="70494"/>
                  <a:pt x="5212" y="77362"/>
                </a:cubicBezTo>
                <a:cubicBezTo>
                  <a:pt x="11044" y="84230"/>
                  <a:pt x="23355" y="88636"/>
                  <a:pt x="37869" y="88247"/>
                </a:cubicBezTo>
                <a:cubicBezTo>
                  <a:pt x="52383" y="87858"/>
                  <a:pt x="84263" y="87340"/>
                  <a:pt x="92298" y="75029"/>
                </a:cubicBezTo>
                <a:cubicBezTo>
                  <a:pt x="100333" y="62718"/>
                  <a:pt x="95667" y="26691"/>
                  <a:pt x="86077" y="14380"/>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0" name="Google Shape;1530;p75"/>
          <p:cNvSpPr/>
          <p:nvPr/>
        </p:nvSpPr>
        <p:spPr>
          <a:xfrm>
            <a:off x="8001485" y="-383702"/>
            <a:ext cx="1495975" cy="993200"/>
          </a:xfrm>
          <a:custGeom>
            <a:rect b="b" l="l" r="r" t="t"/>
            <a:pathLst>
              <a:path extrusionOk="0" h="39728" w="59839">
                <a:moveTo>
                  <a:pt x="20508" y="575"/>
                </a:moveTo>
                <a:cubicBezTo>
                  <a:pt x="12992" y="2260"/>
                  <a:pt x="1458" y="7443"/>
                  <a:pt x="292" y="13793"/>
                </a:cubicBezTo>
                <a:cubicBezTo>
                  <a:pt x="-874" y="20143"/>
                  <a:pt x="7030" y="35306"/>
                  <a:pt x="13510" y="38675"/>
                </a:cubicBezTo>
                <a:cubicBezTo>
                  <a:pt x="19990" y="42044"/>
                  <a:pt x="31783" y="35305"/>
                  <a:pt x="39170" y="34009"/>
                </a:cubicBezTo>
                <a:cubicBezTo>
                  <a:pt x="46557" y="32713"/>
                  <a:pt x="54721" y="34268"/>
                  <a:pt x="57831" y="30899"/>
                </a:cubicBezTo>
                <a:cubicBezTo>
                  <a:pt x="60941" y="27530"/>
                  <a:pt x="59905" y="18329"/>
                  <a:pt x="57831" y="13793"/>
                </a:cubicBezTo>
                <a:cubicBezTo>
                  <a:pt x="55758" y="9257"/>
                  <a:pt x="51611" y="5888"/>
                  <a:pt x="45390" y="3685"/>
                </a:cubicBezTo>
                <a:cubicBezTo>
                  <a:pt x="39170" y="1482"/>
                  <a:pt x="28024" y="-1110"/>
                  <a:pt x="20508" y="575"/>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1531" name="Shape 1531"/>
        <p:cNvGrpSpPr/>
        <p:nvPr/>
      </p:nvGrpSpPr>
      <p:grpSpPr>
        <a:xfrm>
          <a:off x="0" y="0"/>
          <a:ext cx="0" cy="0"/>
          <a:chOff x="0" y="0"/>
          <a:chExt cx="0" cy="0"/>
        </a:xfrm>
      </p:grpSpPr>
      <p:pic>
        <p:nvPicPr>
          <p:cNvPr id="1532" name="Google Shape;1532;p76"/>
          <p:cNvPicPr preferRelativeResize="0"/>
          <p:nvPr/>
        </p:nvPicPr>
        <p:blipFill rotWithShape="1">
          <a:blip r:embed="rId2">
            <a:alphaModFix/>
          </a:blip>
          <a:srcRect b="0" l="0" r="0" t="0"/>
          <a:stretch/>
        </p:blipFill>
        <p:spPr>
          <a:xfrm>
            <a:off x="0" y="1255"/>
            <a:ext cx="9144001" cy="5140990"/>
          </a:xfrm>
          <a:prstGeom prst="rect">
            <a:avLst/>
          </a:prstGeom>
          <a:noFill/>
          <a:ln>
            <a:noFill/>
          </a:ln>
        </p:spPr>
      </p:pic>
      <p:sp>
        <p:nvSpPr>
          <p:cNvPr id="1533" name="Google Shape;1533;p76"/>
          <p:cNvSpPr/>
          <p:nvPr/>
        </p:nvSpPr>
        <p:spPr>
          <a:xfrm>
            <a:off x="-465718" y="3522457"/>
            <a:ext cx="2431875" cy="1953700"/>
          </a:xfrm>
          <a:custGeom>
            <a:rect b="b" l="l" r="r" t="t"/>
            <a:pathLst>
              <a:path extrusionOk="0" h="78148" w="97275">
                <a:moveTo>
                  <a:pt x="52841" y="76816"/>
                </a:moveTo>
                <a:cubicBezTo>
                  <a:pt x="65152" y="76687"/>
                  <a:pt x="80574" y="80186"/>
                  <a:pt x="87831" y="76039"/>
                </a:cubicBezTo>
                <a:cubicBezTo>
                  <a:pt x="95088" y="71892"/>
                  <a:pt x="98976" y="57767"/>
                  <a:pt x="96384" y="51935"/>
                </a:cubicBezTo>
                <a:cubicBezTo>
                  <a:pt x="93792" y="46103"/>
                  <a:pt x="81611" y="43641"/>
                  <a:pt x="72280" y="41049"/>
                </a:cubicBezTo>
                <a:cubicBezTo>
                  <a:pt x="62949" y="38457"/>
                  <a:pt x="46102" y="40272"/>
                  <a:pt x="40400" y="36384"/>
                </a:cubicBezTo>
                <a:cubicBezTo>
                  <a:pt x="34698" y="32496"/>
                  <a:pt x="39753" y="23424"/>
                  <a:pt x="38068" y="17722"/>
                </a:cubicBezTo>
                <a:cubicBezTo>
                  <a:pt x="36383" y="12020"/>
                  <a:pt x="34439" y="4763"/>
                  <a:pt x="30292" y="2171"/>
                </a:cubicBezTo>
                <a:cubicBezTo>
                  <a:pt x="26145" y="-421"/>
                  <a:pt x="17981" y="-939"/>
                  <a:pt x="13186" y="2171"/>
                </a:cubicBezTo>
                <a:cubicBezTo>
                  <a:pt x="8391" y="5281"/>
                  <a:pt x="3467" y="11114"/>
                  <a:pt x="1523" y="20833"/>
                </a:cubicBezTo>
                <a:cubicBezTo>
                  <a:pt x="-421" y="30553"/>
                  <a:pt x="-550" y="51158"/>
                  <a:pt x="1523" y="60488"/>
                </a:cubicBezTo>
                <a:cubicBezTo>
                  <a:pt x="3597" y="69819"/>
                  <a:pt x="5411" y="74095"/>
                  <a:pt x="13964" y="76816"/>
                </a:cubicBezTo>
                <a:cubicBezTo>
                  <a:pt x="22517" y="79537"/>
                  <a:pt x="40530" y="76946"/>
                  <a:pt x="52841" y="76816"/>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4" name="Google Shape;1534;p76"/>
          <p:cNvSpPr/>
          <p:nvPr/>
        </p:nvSpPr>
        <p:spPr>
          <a:xfrm>
            <a:off x="181442" y="2735205"/>
            <a:ext cx="853675" cy="1263400"/>
          </a:xfrm>
          <a:custGeom>
            <a:rect b="b" l="l" r="r" t="t"/>
            <a:pathLst>
              <a:path extrusionOk="0" h="50536" w="34147">
                <a:moveTo>
                  <a:pt x="6738" y="227"/>
                </a:moveTo>
                <a:cubicBezTo>
                  <a:pt x="2202" y="1134"/>
                  <a:pt x="-519" y="11890"/>
                  <a:pt x="518" y="16555"/>
                </a:cubicBezTo>
                <a:cubicBezTo>
                  <a:pt x="1555" y="21220"/>
                  <a:pt x="9978" y="23295"/>
                  <a:pt x="12958" y="28219"/>
                </a:cubicBezTo>
                <a:cubicBezTo>
                  <a:pt x="15939" y="33144"/>
                  <a:pt x="15550" y="42603"/>
                  <a:pt x="18401" y="46102"/>
                </a:cubicBezTo>
                <a:cubicBezTo>
                  <a:pt x="21252" y="49601"/>
                  <a:pt x="27472" y="52063"/>
                  <a:pt x="30064" y="49212"/>
                </a:cubicBezTo>
                <a:cubicBezTo>
                  <a:pt x="32656" y="46361"/>
                  <a:pt x="34341" y="35346"/>
                  <a:pt x="33952" y="28996"/>
                </a:cubicBezTo>
                <a:cubicBezTo>
                  <a:pt x="33563" y="22646"/>
                  <a:pt x="32268" y="15907"/>
                  <a:pt x="27732" y="11112"/>
                </a:cubicBezTo>
                <a:cubicBezTo>
                  <a:pt x="23196" y="6317"/>
                  <a:pt x="11274" y="-680"/>
                  <a:pt x="6738" y="227"/>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5" name="Google Shape;1535;p76"/>
          <p:cNvSpPr/>
          <p:nvPr/>
        </p:nvSpPr>
        <p:spPr>
          <a:xfrm>
            <a:off x="6896520" y="-364621"/>
            <a:ext cx="2882725" cy="1501350"/>
          </a:xfrm>
          <a:custGeom>
            <a:rect b="b" l="l" r="r" t="t"/>
            <a:pathLst>
              <a:path extrusionOk="0" h="60054" w="115309">
                <a:moveTo>
                  <a:pt x="53821" y="6032"/>
                </a:moveTo>
                <a:cubicBezTo>
                  <a:pt x="36585" y="8754"/>
                  <a:pt x="7946" y="11864"/>
                  <a:pt x="1725" y="18473"/>
                </a:cubicBezTo>
                <a:cubicBezTo>
                  <a:pt x="-4495" y="25082"/>
                  <a:pt x="7427" y="42188"/>
                  <a:pt x="16498" y="45687"/>
                </a:cubicBezTo>
                <a:cubicBezTo>
                  <a:pt x="25569" y="49186"/>
                  <a:pt x="47470" y="37394"/>
                  <a:pt x="56153" y="39467"/>
                </a:cubicBezTo>
                <a:cubicBezTo>
                  <a:pt x="64836" y="41541"/>
                  <a:pt x="62503" y="55148"/>
                  <a:pt x="68594" y="58128"/>
                </a:cubicBezTo>
                <a:cubicBezTo>
                  <a:pt x="74685" y="61109"/>
                  <a:pt x="85052" y="60460"/>
                  <a:pt x="92698" y="57350"/>
                </a:cubicBezTo>
                <a:cubicBezTo>
                  <a:pt x="100344" y="54240"/>
                  <a:pt x="112397" y="48668"/>
                  <a:pt x="114470" y="39467"/>
                </a:cubicBezTo>
                <a:cubicBezTo>
                  <a:pt x="116544" y="30266"/>
                  <a:pt x="115247" y="7717"/>
                  <a:pt x="105139" y="2144"/>
                </a:cubicBezTo>
                <a:cubicBezTo>
                  <a:pt x="95031" y="-3428"/>
                  <a:pt x="71057" y="3311"/>
                  <a:pt x="53821" y="6032"/>
                </a:cubicBezTo>
                <a:close/>
              </a:path>
            </a:pathLst>
          </a:custGeom>
          <a:solidFill>
            <a:srgbClr val="964242">
              <a:alpha val="941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gradFill>
          <a:gsLst>
            <a:gs pos="0">
              <a:schemeClr val="lt1"/>
            </a:gs>
            <a:gs pos="100000">
              <a:schemeClr val="dk2"/>
            </a:gs>
          </a:gsLst>
          <a:lin ang="0" scaled="0"/>
        </a:gradFill>
      </p:bgPr>
    </p:bg>
    <p:spTree>
      <p:nvGrpSpPr>
        <p:cNvPr id="1539" name="Shape 1539"/>
        <p:cNvGrpSpPr/>
        <p:nvPr/>
      </p:nvGrpSpPr>
      <p:grpSpPr>
        <a:xfrm>
          <a:off x="0" y="0"/>
          <a:ext cx="0" cy="0"/>
          <a:chOff x="0" y="0"/>
          <a:chExt cx="0" cy="0"/>
        </a:xfrm>
      </p:grpSpPr>
      <p:sp>
        <p:nvSpPr>
          <p:cNvPr id="1540" name="Google Shape;1540;p78"/>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541" name="Google Shape;1541;p78"/>
          <p:cNvSpPr txBox="1"/>
          <p:nvPr>
            <p:ph idx="2" type="title"/>
          </p:nvPr>
        </p:nvSpPr>
        <p:spPr>
          <a:xfrm>
            <a:off x="1639711" y="2952750"/>
            <a:ext cx="25992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20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542" name="Google Shape;1542;p78"/>
          <p:cNvSpPr txBox="1"/>
          <p:nvPr>
            <p:ph idx="3" type="title"/>
          </p:nvPr>
        </p:nvSpPr>
        <p:spPr>
          <a:xfrm>
            <a:off x="4905089" y="2952750"/>
            <a:ext cx="25992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20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543" name="Google Shape;1543;p78"/>
          <p:cNvSpPr txBox="1"/>
          <p:nvPr>
            <p:ph idx="1" type="subTitle"/>
          </p:nvPr>
        </p:nvSpPr>
        <p:spPr>
          <a:xfrm>
            <a:off x="4905086" y="3342773"/>
            <a:ext cx="2599200" cy="1010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b="0" sz="14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544" name="Google Shape;1544;p78"/>
          <p:cNvSpPr txBox="1"/>
          <p:nvPr>
            <p:ph idx="4" type="subTitle"/>
          </p:nvPr>
        </p:nvSpPr>
        <p:spPr>
          <a:xfrm>
            <a:off x="1639711" y="3342773"/>
            <a:ext cx="2599200" cy="1010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b="0" sz="14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chemeClr val="lt1"/>
            </a:gs>
            <a:gs pos="100000">
              <a:schemeClr val="dk2"/>
            </a:gs>
          </a:gsLst>
          <a:lin ang="5400012" scaled="0"/>
        </a:gradFill>
      </p:bgPr>
    </p:bg>
    <p:spTree>
      <p:nvGrpSpPr>
        <p:cNvPr id="1545" name="Shape 1545"/>
        <p:cNvGrpSpPr/>
        <p:nvPr/>
      </p:nvGrpSpPr>
      <p:grpSpPr>
        <a:xfrm>
          <a:off x="0" y="0"/>
          <a:ext cx="0" cy="0"/>
          <a:chOff x="0" y="0"/>
          <a:chExt cx="0" cy="0"/>
        </a:xfrm>
      </p:grpSpPr>
      <p:sp>
        <p:nvSpPr>
          <p:cNvPr id="1546" name="Google Shape;1546;p79"/>
          <p:cNvSpPr/>
          <p:nvPr/>
        </p:nvSpPr>
        <p:spPr>
          <a:xfrm>
            <a:off x="562050" y="467549"/>
            <a:ext cx="8019900" cy="4208400"/>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7" name="Google Shape;1547;p79"/>
          <p:cNvSpPr txBox="1"/>
          <p:nvPr>
            <p:ph type="ctrTitle"/>
          </p:nvPr>
        </p:nvSpPr>
        <p:spPr>
          <a:xfrm>
            <a:off x="4062975" y="1042738"/>
            <a:ext cx="3951900" cy="24027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Clr>
                <a:srgbClr val="191919"/>
              </a:buClr>
              <a:buSzPts val="5200"/>
              <a:buNone/>
              <a:defRPr sz="6000">
                <a:solidFill>
                  <a:srgbClr val="191919"/>
                </a:solidFill>
              </a:defRPr>
            </a:lvl1pPr>
            <a:lvl2pPr lvl="1" algn="ctr">
              <a:lnSpc>
                <a:spcPct val="100000"/>
              </a:lnSpc>
              <a:spcBef>
                <a:spcPts val="0"/>
              </a:spcBef>
              <a:spcAft>
                <a:spcPts val="0"/>
              </a:spcAft>
              <a:buClr>
                <a:srgbClr val="191919"/>
              </a:buClr>
              <a:buSzPts val="5200"/>
              <a:buNone/>
              <a:defRPr sz="5200">
                <a:solidFill>
                  <a:srgbClr val="191919"/>
                </a:solidFill>
              </a:defRPr>
            </a:lvl2pPr>
            <a:lvl3pPr lvl="2" algn="ctr">
              <a:lnSpc>
                <a:spcPct val="100000"/>
              </a:lnSpc>
              <a:spcBef>
                <a:spcPts val="0"/>
              </a:spcBef>
              <a:spcAft>
                <a:spcPts val="0"/>
              </a:spcAft>
              <a:buClr>
                <a:srgbClr val="191919"/>
              </a:buClr>
              <a:buSzPts val="5200"/>
              <a:buNone/>
              <a:defRPr sz="5200">
                <a:solidFill>
                  <a:srgbClr val="191919"/>
                </a:solidFill>
              </a:defRPr>
            </a:lvl3pPr>
            <a:lvl4pPr lvl="3" algn="ctr">
              <a:lnSpc>
                <a:spcPct val="100000"/>
              </a:lnSpc>
              <a:spcBef>
                <a:spcPts val="0"/>
              </a:spcBef>
              <a:spcAft>
                <a:spcPts val="0"/>
              </a:spcAft>
              <a:buClr>
                <a:srgbClr val="191919"/>
              </a:buClr>
              <a:buSzPts val="5200"/>
              <a:buNone/>
              <a:defRPr sz="5200">
                <a:solidFill>
                  <a:srgbClr val="191919"/>
                </a:solidFill>
              </a:defRPr>
            </a:lvl4pPr>
            <a:lvl5pPr lvl="4" algn="ctr">
              <a:lnSpc>
                <a:spcPct val="100000"/>
              </a:lnSpc>
              <a:spcBef>
                <a:spcPts val="0"/>
              </a:spcBef>
              <a:spcAft>
                <a:spcPts val="0"/>
              </a:spcAft>
              <a:buClr>
                <a:srgbClr val="191919"/>
              </a:buClr>
              <a:buSzPts val="5200"/>
              <a:buNone/>
              <a:defRPr sz="5200">
                <a:solidFill>
                  <a:srgbClr val="191919"/>
                </a:solidFill>
              </a:defRPr>
            </a:lvl5pPr>
            <a:lvl6pPr lvl="5" algn="ctr">
              <a:lnSpc>
                <a:spcPct val="100000"/>
              </a:lnSpc>
              <a:spcBef>
                <a:spcPts val="0"/>
              </a:spcBef>
              <a:spcAft>
                <a:spcPts val="0"/>
              </a:spcAft>
              <a:buClr>
                <a:srgbClr val="191919"/>
              </a:buClr>
              <a:buSzPts val="5200"/>
              <a:buNone/>
              <a:defRPr sz="5200">
                <a:solidFill>
                  <a:srgbClr val="191919"/>
                </a:solidFill>
              </a:defRPr>
            </a:lvl6pPr>
            <a:lvl7pPr lvl="6" algn="ctr">
              <a:lnSpc>
                <a:spcPct val="100000"/>
              </a:lnSpc>
              <a:spcBef>
                <a:spcPts val="0"/>
              </a:spcBef>
              <a:spcAft>
                <a:spcPts val="0"/>
              </a:spcAft>
              <a:buClr>
                <a:srgbClr val="191919"/>
              </a:buClr>
              <a:buSzPts val="5200"/>
              <a:buNone/>
              <a:defRPr sz="5200">
                <a:solidFill>
                  <a:srgbClr val="191919"/>
                </a:solidFill>
              </a:defRPr>
            </a:lvl7pPr>
            <a:lvl8pPr lvl="7" algn="ctr">
              <a:lnSpc>
                <a:spcPct val="100000"/>
              </a:lnSpc>
              <a:spcBef>
                <a:spcPts val="0"/>
              </a:spcBef>
              <a:spcAft>
                <a:spcPts val="0"/>
              </a:spcAft>
              <a:buClr>
                <a:srgbClr val="191919"/>
              </a:buClr>
              <a:buSzPts val="5200"/>
              <a:buNone/>
              <a:defRPr sz="5200">
                <a:solidFill>
                  <a:srgbClr val="191919"/>
                </a:solidFill>
              </a:defRPr>
            </a:lvl8pPr>
            <a:lvl9pPr lvl="8" algn="ctr">
              <a:lnSpc>
                <a:spcPct val="100000"/>
              </a:lnSpc>
              <a:spcBef>
                <a:spcPts val="0"/>
              </a:spcBef>
              <a:spcAft>
                <a:spcPts val="0"/>
              </a:spcAft>
              <a:buClr>
                <a:srgbClr val="191919"/>
              </a:buClr>
              <a:buSzPts val="5200"/>
              <a:buNone/>
              <a:defRPr sz="5200">
                <a:solidFill>
                  <a:srgbClr val="191919"/>
                </a:solidFill>
              </a:defRPr>
            </a:lvl9pPr>
          </a:lstStyle>
          <a:p/>
        </p:txBody>
      </p:sp>
      <p:sp>
        <p:nvSpPr>
          <p:cNvPr id="1548" name="Google Shape;1548;p79"/>
          <p:cNvSpPr txBox="1"/>
          <p:nvPr>
            <p:ph idx="1" type="subTitle"/>
          </p:nvPr>
        </p:nvSpPr>
        <p:spPr>
          <a:xfrm>
            <a:off x="4062975" y="3624950"/>
            <a:ext cx="3951900" cy="475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bg>
      <p:bgPr>
        <a:gradFill>
          <a:gsLst>
            <a:gs pos="0">
              <a:schemeClr val="lt1"/>
            </a:gs>
            <a:gs pos="100000">
              <a:schemeClr val="dk2"/>
            </a:gs>
          </a:gsLst>
          <a:lin ang="16200038" scaled="0"/>
        </a:gradFill>
      </p:bgPr>
    </p:bg>
    <p:spTree>
      <p:nvGrpSpPr>
        <p:cNvPr id="1549" name="Shape 1549"/>
        <p:cNvGrpSpPr/>
        <p:nvPr/>
      </p:nvGrpSpPr>
      <p:grpSpPr>
        <a:xfrm>
          <a:off x="0" y="0"/>
          <a:ext cx="0" cy="0"/>
          <a:chOff x="0" y="0"/>
          <a:chExt cx="0" cy="0"/>
        </a:xfrm>
      </p:grpSpPr>
      <p:sp>
        <p:nvSpPr>
          <p:cNvPr id="1550" name="Google Shape;1550;p80"/>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551" name="Google Shape;1551;p80"/>
          <p:cNvSpPr txBox="1"/>
          <p:nvPr>
            <p:ph idx="2" type="title"/>
          </p:nvPr>
        </p:nvSpPr>
        <p:spPr>
          <a:xfrm>
            <a:off x="855700" y="1745388"/>
            <a:ext cx="23271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552" name="Google Shape;1552;p80"/>
          <p:cNvSpPr txBox="1"/>
          <p:nvPr>
            <p:ph idx="1" type="subTitle"/>
          </p:nvPr>
        </p:nvSpPr>
        <p:spPr>
          <a:xfrm>
            <a:off x="855700" y="2255713"/>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553" name="Google Shape;1553;p80"/>
          <p:cNvSpPr txBox="1"/>
          <p:nvPr>
            <p:ph idx="3" type="title"/>
          </p:nvPr>
        </p:nvSpPr>
        <p:spPr>
          <a:xfrm>
            <a:off x="4978350" y="1745388"/>
            <a:ext cx="23271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554" name="Google Shape;1554;p80"/>
          <p:cNvSpPr txBox="1"/>
          <p:nvPr>
            <p:ph idx="4" type="subTitle"/>
          </p:nvPr>
        </p:nvSpPr>
        <p:spPr>
          <a:xfrm>
            <a:off x="4978350" y="2255713"/>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555" name="Google Shape;1555;p80"/>
          <p:cNvSpPr txBox="1"/>
          <p:nvPr>
            <p:ph idx="5" type="title"/>
          </p:nvPr>
        </p:nvSpPr>
        <p:spPr>
          <a:xfrm>
            <a:off x="855700" y="3259900"/>
            <a:ext cx="23271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556" name="Google Shape;1556;p80"/>
          <p:cNvSpPr txBox="1"/>
          <p:nvPr>
            <p:ph idx="6" type="subTitle"/>
          </p:nvPr>
        </p:nvSpPr>
        <p:spPr>
          <a:xfrm>
            <a:off x="855700" y="3770225"/>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557" name="Google Shape;1557;p80"/>
          <p:cNvSpPr txBox="1"/>
          <p:nvPr>
            <p:ph idx="7" type="title"/>
          </p:nvPr>
        </p:nvSpPr>
        <p:spPr>
          <a:xfrm>
            <a:off x="4978350" y="3259900"/>
            <a:ext cx="23271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558" name="Google Shape;1558;p80"/>
          <p:cNvSpPr txBox="1"/>
          <p:nvPr>
            <p:ph idx="8" type="subTitle"/>
          </p:nvPr>
        </p:nvSpPr>
        <p:spPr>
          <a:xfrm>
            <a:off x="4978350" y="3770225"/>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559" name="Google Shape;1559;p80"/>
          <p:cNvSpPr txBox="1"/>
          <p:nvPr>
            <p:ph idx="9" type="title"/>
          </p:nvPr>
        </p:nvSpPr>
        <p:spPr>
          <a:xfrm>
            <a:off x="3401700" y="2044688"/>
            <a:ext cx="9066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solidFill>
                  <a:srgbClr val="10112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60" name="Google Shape;1560;p80"/>
          <p:cNvSpPr txBox="1"/>
          <p:nvPr>
            <p:ph idx="13" type="title"/>
          </p:nvPr>
        </p:nvSpPr>
        <p:spPr>
          <a:xfrm>
            <a:off x="3401700" y="3559200"/>
            <a:ext cx="9066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solidFill>
                  <a:srgbClr val="10112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61" name="Google Shape;1561;p80"/>
          <p:cNvSpPr txBox="1"/>
          <p:nvPr>
            <p:ph idx="14" type="title"/>
          </p:nvPr>
        </p:nvSpPr>
        <p:spPr>
          <a:xfrm>
            <a:off x="7524300" y="2044688"/>
            <a:ext cx="9066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solidFill>
                  <a:srgbClr val="10112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62" name="Google Shape;1562;p80"/>
          <p:cNvSpPr txBox="1"/>
          <p:nvPr>
            <p:ph idx="15" type="title"/>
          </p:nvPr>
        </p:nvSpPr>
        <p:spPr>
          <a:xfrm>
            <a:off x="7524300" y="3559200"/>
            <a:ext cx="9066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solidFill>
                  <a:srgbClr val="10112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gradFill>
          <a:gsLst>
            <a:gs pos="0">
              <a:schemeClr val="lt1"/>
            </a:gs>
            <a:gs pos="100000">
              <a:schemeClr val="dk2"/>
            </a:gs>
          </a:gsLst>
          <a:lin ang="18900044" scaled="0"/>
        </a:gradFill>
      </p:bgPr>
    </p:bg>
    <p:spTree>
      <p:nvGrpSpPr>
        <p:cNvPr id="1563" name="Shape 1563"/>
        <p:cNvGrpSpPr/>
        <p:nvPr/>
      </p:nvGrpSpPr>
      <p:grpSpPr>
        <a:xfrm>
          <a:off x="0" y="0"/>
          <a:ext cx="0" cy="0"/>
          <a:chOff x="0" y="0"/>
          <a:chExt cx="0" cy="0"/>
        </a:xfrm>
      </p:grpSpPr>
      <p:sp>
        <p:nvSpPr>
          <p:cNvPr id="1564" name="Google Shape;1564;p81"/>
          <p:cNvSpPr txBox="1"/>
          <p:nvPr>
            <p:ph idx="1" type="body"/>
          </p:nvPr>
        </p:nvSpPr>
        <p:spPr>
          <a:xfrm>
            <a:off x="713100" y="2054325"/>
            <a:ext cx="3809400" cy="2340900"/>
          </a:xfrm>
          <a:prstGeom prst="rect">
            <a:avLst/>
          </a:prstGeom>
          <a:noFill/>
          <a:ln>
            <a:noFill/>
          </a:ln>
        </p:spPr>
        <p:txBody>
          <a:bodyPr anchorCtr="0" anchor="t" bIns="91425" lIns="91425" spcFirstLastPara="1" rIns="91425" wrap="square" tIns="91425">
            <a:noAutofit/>
          </a:bodyPr>
          <a:lstStyle>
            <a:lvl1pPr indent="-292100" lvl="0" marL="457200" algn="l">
              <a:lnSpc>
                <a:spcPct val="100000"/>
              </a:lnSpc>
              <a:spcBef>
                <a:spcPts val="0"/>
              </a:spcBef>
              <a:spcAft>
                <a:spcPts val="0"/>
              </a:spcAft>
              <a:buSzPts val="1000"/>
              <a:buChar char="●"/>
              <a:defRPr>
                <a:solidFill>
                  <a:srgbClr val="434343"/>
                </a:solidFill>
              </a:defRPr>
            </a:lvl1pPr>
            <a:lvl2pPr indent="-317500" lvl="1" marL="914400" algn="l">
              <a:lnSpc>
                <a:spcPct val="115000"/>
              </a:lnSpc>
              <a:spcBef>
                <a:spcPts val="0"/>
              </a:spcBef>
              <a:spcAft>
                <a:spcPts val="0"/>
              </a:spcAft>
              <a:buSzPts val="1400"/>
              <a:buChar char="○"/>
              <a:defRPr>
                <a:solidFill>
                  <a:srgbClr val="434343"/>
                </a:solidFill>
              </a:defRPr>
            </a:lvl2pPr>
            <a:lvl3pPr indent="-317500" lvl="2" marL="1371600" algn="l">
              <a:lnSpc>
                <a:spcPct val="115000"/>
              </a:lnSpc>
              <a:spcBef>
                <a:spcPts val="1600"/>
              </a:spcBef>
              <a:spcAft>
                <a:spcPts val="0"/>
              </a:spcAft>
              <a:buSzPts val="1400"/>
              <a:buChar char="■"/>
              <a:defRPr>
                <a:solidFill>
                  <a:srgbClr val="434343"/>
                </a:solidFill>
              </a:defRPr>
            </a:lvl3pPr>
            <a:lvl4pPr indent="-317500" lvl="3" marL="1828800" algn="l">
              <a:lnSpc>
                <a:spcPct val="115000"/>
              </a:lnSpc>
              <a:spcBef>
                <a:spcPts val="1600"/>
              </a:spcBef>
              <a:spcAft>
                <a:spcPts val="0"/>
              </a:spcAft>
              <a:buSzPts val="1400"/>
              <a:buChar char="●"/>
              <a:defRPr>
                <a:solidFill>
                  <a:srgbClr val="434343"/>
                </a:solidFill>
              </a:defRPr>
            </a:lvl4pPr>
            <a:lvl5pPr indent="-317500" lvl="4" marL="2286000" algn="l">
              <a:lnSpc>
                <a:spcPct val="115000"/>
              </a:lnSpc>
              <a:spcBef>
                <a:spcPts val="1600"/>
              </a:spcBef>
              <a:spcAft>
                <a:spcPts val="0"/>
              </a:spcAft>
              <a:buSzPts val="1400"/>
              <a:buChar char="○"/>
              <a:defRPr>
                <a:solidFill>
                  <a:srgbClr val="434343"/>
                </a:solidFill>
              </a:defRPr>
            </a:lvl5pPr>
            <a:lvl6pPr indent="-317500" lvl="5" marL="2743200" algn="l">
              <a:lnSpc>
                <a:spcPct val="115000"/>
              </a:lnSpc>
              <a:spcBef>
                <a:spcPts val="1600"/>
              </a:spcBef>
              <a:spcAft>
                <a:spcPts val="0"/>
              </a:spcAft>
              <a:buSzPts val="1400"/>
              <a:buChar char="■"/>
              <a:defRPr>
                <a:solidFill>
                  <a:srgbClr val="434343"/>
                </a:solidFill>
              </a:defRPr>
            </a:lvl6pPr>
            <a:lvl7pPr indent="-317500" lvl="6" marL="3200400" algn="l">
              <a:lnSpc>
                <a:spcPct val="115000"/>
              </a:lnSpc>
              <a:spcBef>
                <a:spcPts val="1600"/>
              </a:spcBef>
              <a:spcAft>
                <a:spcPts val="0"/>
              </a:spcAft>
              <a:buSzPts val="1400"/>
              <a:buChar char="●"/>
              <a:defRPr>
                <a:solidFill>
                  <a:srgbClr val="434343"/>
                </a:solidFill>
              </a:defRPr>
            </a:lvl7pPr>
            <a:lvl8pPr indent="-317500" lvl="7" marL="3657600" algn="l">
              <a:lnSpc>
                <a:spcPct val="115000"/>
              </a:lnSpc>
              <a:spcBef>
                <a:spcPts val="1600"/>
              </a:spcBef>
              <a:spcAft>
                <a:spcPts val="0"/>
              </a:spcAft>
              <a:buSzPts val="1400"/>
              <a:buChar char="○"/>
              <a:defRPr>
                <a:solidFill>
                  <a:srgbClr val="434343"/>
                </a:solidFill>
              </a:defRPr>
            </a:lvl8pPr>
            <a:lvl9pPr indent="-317500" lvl="8" marL="4114800" algn="l">
              <a:lnSpc>
                <a:spcPct val="115000"/>
              </a:lnSpc>
              <a:spcBef>
                <a:spcPts val="1600"/>
              </a:spcBef>
              <a:spcAft>
                <a:spcPts val="1600"/>
              </a:spcAft>
              <a:buSzPts val="1400"/>
              <a:buChar char="■"/>
              <a:defRPr>
                <a:solidFill>
                  <a:srgbClr val="434343"/>
                </a:solidFill>
              </a:defRPr>
            </a:lvl9pPr>
          </a:lstStyle>
          <a:p/>
        </p:txBody>
      </p:sp>
      <p:sp>
        <p:nvSpPr>
          <p:cNvPr id="1565" name="Google Shape;1565;p81"/>
          <p:cNvSpPr txBox="1"/>
          <p:nvPr>
            <p:ph type="title"/>
          </p:nvPr>
        </p:nvSpPr>
        <p:spPr>
          <a:xfrm>
            <a:off x="1024600" y="900700"/>
            <a:ext cx="3186300" cy="1153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566" name="Google Shape;1566;p81"/>
          <p:cNvSpPr/>
          <p:nvPr/>
        </p:nvSpPr>
        <p:spPr>
          <a:xfrm>
            <a:off x="4817875" y="587850"/>
            <a:ext cx="3612900" cy="3967800"/>
          </a:xfrm>
          <a:prstGeom prst="roundRect">
            <a:avLst>
              <a:gd fmla="val 22753"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gradFill>
          <a:gsLst>
            <a:gs pos="0">
              <a:schemeClr val="lt1"/>
            </a:gs>
            <a:gs pos="100000">
              <a:schemeClr val="dk2"/>
            </a:gs>
          </a:gsLst>
          <a:lin ang="5400700" scaled="0"/>
        </a:gradFill>
      </p:bgPr>
    </p:bg>
    <p:spTree>
      <p:nvGrpSpPr>
        <p:cNvPr id="1567" name="Shape 1567"/>
        <p:cNvGrpSpPr/>
        <p:nvPr/>
      </p:nvGrpSpPr>
      <p:grpSpPr>
        <a:xfrm>
          <a:off x="0" y="0"/>
          <a:ext cx="0" cy="0"/>
          <a:chOff x="0" y="0"/>
          <a:chExt cx="0" cy="0"/>
        </a:xfrm>
      </p:grpSpPr>
      <p:sp>
        <p:nvSpPr>
          <p:cNvPr id="1568" name="Google Shape;1568;p82"/>
          <p:cNvSpPr txBox="1"/>
          <p:nvPr>
            <p:ph type="title"/>
          </p:nvPr>
        </p:nvSpPr>
        <p:spPr>
          <a:xfrm>
            <a:off x="2098525" y="1307100"/>
            <a:ext cx="4947000" cy="2529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72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gradFill>
          <a:gsLst>
            <a:gs pos="0">
              <a:schemeClr val="lt1"/>
            </a:gs>
            <a:gs pos="100000">
              <a:schemeClr val="dk2"/>
            </a:gs>
          </a:gsLst>
          <a:lin ang="10800025" scaled="0"/>
        </a:gradFill>
      </p:bgPr>
    </p:bg>
    <p:spTree>
      <p:nvGrpSpPr>
        <p:cNvPr id="1569" name="Shape 1569"/>
        <p:cNvGrpSpPr/>
        <p:nvPr/>
      </p:nvGrpSpPr>
      <p:grpSpPr>
        <a:xfrm>
          <a:off x="0" y="0"/>
          <a:ext cx="0" cy="0"/>
          <a:chOff x="0" y="0"/>
          <a:chExt cx="0" cy="0"/>
        </a:xfrm>
      </p:grpSpPr>
      <p:sp>
        <p:nvSpPr>
          <p:cNvPr id="1570" name="Google Shape;1570;p83"/>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gradFill>
          <a:gsLst>
            <a:gs pos="0">
              <a:schemeClr val="lt1"/>
            </a:gs>
            <a:gs pos="100000">
              <a:schemeClr val="dk2"/>
            </a:gs>
          </a:gsLst>
          <a:lin ang="2700006" scaled="0"/>
        </a:gradFill>
      </p:bgPr>
    </p:bg>
    <p:spTree>
      <p:nvGrpSpPr>
        <p:cNvPr id="50" name="Shape 50"/>
        <p:cNvGrpSpPr/>
        <p:nvPr/>
      </p:nvGrpSpPr>
      <p:grpSpPr>
        <a:xfrm>
          <a:off x="0" y="0"/>
          <a:ext cx="0" cy="0"/>
          <a:chOff x="0" y="0"/>
          <a:chExt cx="0" cy="0"/>
        </a:xfrm>
      </p:grpSpPr>
      <p:sp>
        <p:nvSpPr>
          <p:cNvPr id="51" name="Google Shape;51;p9"/>
          <p:cNvSpPr/>
          <p:nvPr/>
        </p:nvSpPr>
        <p:spPr>
          <a:xfrm>
            <a:off x="1720975" y="467550"/>
            <a:ext cx="5702100" cy="4208400"/>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9"/>
          <p:cNvSpPr txBox="1"/>
          <p:nvPr>
            <p:ph type="title"/>
          </p:nvPr>
        </p:nvSpPr>
        <p:spPr>
          <a:xfrm>
            <a:off x="2379750" y="2759400"/>
            <a:ext cx="43845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53" name="Google Shape;53;p9"/>
          <p:cNvSpPr txBox="1"/>
          <p:nvPr>
            <p:ph idx="1" type="subTitle"/>
          </p:nvPr>
        </p:nvSpPr>
        <p:spPr>
          <a:xfrm>
            <a:off x="2476000" y="3525000"/>
            <a:ext cx="4192200" cy="1079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bg>
      <p:bgPr>
        <a:gradFill>
          <a:gsLst>
            <a:gs pos="0">
              <a:schemeClr val="lt1"/>
            </a:gs>
            <a:gs pos="100000">
              <a:schemeClr val="dk2"/>
            </a:gs>
          </a:gsLst>
          <a:lin ang="8099331" scaled="0"/>
        </a:gradFill>
      </p:bgPr>
    </p:bg>
    <p:spTree>
      <p:nvGrpSpPr>
        <p:cNvPr id="1571" name="Shape 1571"/>
        <p:cNvGrpSpPr/>
        <p:nvPr/>
      </p:nvGrpSpPr>
      <p:grpSpPr>
        <a:xfrm>
          <a:off x="0" y="0"/>
          <a:ext cx="0" cy="0"/>
          <a:chOff x="0" y="0"/>
          <a:chExt cx="0" cy="0"/>
        </a:xfrm>
      </p:grpSpPr>
      <p:sp>
        <p:nvSpPr>
          <p:cNvPr id="1572" name="Google Shape;1572;p84"/>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573" name="Google Shape;1573;p84"/>
          <p:cNvSpPr txBox="1"/>
          <p:nvPr>
            <p:ph idx="2" type="title"/>
          </p:nvPr>
        </p:nvSpPr>
        <p:spPr>
          <a:xfrm>
            <a:off x="1252775" y="1953800"/>
            <a:ext cx="30324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574" name="Google Shape;1574;p84"/>
          <p:cNvSpPr txBox="1"/>
          <p:nvPr>
            <p:ph idx="1" type="subTitle"/>
          </p:nvPr>
        </p:nvSpPr>
        <p:spPr>
          <a:xfrm>
            <a:off x="1252775" y="2343800"/>
            <a:ext cx="3032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575" name="Google Shape;1575;p84"/>
          <p:cNvSpPr txBox="1"/>
          <p:nvPr>
            <p:ph idx="3" type="title"/>
          </p:nvPr>
        </p:nvSpPr>
        <p:spPr>
          <a:xfrm>
            <a:off x="4858978" y="1953800"/>
            <a:ext cx="30324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576" name="Google Shape;1576;p84"/>
          <p:cNvSpPr txBox="1"/>
          <p:nvPr>
            <p:ph idx="4" type="subTitle"/>
          </p:nvPr>
        </p:nvSpPr>
        <p:spPr>
          <a:xfrm>
            <a:off x="4858975" y="2343800"/>
            <a:ext cx="3032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577" name="Google Shape;1577;p84"/>
          <p:cNvSpPr txBox="1"/>
          <p:nvPr>
            <p:ph idx="5" type="title"/>
          </p:nvPr>
        </p:nvSpPr>
        <p:spPr>
          <a:xfrm>
            <a:off x="1252775" y="3692000"/>
            <a:ext cx="30324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578" name="Google Shape;1578;p84"/>
          <p:cNvSpPr txBox="1"/>
          <p:nvPr>
            <p:ph idx="6" type="subTitle"/>
          </p:nvPr>
        </p:nvSpPr>
        <p:spPr>
          <a:xfrm>
            <a:off x="1252775" y="4082000"/>
            <a:ext cx="3032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579" name="Google Shape;1579;p84"/>
          <p:cNvSpPr txBox="1"/>
          <p:nvPr>
            <p:ph idx="7" type="title"/>
          </p:nvPr>
        </p:nvSpPr>
        <p:spPr>
          <a:xfrm>
            <a:off x="4858978" y="3692000"/>
            <a:ext cx="30324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580" name="Google Shape;1580;p84"/>
          <p:cNvSpPr txBox="1"/>
          <p:nvPr>
            <p:ph idx="8" type="subTitle"/>
          </p:nvPr>
        </p:nvSpPr>
        <p:spPr>
          <a:xfrm>
            <a:off x="4858975" y="4082000"/>
            <a:ext cx="3032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gradFill>
          <a:gsLst>
            <a:gs pos="0">
              <a:schemeClr val="lt1"/>
            </a:gs>
            <a:gs pos="100000">
              <a:schemeClr val="dk2"/>
            </a:gs>
          </a:gsLst>
          <a:lin ang="2700006" scaled="0"/>
        </a:gradFill>
      </p:bgPr>
    </p:bg>
    <p:spTree>
      <p:nvGrpSpPr>
        <p:cNvPr id="1581" name="Shape 1581"/>
        <p:cNvGrpSpPr/>
        <p:nvPr/>
      </p:nvGrpSpPr>
      <p:grpSpPr>
        <a:xfrm>
          <a:off x="0" y="0"/>
          <a:ext cx="0" cy="0"/>
          <a:chOff x="0" y="0"/>
          <a:chExt cx="0" cy="0"/>
        </a:xfrm>
      </p:grpSpPr>
      <p:sp>
        <p:nvSpPr>
          <p:cNvPr id="1582" name="Google Shape;1582;p85"/>
          <p:cNvSpPr/>
          <p:nvPr/>
        </p:nvSpPr>
        <p:spPr>
          <a:xfrm>
            <a:off x="1720975" y="467550"/>
            <a:ext cx="5702100" cy="4208400"/>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3" name="Google Shape;1583;p85"/>
          <p:cNvSpPr txBox="1"/>
          <p:nvPr>
            <p:ph type="title"/>
          </p:nvPr>
        </p:nvSpPr>
        <p:spPr>
          <a:xfrm>
            <a:off x="2379750" y="2759400"/>
            <a:ext cx="43845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84" name="Google Shape;1584;p85"/>
          <p:cNvSpPr txBox="1"/>
          <p:nvPr>
            <p:ph idx="1" type="subTitle"/>
          </p:nvPr>
        </p:nvSpPr>
        <p:spPr>
          <a:xfrm>
            <a:off x="2476000" y="3525000"/>
            <a:ext cx="4192200" cy="1079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gradFill>
          <a:gsLst>
            <a:gs pos="0">
              <a:schemeClr val="lt1"/>
            </a:gs>
            <a:gs pos="100000">
              <a:schemeClr val="dk2"/>
            </a:gs>
          </a:gsLst>
          <a:lin ang="16198662" scaled="0"/>
        </a:gradFill>
      </p:bgPr>
    </p:bg>
    <p:spTree>
      <p:nvGrpSpPr>
        <p:cNvPr id="1585" name="Shape 1585"/>
        <p:cNvGrpSpPr/>
        <p:nvPr/>
      </p:nvGrpSpPr>
      <p:grpSpPr>
        <a:xfrm>
          <a:off x="0" y="0"/>
          <a:ext cx="0" cy="0"/>
          <a:chOff x="0" y="0"/>
          <a:chExt cx="0" cy="0"/>
        </a:xfrm>
      </p:grpSpPr>
      <p:sp>
        <p:nvSpPr>
          <p:cNvPr id="1586" name="Google Shape;1586;p86"/>
          <p:cNvSpPr/>
          <p:nvPr/>
        </p:nvSpPr>
        <p:spPr>
          <a:xfrm>
            <a:off x="1587925" y="467550"/>
            <a:ext cx="5968200" cy="4208400"/>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7" name="Google Shape;1587;p86"/>
          <p:cNvSpPr txBox="1"/>
          <p:nvPr>
            <p:ph hasCustomPrompt="1" type="title"/>
          </p:nvPr>
        </p:nvSpPr>
        <p:spPr>
          <a:xfrm>
            <a:off x="2402350" y="2827075"/>
            <a:ext cx="4339200" cy="1110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9600"/>
              <a:buNone/>
              <a:defRPr sz="7200">
                <a:solidFill>
                  <a:srgbClr val="101122"/>
                </a:solidFill>
              </a:defRPr>
            </a:lvl1pPr>
            <a:lvl2pPr lvl="1" algn="ctr">
              <a:lnSpc>
                <a:spcPct val="100000"/>
              </a:lnSpc>
              <a:spcBef>
                <a:spcPts val="0"/>
              </a:spcBef>
              <a:spcAft>
                <a:spcPts val="0"/>
              </a:spcAft>
              <a:buSzPts val="9600"/>
              <a:buNone/>
              <a:defRPr sz="9600"/>
            </a:lvl2pPr>
            <a:lvl3pPr lvl="2" algn="ctr">
              <a:lnSpc>
                <a:spcPct val="100000"/>
              </a:lnSpc>
              <a:spcBef>
                <a:spcPts val="0"/>
              </a:spcBef>
              <a:spcAft>
                <a:spcPts val="0"/>
              </a:spcAft>
              <a:buSzPts val="9600"/>
              <a:buNone/>
              <a:defRPr sz="9600"/>
            </a:lvl3pPr>
            <a:lvl4pPr lvl="3" algn="ctr">
              <a:lnSpc>
                <a:spcPct val="100000"/>
              </a:lnSpc>
              <a:spcBef>
                <a:spcPts val="0"/>
              </a:spcBef>
              <a:spcAft>
                <a:spcPts val="0"/>
              </a:spcAft>
              <a:buSzPts val="9600"/>
              <a:buNone/>
              <a:defRPr sz="9600"/>
            </a:lvl4pPr>
            <a:lvl5pPr lvl="4" algn="ctr">
              <a:lnSpc>
                <a:spcPct val="100000"/>
              </a:lnSpc>
              <a:spcBef>
                <a:spcPts val="0"/>
              </a:spcBef>
              <a:spcAft>
                <a:spcPts val="0"/>
              </a:spcAft>
              <a:buSzPts val="9600"/>
              <a:buNone/>
              <a:defRPr sz="9600"/>
            </a:lvl5pPr>
            <a:lvl6pPr lvl="5" algn="ctr">
              <a:lnSpc>
                <a:spcPct val="100000"/>
              </a:lnSpc>
              <a:spcBef>
                <a:spcPts val="0"/>
              </a:spcBef>
              <a:spcAft>
                <a:spcPts val="0"/>
              </a:spcAft>
              <a:buSzPts val="9600"/>
              <a:buNone/>
              <a:defRPr sz="9600"/>
            </a:lvl6pPr>
            <a:lvl7pPr lvl="6" algn="ctr">
              <a:lnSpc>
                <a:spcPct val="100000"/>
              </a:lnSpc>
              <a:spcBef>
                <a:spcPts val="0"/>
              </a:spcBef>
              <a:spcAft>
                <a:spcPts val="0"/>
              </a:spcAft>
              <a:buSzPts val="9600"/>
              <a:buNone/>
              <a:defRPr sz="9600"/>
            </a:lvl7pPr>
            <a:lvl8pPr lvl="7" algn="ctr">
              <a:lnSpc>
                <a:spcPct val="100000"/>
              </a:lnSpc>
              <a:spcBef>
                <a:spcPts val="0"/>
              </a:spcBef>
              <a:spcAft>
                <a:spcPts val="0"/>
              </a:spcAft>
              <a:buSzPts val="9600"/>
              <a:buNone/>
              <a:defRPr sz="9600"/>
            </a:lvl8pPr>
            <a:lvl9pPr lvl="8" algn="ctr">
              <a:lnSpc>
                <a:spcPct val="100000"/>
              </a:lnSpc>
              <a:spcBef>
                <a:spcPts val="0"/>
              </a:spcBef>
              <a:spcAft>
                <a:spcPts val="0"/>
              </a:spcAft>
              <a:buSzPts val="9600"/>
              <a:buNone/>
              <a:defRPr sz="9600"/>
            </a:lvl9pPr>
          </a:lstStyle>
          <a:p>
            <a:r>
              <a:t>xx%</a:t>
            </a:r>
          </a:p>
        </p:txBody>
      </p:sp>
      <p:sp>
        <p:nvSpPr>
          <p:cNvPr id="1588" name="Google Shape;1588;p86"/>
          <p:cNvSpPr txBox="1"/>
          <p:nvPr>
            <p:ph idx="1" type="subTitle"/>
          </p:nvPr>
        </p:nvSpPr>
        <p:spPr>
          <a:xfrm>
            <a:off x="2402350" y="3880413"/>
            <a:ext cx="4339200" cy="49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600"/>
              <a:buNone/>
              <a:defRPr>
                <a:solidFill>
                  <a:schemeClr val="dk1"/>
                </a:solidFill>
              </a:defRPr>
            </a:lvl1pPr>
            <a:lvl2pPr lvl="1" algn="ctr">
              <a:lnSpc>
                <a:spcPct val="100000"/>
              </a:lnSpc>
              <a:spcBef>
                <a:spcPts val="0"/>
              </a:spcBef>
              <a:spcAft>
                <a:spcPts val="0"/>
              </a:spcAft>
              <a:buSzPts val="1600"/>
              <a:buNone/>
              <a:defRPr sz="1600"/>
            </a:lvl2pPr>
            <a:lvl3pPr lvl="2" algn="ctr">
              <a:lnSpc>
                <a:spcPct val="100000"/>
              </a:lnSpc>
              <a:spcBef>
                <a:spcPts val="1600"/>
              </a:spcBef>
              <a:spcAft>
                <a:spcPts val="0"/>
              </a:spcAft>
              <a:buSzPts val="1600"/>
              <a:buNone/>
              <a:defRPr sz="1600"/>
            </a:lvl3pPr>
            <a:lvl4pPr lvl="3" algn="ctr">
              <a:lnSpc>
                <a:spcPct val="100000"/>
              </a:lnSpc>
              <a:spcBef>
                <a:spcPts val="1600"/>
              </a:spcBef>
              <a:spcAft>
                <a:spcPts val="0"/>
              </a:spcAft>
              <a:buSzPts val="1600"/>
              <a:buNone/>
              <a:defRPr sz="1600"/>
            </a:lvl4pPr>
            <a:lvl5pPr lvl="4" algn="ctr">
              <a:lnSpc>
                <a:spcPct val="100000"/>
              </a:lnSpc>
              <a:spcBef>
                <a:spcPts val="1600"/>
              </a:spcBef>
              <a:spcAft>
                <a:spcPts val="0"/>
              </a:spcAft>
              <a:buSzPts val="1600"/>
              <a:buNone/>
              <a:defRPr sz="1600"/>
            </a:lvl5pPr>
            <a:lvl6pPr lvl="5" algn="ctr">
              <a:lnSpc>
                <a:spcPct val="100000"/>
              </a:lnSpc>
              <a:spcBef>
                <a:spcPts val="1600"/>
              </a:spcBef>
              <a:spcAft>
                <a:spcPts val="0"/>
              </a:spcAft>
              <a:buSzPts val="1600"/>
              <a:buNone/>
              <a:defRPr sz="1600"/>
            </a:lvl6pPr>
            <a:lvl7pPr lvl="6" algn="ctr">
              <a:lnSpc>
                <a:spcPct val="100000"/>
              </a:lnSpc>
              <a:spcBef>
                <a:spcPts val="1600"/>
              </a:spcBef>
              <a:spcAft>
                <a:spcPts val="0"/>
              </a:spcAft>
              <a:buSzPts val="1600"/>
              <a:buNone/>
              <a:defRPr sz="1600"/>
            </a:lvl7pPr>
            <a:lvl8pPr lvl="7" algn="ctr">
              <a:lnSpc>
                <a:spcPct val="100000"/>
              </a:lnSpc>
              <a:spcBef>
                <a:spcPts val="1600"/>
              </a:spcBef>
              <a:spcAft>
                <a:spcPts val="0"/>
              </a:spcAft>
              <a:buSzPts val="1600"/>
              <a:buNone/>
              <a:defRPr sz="1600"/>
            </a:lvl8pPr>
            <a:lvl9pPr lvl="8" algn="ctr">
              <a:lnSpc>
                <a:spcPct val="100000"/>
              </a:lnSpc>
              <a:spcBef>
                <a:spcPts val="1600"/>
              </a:spcBef>
              <a:spcAft>
                <a:spcPts val="1600"/>
              </a:spcAft>
              <a:buSzPts val="1600"/>
              <a:buNone/>
              <a:defRPr sz="1600"/>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89" name="Shape 1589"/>
        <p:cNvGrpSpPr/>
        <p:nvPr/>
      </p:nvGrpSpPr>
      <p:grpSpPr>
        <a:xfrm>
          <a:off x="0" y="0"/>
          <a:ext cx="0" cy="0"/>
          <a:chOff x="0" y="0"/>
          <a:chExt cx="0" cy="0"/>
        </a:xfrm>
      </p:grpSpPr>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4">
    <p:bg>
      <p:bgPr>
        <a:gradFill>
          <a:gsLst>
            <a:gs pos="0">
              <a:schemeClr val="lt1"/>
            </a:gs>
            <a:gs pos="100000">
              <a:schemeClr val="dk2"/>
            </a:gs>
          </a:gsLst>
          <a:lin ang="10801400" scaled="0"/>
        </a:gradFill>
      </p:bgPr>
    </p:bg>
    <p:spTree>
      <p:nvGrpSpPr>
        <p:cNvPr id="1590" name="Shape 1590"/>
        <p:cNvGrpSpPr/>
        <p:nvPr/>
      </p:nvGrpSpPr>
      <p:grpSpPr>
        <a:xfrm>
          <a:off x="0" y="0"/>
          <a:ext cx="0" cy="0"/>
          <a:chOff x="0" y="0"/>
          <a:chExt cx="0" cy="0"/>
        </a:xfrm>
      </p:grpSpPr>
      <p:sp>
        <p:nvSpPr>
          <p:cNvPr id="1591" name="Google Shape;1591;p88"/>
          <p:cNvSpPr txBox="1"/>
          <p:nvPr>
            <p:ph type="title"/>
          </p:nvPr>
        </p:nvSpPr>
        <p:spPr>
          <a:xfrm>
            <a:off x="4629825" y="1874550"/>
            <a:ext cx="35484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592" name="Google Shape;1592;p88"/>
          <p:cNvSpPr txBox="1"/>
          <p:nvPr>
            <p:ph idx="1" type="subTitle"/>
          </p:nvPr>
        </p:nvSpPr>
        <p:spPr>
          <a:xfrm>
            <a:off x="4629825" y="2447250"/>
            <a:ext cx="3548400" cy="821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bg>
      <p:bgPr>
        <a:gradFill>
          <a:gsLst>
            <a:gs pos="0">
              <a:schemeClr val="lt1"/>
            </a:gs>
            <a:gs pos="100000">
              <a:schemeClr val="dk2"/>
            </a:gs>
          </a:gsLst>
          <a:lin ang="10801400" scaled="0"/>
        </a:gradFill>
      </p:bgPr>
    </p:bg>
    <p:spTree>
      <p:nvGrpSpPr>
        <p:cNvPr id="1593" name="Shape 1593"/>
        <p:cNvGrpSpPr/>
        <p:nvPr/>
      </p:nvGrpSpPr>
      <p:grpSpPr>
        <a:xfrm>
          <a:off x="0" y="0"/>
          <a:ext cx="0" cy="0"/>
          <a:chOff x="0" y="0"/>
          <a:chExt cx="0" cy="0"/>
        </a:xfrm>
      </p:grpSpPr>
      <p:sp>
        <p:nvSpPr>
          <p:cNvPr id="1594" name="Google Shape;1594;p89"/>
          <p:cNvSpPr txBox="1"/>
          <p:nvPr>
            <p:ph type="title"/>
          </p:nvPr>
        </p:nvSpPr>
        <p:spPr>
          <a:xfrm>
            <a:off x="720075"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595" name="Google Shape;1595;p89"/>
          <p:cNvSpPr txBox="1"/>
          <p:nvPr>
            <p:ph idx="2" type="title"/>
          </p:nvPr>
        </p:nvSpPr>
        <p:spPr>
          <a:xfrm>
            <a:off x="898000" y="2952750"/>
            <a:ext cx="22548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596" name="Google Shape;1596;p89"/>
          <p:cNvSpPr txBox="1"/>
          <p:nvPr>
            <p:ph idx="1" type="subTitle"/>
          </p:nvPr>
        </p:nvSpPr>
        <p:spPr>
          <a:xfrm>
            <a:off x="898000" y="3342775"/>
            <a:ext cx="2254800" cy="869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597" name="Google Shape;1597;p89"/>
          <p:cNvSpPr txBox="1"/>
          <p:nvPr>
            <p:ph idx="3" type="title"/>
          </p:nvPr>
        </p:nvSpPr>
        <p:spPr>
          <a:xfrm>
            <a:off x="3444700" y="2952750"/>
            <a:ext cx="22548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598" name="Google Shape;1598;p89"/>
          <p:cNvSpPr txBox="1"/>
          <p:nvPr>
            <p:ph idx="4" type="subTitle"/>
          </p:nvPr>
        </p:nvSpPr>
        <p:spPr>
          <a:xfrm>
            <a:off x="3444675" y="3342775"/>
            <a:ext cx="2254800" cy="869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599" name="Google Shape;1599;p89"/>
          <p:cNvSpPr txBox="1"/>
          <p:nvPr>
            <p:ph idx="5" type="title"/>
          </p:nvPr>
        </p:nvSpPr>
        <p:spPr>
          <a:xfrm>
            <a:off x="5991400" y="2952750"/>
            <a:ext cx="22548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600" name="Google Shape;1600;p89"/>
          <p:cNvSpPr txBox="1"/>
          <p:nvPr>
            <p:ph idx="6" type="subTitle"/>
          </p:nvPr>
        </p:nvSpPr>
        <p:spPr>
          <a:xfrm>
            <a:off x="5991400" y="3342775"/>
            <a:ext cx="2254800" cy="869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6_2">
    <p:bg>
      <p:bgPr>
        <a:gradFill>
          <a:gsLst>
            <a:gs pos="0">
              <a:schemeClr val="lt1"/>
            </a:gs>
            <a:gs pos="100000">
              <a:schemeClr val="dk2"/>
            </a:gs>
          </a:gsLst>
          <a:lin ang="2698631" scaled="0"/>
        </a:gradFill>
      </p:bgPr>
    </p:bg>
    <p:spTree>
      <p:nvGrpSpPr>
        <p:cNvPr id="1601" name="Shape 1601"/>
        <p:cNvGrpSpPr/>
        <p:nvPr/>
      </p:nvGrpSpPr>
      <p:grpSpPr>
        <a:xfrm>
          <a:off x="0" y="0"/>
          <a:ext cx="0" cy="0"/>
          <a:chOff x="0" y="0"/>
          <a:chExt cx="0" cy="0"/>
        </a:xfrm>
      </p:grpSpPr>
      <p:sp>
        <p:nvSpPr>
          <p:cNvPr id="1602" name="Google Shape;1602;p90"/>
          <p:cNvSpPr txBox="1"/>
          <p:nvPr>
            <p:ph type="title"/>
          </p:nvPr>
        </p:nvSpPr>
        <p:spPr>
          <a:xfrm>
            <a:off x="720075"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603" name="Google Shape;1603;p90"/>
          <p:cNvSpPr txBox="1"/>
          <p:nvPr>
            <p:ph idx="2" type="title"/>
          </p:nvPr>
        </p:nvSpPr>
        <p:spPr>
          <a:xfrm>
            <a:off x="937700" y="1531050"/>
            <a:ext cx="21753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2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604" name="Google Shape;1604;p90"/>
          <p:cNvSpPr txBox="1"/>
          <p:nvPr>
            <p:ph idx="1" type="subTitle"/>
          </p:nvPr>
        </p:nvSpPr>
        <p:spPr>
          <a:xfrm>
            <a:off x="937700" y="3796250"/>
            <a:ext cx="2175300" cy="660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605" name="Google Shape;1605;p90"/>
          <p:cNvSpPr txBox="1"/>
          <p:nvPr>
            <p:ph idx="3" type="title"/>
          </p:nvPr>
        </p:nvSpPr>
        <p:spPr>
          <a:xfrm>
            <a:off x="3484419" y="1531050"/>
            <a:ext cx="21753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2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606" name="Google Shape;1606;p90"/>
          <p:cNvSpPr txBox="1"/>
          <p:nvPr>
            <p:ph idx="4" type="subTitle"/>
          </p:nvPr>
        </p:nvSpPr>
        <p:spPr>
          <a:xfrm>
            <a:off x="3484422" y="3796250"/>
            <a:ext cx="2175300" cy="660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607" name="Google Shape;1607;p90"/>
          <p:cNvSpPr txBox="1"/>
          <p:nvPr>
            <p:ph idx="5" type="title"/>
          </p:nvPr>
        </p:nvSpPr>
        <p:spPr>
          <a:xfrm>
            <a:off x="6031146" y="1531050"/>
            <a:ext cx="21753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2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608" name="Google Shape;1608;p90"/>
          <p:cNvSpPr txBox="1"/>
          <p:nvPr>
            <p:ph idx="6" type="subTitle"/>
          </p:nvPr>
        </p:nvSpPr>
        <p:spPr>
          <a:xfrm>
            <a:off x="6031150" y="3796250"/>
            <a:ext cx="2175300" cy="660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bg>
      <p:bgPr>
        <a:gradFill>
          <a:gsLst>
            <a:gs pos="0">
              <a:schemeClr val="lt1"/>
            </a:gs>
            <a:gs pos="100000">
              <a:schemeClr val="dk2"/>
            </a:gs>
          </a:gsLst>
          <a:lin ang="2698631" scaled="0"/>
        </a:gradFill>
      </p:bgPr>
    </p:bg>
    <p:spTree>
      <p:nvGrpSpPr>
        <p:cNvPr id="1609" name="Shape 1609"/>
        <p:cNvGrpSpPr/>
        <p:nvPr/>
      </p:nvGrpSpPr>
      <p:grpSpPr>
        <a:xfrm>
          <a:off x="0" y="0"/>
          <a:ext cx="0" cy="0"/>
          <a:chOff x="0" y="0"/>
          <a:chExt cx="0" cy="0"/>
        </a:xfrm>
      </p:grpSpPr>
      <p:sp>
        <p:nvSpPr>
          <p:cNvPr id="1610" name="Google Shape;1610;p91"/>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611" name="Google Shape;1611;p91"/>
          <p:cNvSpPr txBox="1"/>
          <p:nvPr>
            <p:ph idx="2" type="title"/>
          </p:nvPr>
        </p:nvSpPr>
        <p:spPr>
          <a:xfrm>
            <a:off x="875675" y="1953800"/>
            <a:ext cx="21321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612" name="Google Shape;1612;p91"/>
          <p:cNvSpPr txBox="1"/>
          <p:nvPr>
            <p:ph idx="1" type="subTitle"/>
          </p:nvPr>
        </p:nvSpPr>
        <p:spPr>
          <a:xfrm>
            <a:off x="875675" y="2343800"/>
            <a:ext cx="2132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613" name="Google Shape;1613;p91"/>
          <p:cNvSpPr txBox="1"/>
          <p:nvPr>
            <p:ph idx="3" type="title"/>
          </p:nvPr>
        </p:nvSpPr>
        <p:spPr>
          <a:xfrm>
            <a:off x="3505928" y="1953800"/>
            <a:ext cx="21321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614" name="Google Shape;1614;p91"/>
          <p:cNvSpPr txBox="1"/>
          <p:nvPr>
            <p:ph idx="4" type="subTitle"/>
          </p:nvPr>
        </p:nvSpPr>
        <p:spPr>
          <a:xfrm>
            <a:off x="3505928" y="2343800"/>
            <a:ext cx="2132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615" name="Google Shape;1615;p91"/>
          <p:cNvSpPr txBox="1"/>
          <p:nvPr>
            <p:ph idx="5" type="title"/>
          </p:nvPr>
        </p:nvSpPr>
        <p:spPr>
          <a:xfrm>
            <a:off x="875675" y="3692000"/>
            <a:ext cx="21321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616" name="Google Shape;1616;p91"/>
          <p:cNvSpPr txBox="1"/>
          <p:nvPr>
            <p:ph idx="6" type="subTitle"/>
          </p:nvPr>
        </p:nvSpPr>
        <p:spPr>
          <a:xfrm>
            <a:off x="875675" y="4082000"/>
            <a:ext cx="2132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617" name="Google Shape;1617;p91"/>
          <p:cNvSpPr txBox="1"/>
          <p:nvPr>
            <p:ph idx="7" type="title"/>
          </p:nvPr>
        </p:nvSpPr>
        <p:spPr>
          <a:xfrm>
            <a:off x="3505925" y="3692000"/>
            <a:ext cx="21321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618" name="Google Shape;1618;p91"/>
          <p:cNvSpPr txBox="1"/>
          <p:nvPr>
            <p:ph idx="8" type="subTitle"/>
          </p:nvPr>
        </p:nvSpPr>
        <p:spPr>
          <a:xfrm>
            <a:off x="3505979" y="4082000"/>
            <a:ext cx="2132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619" name="Google Shape;1619;p91"/>
          <p:cNvSpPr txBox="1"/>
          <p:nvPr>
            <p:ph idx="9" type="title"/>
          </p:nvPr>
        </p:nvSpPr>
        <p:spPr>
          <a:xfrm>
            <a:off x="6136125" y="1953800"/>
            <a:ext cx="21321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620" name="Google Shape;1620;p91"/>
          <p:cNvSpPr txBox="1"/>
          <p:nvPr>
            <p:ph idx="13" type="subTitle"/>
          </p:nvPr>
        </p:nvSpPr>
        <p:spPr>
          <a:xfrm>
            <a:off x="6136125" y="2343800"/>
            <a:ext cx="2132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621" name="Google Shape;1621;p91"/>
          <p:cNvSpPr txBox="1"/>
          <p:nvPr>
            <p:ph idx="14" type="title"/>
          </p:nvPr>
        </p:nvSpPr>
        <p:spPr>
          <a:xfrm>
            <a:off x="6136125" y="3692000"/>
            <a:ext cx="21321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622" name="Google Shape;1622;p91"/>
          <p:cNvSpPr txBox="1"/>
          <p:nvPr>
            <p:ph idx="15" type="subTitle"/>
          </p:nvPr>
        </p:nvSpPr>
        <p:spPr>
          <a:xfrm>
            <a:off x="6136232" y="4082000"/>
            <a:ext cx="2132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
    <p:bg>
      <p:bgPr>
        <a:gradFill>
          <a:gsLst>
            <a:gs pos="0">
              <a:schemeClr val="lt1"/>
            </a:gs>
            <a:gs pos="100000">
              <a:schemeClr val="dk2"/>
            </a:gs>
          </a:gsLst>
          <a:lin ang="0" scaled="0"/>
        </a:gradFill>
      </p:bgPr>
    </p:bg>
    <p:spTree>
      <p:nvGrpSpPr>
        <p:cNvPr id="1623" name="Shape 1623"/>
        <p:cNvGrpSpPr/>
        <p:nvPr/>
      </p:nvGrpSpPr>
      <p:grpSpPr>
        <a:xfrm>
          <a:off x="0" y="0"/>
          <a:ext cx="0" cy="0"/>
          <a:chOff x="0" y="0"/>
          <a:chExt cx="0" cy="0"/>
        </a:xfrm>
      </p:grpSpPr>
      <p:sp>
        <p:nvSpPr>
          <p:cNvPr id="1624" name="Google Shape;1624;p92"/>
          <p:cNvSpPr/>
          <p:nvPr/>
        </p:nvSpPr>
        <p:spPr>
          <a:xfrm>
            <a:off x="562050" y="467549"/>
            <a:ext cx="8019900" cy="4208400"/>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5" name="Google Shape;1625;p92"/>
          <p:cNvSpPr txBox="1"/>
          <p:nvPr>
            <p:ph type="title"/>
          </p:nvPr>
        </p:nvSpPr>
        <p:spPr>
          <a:xfrm>
            <a:off x="1055350" y="659552"/>
            <a:ext cx="3000000" cy="873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50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626" name="Google Shape;1626;p92"/>
          <p:cNvSpPr txBox="1"/>
          <p:nvPr>
            <p:ph idx="1" type="subTitle"/>
          </p:nvPr>
        </p:nvSpPr>
        <p:spPr>
          <a:xfrm>
            <a:off x="1055350" y="1485177"/>
            <a:ext cx="3000000" cy="157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8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627" name="Google Shape;1627;p92"/>
          <p:cNvSpPr txBox="1"/>
          <p:nvPr/>
        </p:nvSpPr>
        <p:spPr>
          <a:xfrm>
            <a:off x="1055350" y="3528752"/>
            <a:ext cx="3000000" cy="6156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300"/>
              </a:spcBef>
              <a:spcAft>
                <a:spcPts val="0"/>
              </a:spcAft>
              <a:buClr>
                <a:srgbClr val="000000"/>
              </a:buClr>
              <a:buSzPts val="1000"/>
              <a:buFont typeface="Arial"/>
              <a:buNone/>
            </a:pPr>
            <a:r>
              <a:rPr b="0" i="0" lang="en-CA" sz="1000" u="none" cap="none" strike="noStrike">
                <a:solidFill>
                  <a:schemeClr val="dk1"/>
                </a:solidFill>
                <a:latin typeface="Raleway"/>
                <a:ea typeface="Raleway"/>
                <a:cs typeface="Raleway"/>
                <a:sym typeface="Raleway"/>
              </a:rPr>
              <a:t>CREDITS: This presentation template was created by </a:t>
            </a:r>
            <a:r>
              <a:rPr b="1" i="0" lang="en-CA" sz="1000" u="none" cap="none" strike="noStrike">
                <a:solidFill>
                  <a:schemeClr val="accent2"/>
                </a:solidFill>
                <a:uFill>
                  <a:noFill/>
                </a:uFill>
                <a:latin typeface="Raleway"/>
                <a:ea typeface="Raleway"/>
                <a:cs typeface="Raleway"/>
                <a:sym typeface="Raleway"/>
                <a:hlinkClick r:id="rId2">
                  <a:extLst>
                    <a:ext uri="{A12FA001-AC4F-418D-AE19-62706E023703}">
                      <ahyp:hlinkClr val="tx"/>
                    </a:ext>
                  </a:extLst>
                </a:hlinkClick>
              </a:rPr>
              <a:t>Slidesgo</a:t>
            </a:r>
            <a:r>
              <a:rPr b="0" i="0" lang="en-CA" sz="1000" u="none" cap="none" strike="noStrike">
                <a:solidFill>
                  <a:schemeClr val="dk1"/>
                </a:solidFill>
                <a:latin typeface="Raleway"/>
                <a:ea typeface="Raleway"/>
                <a:cs typeface="Raleway"/>
                <a:sym typeface="Raleway"/>
              </a:rPr>
              <a:t>, and includes icons by </a:t>
            </a:r>
            <a:r>
              <a:rPr b="1" i="0" lang="en-CA" sz="1000" u="none" cap="none" strike="noStrike">
                <a:solidFill>
                  <a:schemeClr val="accent2"/>
                </a:solidFill>
                <a:uFill>
                  <a:noFill/>
                </a:uFill>
                <a:latin typeface="Raleway"/>
                <a:ea typeface="Raleway"/>
                <a:cs typeface="Raleway"/>
                <a:sym typeface="Raleway"/>
                <a:hlinkClick r:id="rId3">
                  <a:extLst>
                    <a:ext uri="{A12FA001-AC4F-418D-AE19-62706E023703}">
                      <ahyp:hlinkClr val="tx"/>
                    </a:ext>
                  </a:extLst>
                </a:hlinkClick>
              </a:rPr>
              <a:t>Flaticon</a:t>
            </a:r>
            <a:r>
              <a:rPr b="1" i="0" lang="en-CA" sz="1000" u="none" cap="none" strike="noStrike">
                <a:solidFill>
                  <a:schemeClr val="accent2"/>
                </a:solidFill>
                <a:latin typeface="Raleway"/>
                <a:ea typeface="Raleway"/>
                <a:cs typeface="Raleway"/>
                <a:sym typeface="Raleway"/>
              </a:rPr>
              <a:t> </a:t>
            </a:r>
            <a:r>
              <a:rPr b="0" i="0" lang="en-CA" sz="1000" u="none" cap="none" strike="noStrike">
                <a:solidFill>
                  <a:schemeClr val="dk1"/>
                </a:solidFill>
                <a:latin typeface="Raleway"/>
                <a:ea typeface="Raleway"/>
                <a:cs typeface="Raleway"/>
                <a:sym typeface="Raleway"/>
              </a:rPr>
              <a:t>and infographics &amp; images by </a:t>
            </a:r>
            <a:r>
              <a:rPr b="1" i="0" lang="en-CA" sz="1000" u="none" cap="none" strike="noStrike">
                <a:solidFill>
                  <a:schemeClr val="accent2"/>
                </a:solidFill>
                <a:uFill>
                  <a:noFill/>
                </a:uFill>
                <a:latin typeface="Raleway"/>
                <a:ea typeface="Raleway"/>
                <a:cs typeface="Raleway"/>
                <a:sym typeface="Raleway"/>
                <a:hlinkClick r:id="rId4">
                  <a:extLst>
                    <a:ext uri="{A12FA001-AC4F-418D-AE19-62706E023703}">
                      <ahyp:hlinkClr val="tx"/>
                    </a:ext>
                  </a:extLst>
                </a:hlinkClick>
              </a:rPr>
              <a:t>Freepik</a:t>
            </a:r>
            <a:endParaRPr b="1" i="0" sz="1000" u="none" cap="none" strike="noStrike">
              <a:solidFill>
                <a:schemeClr val="accent2"/>
              </a:solidFill>
              <a:latin typeface="Raleway"/>
              <a:ea typeface="Raleway"/>
              <a:cs typeface="Raleway"/>
              <a:sym typeface="Raleway"/>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bg>
      <p:bgPr>
        <a:gradFill>
          <a:gsLst>
            <a:gs pos="0">
              <a:schemeClr val="lt1"/>
            </a:gs>
            <a:gs pos="100000">
              <a:schemeClr val="dk2"/>
            </a:gs>
          </a:gsLst>
          <a:lin ang="5400700" scaled="0"/>
        </a:gradFill>
      </p:bgPr>
    </p:bg>
    <p:spTree>
      <p:nvGrpSpPr>
        <p:cNvPr id="1628" name="Shape 1628"/>
        <p:cNvGrpSpPr/>
        <p:nvPr/>
      </p:nvGrpSpPr>
      <p:grpSpPr>
        <a:xfrm>
          <a:off x="0" y="0"/>
          <a:ext cx="0" cy="0"/>
          <a:chOff x="0" y="0"/>
          <a:chExt cx="0" cy="0"/>
        </a:xfrm>
      </p:grpSpPr>
      <p:sp>
        <p:nvSpPr>
          <p:cNvPr id="1629" name="Google Shape;1629;p93"/>
          <p:cNvSpPr/>
          <p:nvPr/>
        </p:nvSpPr>
        <p:spPr>
          <a:xfrm>
            <a:off x="713100" y="587850"/>
            <a:ext cx="7717800" cy="3967800"/>
          </a:xfrm>
          <a:prstGeom prst="roundRect">
            <a:avLst>
              <a:gd fmla="val 22753"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gradFill>
          <a:gsLst>
            <a:gs pos="0">
              <a:schemeClr val="lt1"/>
            </a:gs>
            <a:gs pos="100000">
              <a:schemeClr val="dk2"/>
            </a:gs>
          </a:gsLst>
          <a:lin ang="16198662" scaled="0"/>
        </a:gradFill>
      </p:bgPr>
    </p:bg>
    <p:spTree>
      <p:nvGrpSpPr>
        <p:cNvPr id="54" name="Shape 54"/>
        <p:cNvGrpSpPr/>
        <p:nvPr/>
      </p:nvGrpSpPr>
      <p:grpSpPr>
        <a:xfrm>
          <a:off x="0" y="0"/>
          <a:ext cx="0" cy="0"/>
          <a:chOff x="0" y="0"/>
          <a:chExt cx="0" cy="0"/>
        </a:xfrm>
      </p:grpSpPr>
      <p:sp>
        <p:nvSpPr>
          <p:cNvPr id="55" name="Google Shape;55;p10"/>
          <p:cNvSpPr/>
          <p:nvPr/>
        </p:nvSpPr>
        <p:spPr>
          <a:xfrm>
            <a:off x="1587925" y="467550"/>
            <a:ext cx="5968200" cy="4208400"/>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10"/>
          <p:cNvSpPr txBox="1"/>
          <p:nvPr>
            <p:ph hasCustomPrompt="1" type="title"/>
          </p:nvPr>
        </p:nvSpPr>
        <p:spPr>
          <a:xfrm>
            <a:off x="2402350" y="2827075"/>
            <a:ext cx="4339200" cy="1110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9600"/>
              <a:buNone/>
              <a:defRPr sz="7200">
                <a:solidFill>
                  <a:srgbClr val="101122"/>
                </a:solidFill>
              </a:defRPr>
            </a:lvl1pPr>
            <a:lvl2pPr lvl="1" algn="ctr">
              <a:lnSpc>
                <a:spcPct val="100000"/>
              </a:lnSpc>
              <a:spcBef>
                <a:spcPts val="0"/>
              </a:spcBef>
              <a:spcAft>
                <a:spcPts val="0"/>
              </a:spcAft>
              <a:buSzPts val="9600"/>
              <a:buNone/>
              <a:defRPr sz="9600"/>
            </a:lvl2pPr>
            <a:lvl3pPr lvl="2" algn="ctr">
              <a:lnSpc>
                <a:spcPct val="100000"/>
              </a:lnSpc>
              <a:spcBef>
                <a:spcPts val="0"/>
              </a:spcBef>
              <a:spcAft>
                <a:spcPts val="0"/>
              </a:spcAft>
              <a:buSzPts val="9600"/>
              <a:buNone/>
              <a:defRPr sz="9600"/>
            </a:lvl3pPr>
            <a:lvl4pPr lvl="3" algn="ctr">
              <a:lnSpc>
                <a:spcPct val="100000"/>
              </a:lnSpc>
              <a:spcBef>
                <a:spcPts val="0"/>
              </a:spcBef>
              <a:spcAft>
                <a:spcPts val="0"/>
              </a:spcAft>
              <a:buSzPts val="9600"/>
              <a:buNone/>
              <a:defRPr sz="9600"/>
            </a:lvl4pPr>
            <a:lvl5pPr lvl="4" algn="ctr">
              <a:lnSpc>
                <a:spcPct val="100000"/>
              </a:lnSpc>
              <a:spcBef>
                <a:spcPts val="0"/>
              </a:spcBef>
              <a:spcAft>
                <a:spcPts val="0"/>
              </a:spcAft>
              <a:buSzPts val="9600"/>
              <a:buNone/>
              <a:defRPr sz="9600"/>
            </a:lvl5pPr>
            <a:lvl6pPr lvl="5" algn="ctr">
              <a:lnSpc>
                <a:spcPct val="100000"/>
              </a:lnSpc>
              <a:spcBef>
                <a:spcPts val="0"/>
              </a:spcBef>
              <a:spcAft>
                <a:spcPts val="0"/>
              </a:spcAft>
              <a:buSzPts val="9600"/>
              <a:buNone/>
              <a:defRPr sz="9600"/>
            </a:lvl6pPr>
            <a:lvl7pPr lvl="6" algn="ctr">
              <a:lnSpc>
                <a:spcPct val="100000"/>
              </a:lnSpc>
              <a:spcBef>
                <a:spcPts val="0"/>
              </a:spcBef>
              <a:spcAft>
                <a:spcPts val="0"/>
              </a:spcAft>
              <a:buSzPts val="9600"/>
              <a:buNone/>
              <a:defRPr sz="9600"/>
            </a:lvl7pPr>
            <a:lvl8pPr lvl="7" algn="ctr">
              <a:lnSpc>
                <a:spcPct val="100000"/>
              </a:lnSpc>
              <a:spcBef>
                <a:spcPts val="0"/>
              </a:spcBef>
              <a:spcAft>
                <a:spcPts val="0"/>
              </a:spcAft>
              <a:buSzPts val="9600"/>
              <a:buNone/>
              <a:defRPr sz="9600"/>
            </a:lvl8pPr>
            <a:lvl9pPr lvl="8" algn="ctr">
              <a:lnSpc>
                <a:spcPct val="100000"/>
              </a:lnSpc>
              <a:spcBef>
                <a:spcPts val="0"/>
              </a:spcBef>
              <a:spcAft>
                <a:spcPts val="0"/>
              </a:spcAft>
              <a:buSzPts val="9600"/>
              <a:buNone/>
              <a:defRPr sz="9600"/>
            </a:lvl9pPr>
          </a:lstStyle>
          <a:p>
            <a:r>
              <a:t>xx%</a:t>
            </a:r>
          </a:p>
        </p:txBody>
      </p:sp>
      <p:sp>
        <p:nvSpPr>
          <p:cNvPr id="57" name="Google Shape;57;p10"/>
          <p:cNvSpPr txBox="1"/>
          <p:nvPr>
            <p:ph idx="1" type="subTitle"/>
          </p:nvPr>
        </p:nvSpPr>
        <p:spPr>
          <a:xfrm>
            <a:off x="2402350" y="3880413"/>
            <a:ext cx="4339200" cy="49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600"/>
              <a:buNone/>
              <a:defRPr>
                <a:solidFill>
                  <a:schemeClr val="dk1"/>
                </a:solidFill>
              </a:defRPr>
            </a:lvl1pPr>
            <a:lvl2pPr lvl="1" algn="ctr">
              <a:lnSpc>
                <a:spcPct val="100000"/>
              </a:lnSpc>
              <a:spcBef>
                <a:spcPts val="0"/>
              </a:spcBef>
              <a:spcAft>
                <a:spcPts val="0"/>
              </a:spcAft>
              <a:buSzPts val="1600"/>
              <a:buNone/>
              <a:defRPr sz="1600"/>
            </a:lvl2pPr>
            <a:lvl3pPr lvl="2" algn="ctr">
              <a:lnSpc>
                <a:spcPct val="100000"/>
              </a:lnSpc>
              <a:spcBef>
                <a:spcPts val="1600"/>
              </a:spcBef>
              <a:spcAft>
                <a:spcPts val="0"/>
              </a:spcAft>
              <a:buSzPts val="1600"/>
              <a:buNone/>
              <a:defRPr sz="1600"/>
            </a:lvl3pPr>
            <a:lvl4pPr lvl="3" algn="ctr">
              <a:lnSpc>
                <a:spcPct val="100000"/>
              </a:lnSpc>
              <a:spcBef>
                <a:spcPts val="1600"/>
              </a:spcBef>
              <a:spcAft>
                <a:spcPts val="0"/>
              </a:spcAft>
              <a:buSzPts val="1600"/>
              <a:buNone/>
              <a:defRPr sz="1600"/>
            </a:lvl4pPr>
            <a:lvl5pPr lvl="4" algn="ctr">
              <a:lnSpc>
                <a:spcPct val="100000"/>
              </a:lnSpc>
              <a:spcBef>
                <a:spcPts val="1600"/>
              </a:spcBef>
              <a:spcAft>
                <a:spcPts val="0"/>
              </a:spcAft>
              <a:buSzPts val="1600"/>
              <a:buNone/>
              <a:defRPr sz="1600"/>
            </a:lvl5pPr>
            <a:lvl6pPr lvl="5" algn="ctr">
              <a:lnSpc>
                <a:spcPct val="100000"/>
              </a:lnSpc>
              <a:spcBef>
                <a:spcPts val="1600"/>
              </a:spcBef>
              <a:spcAft>
                <a:spcPts val="0"/>
              </a:spcAft>
              <a:buSzPts val="1600"/>
              <a:buNone/>
              <a:defRPr sz="1600"/>
            </a:lvl6pPr>
            <a:lvl7pPr lvl="6" algn="ctr">
              <a:lnSpc>
                <a:spcPct val="100000"/>
              </a:lnSpc>
              <a:spcBef>
                <a:spcPts val="1600"/>
              </a:spcBef>
              <a:spcAft>
                <a:spcPts val="0"/>
              </a:spcAft>
              <a:buSzPts val="1600"/>
              <a:buNone/>
              <a:defRPr sz="1600"/>
            </a:lvl7pPr>
            <a:lvl8pPr lvl="7" algn="ctr">
              <a:lnSpc>
                <a:spcPct val="100000"/>
              </a:lnSpc>
              <a:spcBef>
                <a:spcPts val="1600"/>
              </a:spcBef>
              <a:spcAft>
                <a:spcPts val="0"/>
              </a:spcAft>
              <a:buSzPts val="1600"/>
              <a:buNone/>
              <a:defRPr sz="1600"/>
            </a:lvl8pPr>
            <a:lvl9pPr lvl="8" algn="ctr">
              <a:lnSpc>
                <a:spcPct val="100000"/>
              </a:lnSpc>
              <a:spcBef>
                <a:spcPts val="1600"/>
              </a:spcBef>
              <a:spcAft>
                <a:spcPts val="1600"/>
              </a:spcAft>
              <a:buSzPts val="1600"/>
              <a:buNone/>
              <a:defRPr sz="1600"/>
            </a:lvl9pPr>
          </a:lstStyle>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bg>
      <p:bgPr>
        <a:gradFill>
          <a:gsLst>
            <a:gs pos="0">
              <a:schemeClr val="lt1"/>
            </a:gs>
            <a:gs pos="100000">
              <a:schemeClr val="dk2"/>
            </a:gs>
          </a:gsLst>
          <a:lin ang="2698631" scaled="0"/>
        </a:gradFill>
      </p:bgPr>
    </p:bg>
    <p:spTree>
      <p:nvGrpSpPr>
        <p:cNvPr id="1630" name="Shape 1630"/>
        <p:cNvGrpSpPr/>
        <p:nvPr/>
      </p:nvGrpSpPr>
      <p:grpSpPr>
        <a:xfrm>
          <a:off x="0" y="0"/>
          <a:ext cx="0" cy="0"/>
          <a:chOff x="0" y="0"/>
          <a:chExt cx="0" cy="0"/>
        </a:xfrm>
      </p:grpSpPr>
      <p:sp>
        <p:nvSpPr>
          <p:cNvPr id="1631" name="Google Shape;1631;p94"/>
          <p:cNvSpPr/>
          <p:nvPr/>
        </p:nvSpPr>
        <p:spPr>
          <a:xfrm>
            <a:off x="713100" y="587850"/>
            <a:ext cx="3120600" cy="3967800"/>
          </a:xfrm>
          <a:prstGeom prst="roundRect">
            <a:avLst>
              <a:gd fmla="val 22753"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9_2">
    <p:bg>
      <p:bgPr>
        <a:gradFill>
          <a:gsLst>
            <a:gs pos="0">
              <a:schemeClr val="lt1"/>
            </a:gs>
            <a:gs pos="100000">
              <a:schemeClr val="dk2"/>
            </a:gs>
          </a:gsLst>
          <a:lin ang="16198662" scaled="0"/>
        </a:gradFill>
      </p:bgPr>
    </p:bg>
    <p:spTree>
      <p:nvGrpSpPr>
        <p:cNvPr id="1632" name="Shape 1632"/>
        <p:cNvGrpSpPr/>
        <p:nvPr/>
      </p:nvGrpSpPr>
      <p:grpSpPr>
        <a:xfrm>
          <a:off x="0" y="0"/>
          <a:ext cx="0" cy="0"/>
          <a:chOff x="0" y="0"/>
          <a:chExt cx="0" cy="0"/>
        </a:xfrm>
      </p:grpSpPr>
      <p:sp>
        <p:nvSpPr>
          <p:cNvPr id="1633" name="Google Shape;1633;p95"/>
          <p:cNvSpPr/>
          <p:nvPr/>
        </p:nvSpPr>
        <p:spPr>
          <a:xfrm>
            <a:off x="1587925" y="467550"/>
            <a:ext cx="5968200" cy="4208400"/>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3">
  <p:cSld name="CUSTOM_9_3">
    <p:bg>
      <p:bgPr>
        <a:gradFill>
          <a:gsLst>
            <a:gs pos="0">
              <a:schemeClr val="lt1"/>
            </a:gs>
            <a:gs pos="100000">
              <a:schemeClr val="dk2"/>
            </a:gs>
          </a:gsLst>
          <a:lin ang="18900044" scaled="0"/>
        </a:gradFill>
      </p:bgPr>
    </p:bg>
    <p:spTree>
      <p:nvGrpSpPr>
        <p:cNvPr id="1634" name="Shape 1634"/>
        <p:cNvGrpSpPr/>
        <p:nvPr/>
      </p:nvGrpSpPr>
      <p:grpSpPr>
        <a:xfrm>
          <a:off x="0" y="0"/>
          <a:ext cx="0" cy="0"/>
          <a:chOff x="0" y="0"/>
          <a:chExt cx="0" cy="0"/>
        </a:xfrm>
      </p:grpSpPr>
      <p:sp>
        <p:nvSpPr>
          <p:cNvPr id="1635" name="Google Shape;1635;p96"/>
          <p:cNvSpPr/>
          <p:nvPr/>
        </p:nvSpPr>
        <p:spPr>
          <a:xfrm>
            <a:off x="562050" y="467549"/>
            <a:ext cx="8019900" cy="4208400"/>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9.xml"/><Relationship Id="rId22" Type="http://schemas.openxmlformats.org/officeDocument/2006/relationships/slideLayout" Target="../slideLayouts/slideLayout41.xml"/><Relationship Id="rId21" Type="http://schemas.openxmlformats.org/officeDocument/2006/relationships/slideLayout" Target="../slideLayouts/slideLayout40.xml"/><Relationship Id="rId24" Type="http://schemas.openxmlformats.org/officeDocument/2006/relationships/slideLayout" Target="../slideLayouts/slideLayout43.xml"/><Relationship Id="rId23" Type="http://schemas.openxmlformats.org/officeDocument/2006/relationships/slideLayout" Target="../slideLayouts/slideLayout42.xml"/><Relationship Id="rId1" Type="http://schemas.openxmlformats.org/officeDocument/2006/relationships/slideLayout" Target="../slideLayouts/slideLayout20.xml"/><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9" Type="http://schemas.openxmlformats.org/officeDocument/2006/relationships/slideLayout" Target="../slideLayouts/slideLayout28.xml"/><Relationship Id="rId26" Type="http://schemas.openxmlformats.org/officeDocument/2006/relationships/slideLayout" Target="../slideLayouts/slideLayout45.xml"/><Relationship Id="rId25" Type="http://schemas.openxmlformats.org/officeDocument/2006/relationships/slideLayout" Target="../slideLayouts/slideLayout44.xml"/><Relationship Id="rId28" Type="http://schemas.openxmlformats.org/officeDocument/2006/relationships/slideLayout" Target="../slideLayouts/slideLayout47.xml"/><Relationship Id="rId27" Type="http://schemas.openxmlformats.org/officeDocument/2006/relationships/slideLayout" Target="../slideLayouts/slideLayout46.xml"/><Relationship Id="rId5" Type="http://schemas.openxmlformats.org/officeDocument/2006/relationships/slideLayout" Target="../slideLayouts/slideLayout24.xml"/><Relationship Id="rId6" Type="http://schemas.openxmlformats.org/officeDocument/2006/relationships/slideLayout" Target="../slideLayouts/slideLayout25.xml"/><Relationship Id="rId29" Type="http://schemas.openxmlformats.org/officeDocument/2006/relationships/slideLayout" Target="../slideLayouts/slideLayout48.xml"/><Relationship Id="rId7" Type="http://schemas.openxmlformats.org/officeDocument/2006/relationships/slideLayout" Target="../slideLayouts/slideLayout26.xml"/><Relationship Id="rId8" Type="http://schemas.openxmlformats.org/officeDocument/2006/relationships/slideLayout" Target="../slideLayouts/slideLayout27.xml"/><Relationship Id="rId31" Type="http://schemas.openxmlformats.org/officeDocument/2006/relationships/slideLayout" Target="../slideLayouts/slideLayout50.xml"/><Relationship Id="rId30" Type="http://schemas.openxmlformats.org/officeDocument/2006/relationships/slideLayout" Target="../slideLayouts/slideLayout49.xml"/><Relationship Id="rId11" Type="http://schemas.openxmlformats.org/officeDocument/2006/relationships/slideLayout" Target="../slideLayouts/slideLayout30.xml"/><Relationship Id="rId10" Type="http://schemas.openxmlformats.org/officeDocument/2006/relationships/slideLayout" Target="../slideLayouts/slideLayout29.xml"/><Relationship Id="rId32" Type="http://schemas.openxmlformats.org/officeDocument/2006/relationships/theme" Target="../theme/theme3.xml"/><Relationship Id="rId13" Type="http://schemas.openxmlformats.org/officeDocument/2006/relationships/slideLayout" Target="../slideLayouts/slideLayout32.xml"/><Relationship Id="rId12" Type="http://schemas.openxmlformats.org/officeDocument/2006/relationships/slideLayout" Target="../slideLayouts/slideLayout31.xml"/><Relationship Id="rId15" Type="http://schemas.openxmlformats.org/officeDocument/2006/relationships/slideLayout" Target="../slideLayouts/slideLayout34.xml"/><Relationship Id="rId14" Type="http://schemas.openxmlformats.org/officeDocument/2006/relationships/slideLayout" Target="../slideLayouts/slideLayout33.xml"/><Relationship Id="rId17" Type="http://schemas.openxmlformats.org/officeDocument/2006/relationships/slideLayout" Target="../slideLayouts/slideLayout36.xml"/><Relationship Id="rId16" Type="http://schemas.openxmlformats.org/officeDocument/2006/relationships/slideLayout" Target="../slideLayouts/slideLayout35.xml"/><Relationship Id="rId19" Type="http://schemas.openxmlformats.org/officeDocument/2006/relationships/slideLayout" Target="../slideLayouts/slideLayout38.xml"/><Relationship Id="rId18"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0.xml"/><Relationship Id="rId22" Type="http://schemas.openxmlformats.org/officeDocument/2006/relationships/slideLayout" Target="../slideLayouts/slideLayout72.xml"/><Relationship Id="rId21" Type="http://schemas.openxmlformats.org/officeDocument/2006/relationships/slideLayout" Target="../slideLayouts/slideLayout71.xml"/><Relationship Id="rId24" Type="http://schemas.openxmlformats.org/officeDocument/2006/relationships/theme" Target="../theme/theme5.xml"/><Relationship Id="rId23" Type="http://schemas.openxmlformats.org/officeDocument/2006/relationships/slideLayout" Target="../slideLayouts/slideLayout73.xml"/><Relationship Id="rId1" Type="http://schemas.openxmlformats.org/officeDocument/2006/relationships/slideLayout" Target="../slideLayouts/slideLayout51.xml"/><Relationship Id="rId2" Type="http://schemas.openxmlformats.org/officeDocument/2006/relationships/slideLayout" Target="../slideLayouts/slideLayout52.xml"/><Relationship Id="rId3" Type="http://schemas.openxmlformats.org/officeDocument/2006/relationships/slideLayout" Target="../slideLayouts/slideLayout53.xml"/><Relationship Id="rId4" Type="http://schemas.openxmlformats.org/officeDocument/2006/relationships/slideLayout" Target="../slideLayouts/slideLayout54.xml"/><Relationship Id="rId9" Type="http://schemas.openxmlformats.org/officeDocument/2006/relationships/slideLayout" Target="../slideLayouts/slideLayout59.xml"/><Relationship Id="rId5" Type="http://schemas.openxmlformats.org/officeDocument/2006/relationships/slideLayout" Target="../slideLayouts/slideLayout55.xml"/><Relationship Id="rId6" Type="http://schemas.openxmlformats.org/officeDocument/2006/relationships/slideLayout" Target="../slideLayouts/slideLayout56.xml"/><Relationship Id="rId7" Type="http://schemas.openxmlformats.org/officeDocument/2006/relationships/slideLayout" Target="../slideLayouts/slideLayout57.xml"/><Relationship Id="rId8" Type="http://schemas.openxmlformats.org/officeDocument/2006/relationships/slideLayout" Target="../slideLayouts/slideLayout58.xml"/><Relationship Id="rId11" Type="http://schemas.openxmlformats.org/officeDocument/2006/relationships/slideLayout" Target="../slideLayouts/slideLayout61.xml"/><Relationship Id="rId10" Type="http://schemas.openxmlformats.org/officeDocument/2006/relationships/slideLayout" Target="../slideLayouts/slideLayout60.xml"/><Relationship Id="rId13" Type="http://schemas.openxmlformats.org/officeDocument/2006/relationships/slideLayout" Target="../slideLayouts/slideLayout63.xml"/><Relationship Id="rId12" Type="http://schemas.openxmlformats.org/officeDocument/2006/relationships/slideLayout" Target="../slideLayouts/slideLayout62.xml"/><Relationship Id="rId15" Type="http://schemas.openxmlformats.org/officeDocument/2006/relationships/slideLayout" Target="../slideLayouts/slideLayout65.xml"/><Relationship Id="rId14" Type="http://schemas.openxmlformats.org/officeDocument/2006/relationships/slideLayout" Target="../slideLayouts/slideLayout64.xml"/><Relationship Id="rId17" Type="http://schemas.openxmlformats.org/officeDocument/2006/relationships/slideLayout" Target="../slideLayouts/slideLayout67.xml"/><Relationship Id="rId16" Type="http://schemas.openxmlformats.org/officeDocument/2006/relationships/slideLayout" Target="../slideLayouts/slideLayout66.xml"/><Relationship Id="rId19" Type="http://schemas.openxmlformats.org/officeDocument/2006/relationships/slideLayout" Target="../slideLayouts/slideLayout69.xml"/><Relationship Id="rId18" Type="http://schemas.openxmlformats.org/officeDocument/2006/relationships/slideLayout" Target="../slideLayouts/slideLayout68.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2.xml"/><Relationship Id="rId1" Type="http://schemas.openxmlformats.org/officeDocument/2006/relationships/slideLayout" Target="../slideLayouts/slideLayout74.xml"/><Relationship Id="rId2" Type="http://schemas.openxmlformats.org/officeDocument/2006/relationships/slideLayout" Target="../slideLayouts/slideLayout75.xml"/><Relationship Id="rId3" Type="http://schemas.openxmlformats.org/officeDocument/2006/relationships/slideLayout" Target="../slideLayouts/slideLayout76.xml"/><Relationship Id="rId4" Type="http://schemas.openxmlformats.org/officeDocument/2006/relationships/slideLayout" Target="../slideLayouts/slideLayout77.xml"/><Relationship Id="rId9" Type="http://schemas.openxmlformats.org/officeDocument/2006/relationships/slideLayout" Target="../slideLayouts/slideLayout82.xml"/><Relationship Id="rId5" Type="http://schemas.openxmlformats.org/officeDocument/2006/relationships/slideLayout" Target="../slideLayouts/slideLayout78.xml"/><Relationship Id="rId6" Type="http://schemas.openxmlformats.org/officeDocument/2006/relationships/slideLayout" Target="../slideLayouts/slideLayout79.xml"/><Relationship Id="rId7" Type="http://schemas.openxmlformats.org/officeDocument/2006/relationships/slideLayout" Target="../slideLayouts/slideLayout80.xml"/><Relationship Id="rId8" Type="http://schemas.openxmlformats.org/officeDocument/2006/relationships/slideLayout" Target="../slideLayouts/slideLayout81.xml"/><Relationship Id="rId11" Type="http://schemas.openxmlformats.org/officeDocument/2006/relationships/slideLayout" Target="../slideLayouts/slideLayout84.xml"/><Relationship Id="rId10" Type="http://schemas.openxmlformats.org/officeDocument/2006/relationships/slideLayout" Target="../slideLayouts/slideLayout83.xml"/><Relationship Id="rId13" Type="http://schemas.openxmlformats.org/officeDocument/2006/relationships/slideLayout" Target="../slideLayouts/slideLayout86.xml"/><Relationship Id="rId12" Type="http://schemas.openxmlformats.org/officeDocument/2006/relationships/slideLayout" Target="../slideLayouts/slideLayout85.xml"/><Relationship Id="rId15" Type="http://schemas.openxmlformats.org/officeDocument/2006/relationships/slideLayout" Target="../slideLayouts/slideLayout88.xml"/><Relationship Id="rId14" Type="http://schemas.openxmlformats.org/officeDocument/2006/relationships/slideLayout" Target="../slideLayouts/slideLayout87.xml"/><Relationship Id="rId17" Type="http://schemas.openxmlformats.org/officeDocument/2006/relationships/slideLayout" Target="../slideLayouts/slideLayout90.xml"/><Relationship Id="rId16" Type="http://schemas.openxmlformats.org/officeDocument/2006/relationships/slideLayout" Target="../slideLayouts/slideLayout89.xml"/><Relationship Id="rId19" Type="http://schemas.openxmlformats.org/officeDocument/2006/relationships/slideLayout" Target="../slideLayouts/slideLayout92.xml"/><Relationship Id="rId18"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100" y="539400"/>
            <a:ext cx="77178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1pPr>
            <a:lvl2pPr lvl="1" marR="0" rtl="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2pPr>
            <a:lvl3pPr lvl="2" marR="0" rtl="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3pPr>
            <a:lvl4pPr lvl="3" marR="0" rtl="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4pPr>
            <a:lvl5pPr lvl="4" marR="0" rtl="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5pPr>
            <a:lvl6pPr lvl="5" marR="0" rtl="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6pPr>
            <a:lvl7pPr lvl="6" marR="0" rtl="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7pPr>
            <a:lvl8pPr lvl="7" marR="0" rtl="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8pPr>
            <a:lvl9pPr lvl="8" marR="0" rtl="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9pPr>
          </a:lstStyle>
          <a:p/>
        </p:txBody>
      </p:sp>
      <p:sp>
        <p:nvSpPr>
          <p:cNvPr id="7" name="Google Shape;7;p1"/>
          <p:cNvSpPr txBox="1"/>
          <p:nvPr>
            <p:ph idx="1" type="body"/>
          </p:nvPr>
        </p:nvSpPr>
        <p:spPr>
          <a:xfrm>
            <a:off x="713100" y="1152475"/>
            <a:ext cx="7717800" cy="34164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15000"/>
              </a:lnSpc>
              <a:spcBef>
                <a:spcPts val="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1pPr>
            <a:lvl2pPr indent="-317500" lvl="1" marL="914400" marR="0" rtl="0" algn="l">
              <a:lnSpc>
                <a:spcPct val="115000"/>
              </a:lnSpc>
              <a:spcBef>
                <a:spcPts val="160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2pPr>
            <a:lvl3pPr indent="-317500" lvl="2" marL="1371600" marR="0" rtl="0" algn="l">
              <a:lnSpc>
                <a:spcPct val="115000"/>
              </a:lnSpc>
              <a:spcBef>
                <a:spcPts val="160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3pPr>
            <a:lvl4pPr indent="-317500" lvl="3" marL="1828800" marR="0" rtl="0" algn="l">
              <a:lnSpc>
                <a:spcPct val="115000"/>
              </a:lnSpc>
              <a:spcBef>
                <a:spcPts val="160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4pPr>
            <a:lvl5pPr indent="-317500" lvl="4" marL="2286000" marR="0" rtl="0" algn="l">
              <a:lnSpc>
                <a:spcPct val="115000"/>
              </a:lnSpc>
              <a:spcBef>
                <a:spcPts val="160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5pPr>
            <a:lvl6pPr indent="-317500" lvl="5" marL="2743200" marR="0" rtl="0" algn="l">
              <a:lnSpc>
                <a:spcPct val="115000"/>
              </a:lnSpc>
              <a:spcBef>
                <a:spcPts val="160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6pPr>
            <a:lvl7pPr indent="-317500" lvl="6" marL="3200400" marR="0" rtl="0" algn="l">
              <a:lnSpc>
                <a:spcPct val="115000"/>
              </a:lnSpc>
              <a:spcBef>
                <a:spcPts val="160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7pPr>
            <a:lvl8pPr indent="-317500" lvl="7" marL="3657600" marR="0" rtl="0" algn="l">
              <a:lnSpc>
                <a:spcPct val="115000"/>
              </a:lnSpc>
              <a:spcBef>
                <a:spcPts val="160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8pPr>
            <a:lvl9pPr indent="-317500" lvl="8" marL="4114800" marR="0" rtl="0" algn="l">
              <a:lnSpc>
                <a:spcPct val="115000"/>
              </a:lnSpc>
              <a:spcBef>
                <a:spcPts val="1600"/>
              </a:spcBef>
              <a:spcAft>
                <a:spcPts val="160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05" name="Shape 105"/>
        <p:cNvGrpSpPr/>
        <p:nvPr/>
      </p:nvGrpSpPr>
      <p:grpSpPr>
        <a:xfrm>
          <a:off x="0" y="0"/>
          <a:ext cx="0" cy="0"/>
          <a:chOff x="0" y="0"/>
          <a:chExt cx="0" cy="0"/>
        </a:xfrm>
      </p:grpSpPr>
      <p:sp>
        <p:nvSpPr>
          <p:cNvPr id="106" name="Google Shape;106;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3500"/>
              <a:buFont typeface="Playfair Display SemiBold"/>
              <a:buNone/>
              <a:defRPr b="0" i="0" sz="3500" u="none" cap="none" strike="noStrike">
                <a:solidFill>
                  <a:schemeClr val="dk1"/>
                </a:solidFill>
                <a:latin typeface="Playfair Display SemiBold"/>
                <a:ea typeface="Playfair Display SemiBold"/>
                <a:cs typeface="Playfair Display SemiBold"/>
                <a:sym typeface="Playfair Display SemiBold"/>
              </a:defRPr>
            </a:lvl1pPr>
            <a:lvl2pPr lvl="1" marR="0" rtl="0" algn="l">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2pPr>
            <a:lvl3pPr lvl="2" marR="0" rtl="0" algn="l">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3pPr>
            <a:lvl4pPr lvl="3" marR="0" rtl="0" algn="l">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4pPr>
            <a:lvl5pPr lvl="4" marR="0" rtl="0" algn="l">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5pPr>
            <a:lvl6pPr lvl="5" marR="0" rtl="0" algn="l">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6pPr>
            <a:lvl7pPr lvl="6" marR="0" rtl="0" algn="l">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7pPr>
            <a:lvl8pPr lvl="7" marR="0" rtl="0" algn="l">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8pPr>
            <a:lvl9pPr lvl="8" marR="0" rtl="0" algn="l">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9pPr>
          </a:lstStyle>
          <a:p/>
        </p:txBody>
      </p:sp>
      <p:sp>
        <p:nvSpPr>
          <p:cNvPr id="107" name="Google Shape;107;p2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chemeClr val="dk1"/>
              </a:buClr>
              <a:buSzPts val="1400"/>
              <a:buFont typeface="Arvo"/>
              <a:buChar char="●"/>
              <a:defRPr b="0" i="0" sz="1400" u="none" cap="none" strike="noStrike">
                <a:solidFill>
                  <a:schemeClr val="dk1"/>
                </a:solidFill>
                <a:latin typeface="Arvo"/>
                <a:ea typeface="Arvo"/>
                <a:cs typeface="Arvo"/>
                <a:sym typeface="Arvo"/>
              </a:defRPr>
            </a:lvl1pPr>
            <a:lvl2pPr indent="-317500" lvl="1" marL="914400" marR="0" rtl="0" algn="l">
              <a:lnSpc>
                <a:spcPct val="100000"/>
              </a:lnSpc>
              <a:spcBef>
                <a:spcPts val="1600"/>
              </a:spcBef>
              <a:spcAft>
                <a:spcPts val="0"/>
              </a:spcAft>
              <a:buClr>
                <a:schemeClr val="dk1"/>
              </a:buClr>
              <a:buSzPts val="1400"/>
              <a:buFont typeface="Arvo"/>
              <a:buChar char="○"/>
              <a:defRPr b="0" i="0" sz="1400" u="none" cap="none" strike="noStrike">
                <a:solidFill>
                  <a:schemeClr val="dk1"/>
                </a:solidFill>
                <a:latin typeface="Arvo"/>
                <a:ea typeface="Arvo"/>
                <a:cs typeface="Arvo"/>
                <a:sym typeface="Arvo"/>
              </a:defRPr>
            </a:lvl2pPr>
            <a:lvl3pPr indent="-317500" lvl="2" marL="1371600" marR="0" rtl="0" algn="l">
              <a:lnSpc>
                <a:spcPct val="100000"/>
              </a:lnSpc>
              <a:spcBef>
                <a:spcPts val="1600"/>
              </a:spcBef>
              <a:spcAft>
                <a:spcPts val="0"/>
              </a:spcAft>
              <a:buClr>
                <a:schemeClr val="dk1"/>
              </a:buClr>
              <a:buSzPts val="1400"/>
              <a:buFont typeface="Arvo"/>
              <a:buChar char="■"/>
              <a:defRPr b="0" i="0" sz="1400" u="none" cap="none" strike="noStrike">
                <a:solidFill>
                  <a:schemeClr val="dk1"/>
                </a:solidFill>
                <a:latin typeface="Arvo"/>
                <a:ea typeface="Arvo"/>
                <a:cs typeface="Arvo"/>
                <a:sym typeface="Arvo"/>
              </a:defRPr>
            </a:lvl3pPr>
            <a:lvl4pPr indent="-317500" lvl="3" marL="1828800" marR="0" rtl="0" algn="l">
              <a:lnSpc>
                <a:spcPct val="100000"/>
              </a:lnSpc>
              <a:spcBef>
                <a:spcPts val="1600"/>
              </a:spcBef>
              <a:spcAft>
                <a:spcPts val="0"/>
              </a:spcAft>
              <a:buClr>
                <a:schemeClr val="dk1"/>
              </a:buClr>
              <a:buSzPts val="1400"/>
              <a:buFont typeface="Arvo"/>
              <a:buChar char="●"/>
              <a:defRPr b="0" i="0" sz="1400" u="none" cap="none" strike="noStrike">
                <a:solidFill>
                  <a:schemeClr val="dk1"/>
                </a:solidFill>
                <a:latin typeface="Arvo"/>
                <a:ea typeface="Arvo"/>
                <a:cs typeface="Arvo"/>
                <a:sym typeface="Arvo"/>
              </a:defRPr>
            </a:lvl4pPr>
            <a:lvl5pPr indent="-317500" lvl="4" marL="2286000" marR="0" rtl="0" algn="l">
              <a:lnSpc>
                <a:spcPct val="100000"/>
              </a:lnSpc>
              <a:spcBef>
                <a:spcPts val="1600"/>
              </a:spcBef>
              <a:spcAft>
                <a:spcPts val="0"/>
              </a:spcAft>
              <a:buClr>
                <a:schemeClr val="dk1"/>
              </a:buClr>
              <a:buSzPts val="1400"/>
              <a:buFont typeface="Arvo"/>
              <a:buChar char="○"/>
              <a:defRPr b="0" i="0" sz="1400" u="none" cap="none" strike="noStrike">
                <a:solidFill>
                  <a:schemeClr val="dk1"/>
                </a:solidFill>
                <a:latin typeface="Arvo"/>
                <a:ea typeface="Arvo"/>
                <a:cs typeface="Arvo"/>
                <a:sym typeface="Arvo"/>
              </a:defRPr>
            </a:lvl5pPr>
            <a:lvl6pPr indent="-317500" lvl="5" marL="2743200" marR="0" rtl="0" algn="l">
              <a:lnSpc>
                <a:spcPct val="100000"/>
              </a:lnSpc>
              <a:spcBef>
                <a:spcPts val="1600"/>
              </a:spcBef>
              <a:spcAft>
                <a:spcPts val="0"/>
              </a:spcAft>
              <a:buClr>
                <a:schemeClr val="dk1"/>
              </a:buClr>
              <a:buSzPts val="1400"/>
              <a:buFont typeface="Arvo"/>
              <a:buChar char="■"/>
              <a:defRPr b="0" i="0" sz="1400" u="none" cap="none" strike="noStrike">
                <a:solidFill>
                  <a:schemeClr val="dk1"/>
                </a:solidFill>
                <a:latin typeface="Arvo"/>
                <a:ea typeface="Arvo"/>
                <a:cs typeface="Arvo"/>
                <a:sym typeface="Arvo"/>
              </a:defRPr>
            </a:lvl6pPr>
            <a:lvl7pPr indent="-317500" lvl="6" marL="3200400" marR="0" rtl="0" algn="l">
              <a:lnSpc>
                <a:spcPct val="100000"/>
              </a:lnSpc>
              <a:spcBef>
                <a:spcPts val="1600"/>
              </a:spcBef>
              <a:spcAft>
                <a:spcPts val="0"/>
              </a:spcAft>
              <a:buClr>
                <a:schemeClr val="dk1"/>
              </a:buClr>
              <a:buSzPts val="1400"/>
              <a:buFont typeface="Arvo"/>
              <a:buChar char="●"/>
              <a:defRPr b="0" i="0" sz="1400" u="none" cap="none" strike="noStrike">
                <a:solidFill>
                  <a:schemeClr val="dk1"/>
                </a:solidFill>
                <a:latin typeface="Arvo"/>
                <a:ea typeface="Arvo"/>
                <a:cs typeface="Arvo"/>
                <a:sym typeface="Arvo"/>
              </a:defRPr>
            </a:lvl7pPr>
            <a:lvl8pPr indent="-317500" lvl="7" marL="3657600" marR="0" rtl="0" algn="l">
              <a:lnSpc>
                <a:spcPct val="100000"/>
              </a:lnSpc>
              <a:spcBef>
                <a:spcPts val="1600"/>
              </a:spcBef>
              <a:spcAft>
                <a:spcPts val="0"/>
              </a:spcAft>
              <a:buClr>
                <a:schemeClr val="dk1"/>
              </a:buClr>
              <a:buSzPts val="1400"/>
              <a:buFont typeface="Arvo"/>
              <a:buChar char="○"/>
              <a:defRPr b="0" i="0" sz="1400" u="none" cap="none" strike="noStrike">
                <a:solidFill>
                  <a:schemeClr val="dk1"/>
                </a:solidFill>
                <a:latin typeface="Arvo"/>
                <a:ea typeface="Arvo"/>
                <a:cs typeface="Arvo"/>
                <a:sym typeface="Arvo"/>
              </a:defRPr>
            </a:lvl8pPr>
            <a:lvl9pPr indent="-317500" lvl="8" marL="4114800" marR="0" rtl="0" algn="l">
              <a:lnSpc>
                <a:spcPct val="100000"/>
              </a:lnSpc>
              <a:spcBef>
                <a:spcPts val="1600"/>
              </a:spcBef>
              <a:spcAft>
                <a:spcPts val="1600"/>
              </a:spcAft>
              <a:buClr>
                <a:schemeClr val="dk1"/>
              </a:buClr>
              <a:buSzPts val="1400"/>
              <a:buFont typeface="Arvo"/>
              <a:buChar char="■"/>
              <a:defRPr b="0" i="0" sz="1400" u="none" cap="none" strike="noStrike">
                <a:solidFill>
                  <a:schemeClr val="dk1"/>
                </a:solidFill>
                <a:latin typeface="Arvo"/>
                <a:ea typeface="Arvo"/>
                <a:cs typeface="Arvo"/>
                <a:sym typeface="Arvo"/>
              </a:defRPr>
            </a:lvl9pPr>
          </a:lstStyle>
          <a:p/>
        </p:txBody>
      </p:sp>
    </p:spTree>
  </p:cSld>
  <p:clrMap accent1="accent1" accent2="accent2" accent3="accent3" accent4="accent4" accent5="accent5" accent6="accent6" bg1="lt1" bg2="dk2" tx1="dk1" tx2="lt2" folHlink="folHlink" hlink="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 id="2147483689" r:id="rId23"/>
    <p:sldLayoutId id="2147483690" r:id="rId24"/>
    <p:sldLayoutId id="2147483691" r:id="rId25"/>
    <p:sldLayoutId id="2147483692" r:id="rId26"/>
    <p:sldLayoutId id="2147483693" r:id="rId27"/>
    <p:sldLayoutId id="2147483694" r:id="rId28"/>
    <p:sldLayoutId id="2147483695" r:id="rId29"/>
    <p:sldLayoutId id="2147483696" r:id="rId30"/>
    <p:sldLayoutId id="2147483697"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325" name="Shape 1325"/>
        <p:cNvGrpSpPr/>
        <p:nvPr/>
      </p:nvGrpSpPr>
      <p:grpSpPr>
        <a:xfrm>
          <a:off x="0" y="0"/>
          <a:ext cx="0" cy="0"/>
          <a:chOff x="0" y="0"/>
          <a:chExt cx="0" cy="0"/>
        </a:xfrm>
      </p:grpSpPr>
      <p:sp>
        <p:nvSpPr>
          <p:cNvPr id="1326" name="Google Shape;1326;p53"/>
          <p:cNvSpPr txBox="1"/>
          <p:nvPr>
            <p:ph type="title"/>
          </p:nvPr>
        </p:nvSpPr>
        <p:spPr>
          <a:xfrm>
            <a:off x="715100" y="445025"/>
            <a:ext cx="77139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3000"/>
              <a:buFont typeface="Archivo"/>
              <a:buNone/>
              <a:defRPr b="1" i="0" sz="3000" u="none" cap="none" strike="noStrike">
                <a:solidFill>
                  <a:schemeClr val="dk1"/>
                </a:solidFill>
                <a:latin typeface="Archivo"/>
                <a:ea typeface="Archivo"/>
                <a:cs typeface="Archivo"/>
                <a:sym typeface="Archivo"/>
              </a:defRPr>
            </a:lvl1pPr>
            <a:lvl2pPr lvl="1" marR="0" rtl="0" algn="l">
              <a:lnSpc>
                <a:spcPct val="100000"/>
              </a:lnSpc>
              <a:spcBef>
                <a:spcPts val="0"/>
              </a:spcBef>
              <a:spcAft>
                <a:spcPts val="0"/>
              </a:spcAft>
              <a:buClr>
                <a:schemeClr val="dk1"/>
              </a:buClr>
              <a:buSzPts val="3500"/>
              <a:buFont typeface="Cantora One"/>
              <a:buNone/>
              <a:defRPr b="0" i="0" sz="3500" u="none" cap="none" strike="noStrike">
                <a:solidFill>
                  <a:schemeClr val="dk1"/>
                </a:solidFill>
                <a:latin typeface="Cantora One"/>
                <a:ea typeface="Cantora One"/>
                <a:cs typeface="Cantora One"/>
                <a:sym typeface="Cantora One"/>
              </a:defRPr>
            </a:lvl2pPr>
            <a:lvl3pPr lvl="2" marR="0" rtl="0" algn="l">
              <a:lnSpc>
                <a:spcPct val="100000"/>
              </a:lnSpc>
              <a:spcBef>
                <a:spcPts val="0"/>
              </a:spcBef>
              <a:spcAft>
                <a:spcPts val="0"/>
              </a:spcAft>
              <a:buClr>
                <a:schemeClr val="dk1"/>
              </a:buClr>
              <a:buSzPts val="3500"/>
              <a:buFont typeface="Cantora One"/>
              <a:buNone/>
              <a:defRPr b="0" i="0" sz="3500" u="none" cap="none" strike="noStrike">
                <a:solidFill>
                  <a:schemeClr val="dk1"/>
                </a:solidFill>
                <a:latin typeface="Cantora One"/>
                <a:ea typeface="Cantora One"/>
                <a:cs typeface="Cantora One"/>
                <a:sym typeface="Cantora One"/>
              </a:defRPr>
            </a:lvl3pPr>
            <a:lvl4pPr lvl="3" marR="0" rtl="0" algn="l">
              <a:lnSpc>
                <a:spcPct val="100000"/>
              </a:lnSpc>
              <a:spcBef>
                <a:spcPts val="0"/>
              </a:spcBef>
              <a:spcAft>
                <a:spcPts val="0"/>
              </a:spcAft>
              <a:buClr>
                <a:schemeClr val="dk1"/>
              </a:buClr>
              <a:buSzPts val="3500"/>
              <a:buFont typeface="Cantora One"/>
              <a:buNone/>
              <a:defRPr b="0" i="0" sz="3500" u="none" cap="none" strike="noStrike">
                <a:solidFill>
                  <a:schemeClr val="dk1"/>
                </a:solidFill>
                <a:latin typeface="Cantora One"/>
                <a:ea typeface="Cantora One"/>
                <a:cs typeface="Cantora One"/>
                <a:sym typeface="Cantora One"/>
              </a:defRPr>
            </a:lvl4pPr>
            <a:lvl5pPr lvl="4" marR="0" rtl="0" algn="l">
              <a:lnSpc>
                <a:spcPct val="100000"/>
              </a:lnSpc>
              <a:spcBef>
                <a:spcPts val="0"/>
              </a:spcBef>
              <a:spcAft>
                <a:spcPts val="0"/>
              </a:spcAft>
              <a:buClr>
                <a:schemeClr val="dk1"/>
              </a:buClr>
              <a:buSzPts val="3500"/>
              <a:buFont typeface="Cantora One"/>
              <a:buNone/>
              <a:defRPr b="0" i="0" sz="3500" u="none" cap="none" strike="noStrike">
                <a:solidFill>
                  <a:schemeClr val="dk1"/>
                </a:solidFill>
                <a:latin typeface="Cantora One"/>
                <a:ea typeface="Cantora One"/>
                <a:cs typeface="Cantora One"/>
                <a:sym typeface="Cantora One"/>
              </a:defRPr>
            </a:lvl5pPr>
            <a:lvl6pPr lvl="5" marR="0" rtl="0" algn="l">
              <a:lnSpc>
                <a:spcPct val="100000"/>
              </a:lnSpc>
              <a:spcBef>
                <a:spcPts val="0"/>
              </a:spcBef>
              <a:spcAft>
                <a:spcPts val="0"/>
              </a:spcAft>
              <a:buClr>
                <a:schemeClr val="dk1"/>
              </a:buClr>
              <a:buSzPts val="3500"/>
              <a:buFont typeface="Cantora One"/>
              <a:buNone/>
              <a:defRPr b="0" i="0" sz="3500" u="none" cap="none" strike="noStrike">
                <a:solidFill>
                  <a:schemeClr val="dk1"/>
                </a:solidFill>
                <a:latin typeface="Cantora One"/>
                <a:ea typeface="Cantora One"/>
                <a:cs typeface="Cantora One"/>
                <a:sym typeface="Cantora One"/>
              </a:defRPr>
            </a:lvl6pPr>
            <a:lvl7pPr lvl="6" marR="0" rtl="0" algn="l">
              <a:lnSpc>
                <a:spcPct val="100000"/>
              </a:lnSpc>
              <a:spcBef>
                <a:spcPts val="0"/>
              </a:spcBef>
              <a:spcAft>
                <a:spcPts val="0"/>
              </a:spcAft>
              <a:buClr>
                <a:schemeClr val="dk1"/>
              </a:buClr>
              <a:buSzPts val="3500"/>
              <a:buFont typeface="Cantora One"/>
              <a:buNone/>
              <a:defRPr b="0" i="0" sz="3500" u="none" cap="none" strike="noStrike">
                <a:solidFill>
                  <a:schemeClr val="dk1"/>
                </a:solidFill>
                <a:latin typeface="Cantora One"/>
                <a:ea typeface="Cantora One"/>
                <a:cs typeface="Cantora One"/>
                <a:sym typeface="Cantora One"/>
              </a:defRPr>
            </a:lvl7pPr>
            <a:lvl8pPr lvl="7" marR="0" rtl="0" algn="l">
              <a:lnSpc>
                <a:spcPct val="100000"/>
              </a:lnSpc>
              <a:spcBef>
                <a:spcPts val="0"/>
              </a:spcBef>
              <a:spcAft>
                <a:spcPts val="0"/>
              </a:spcAft>
              <a:buClr>
                <a:schemeClr val="dk1"/>
              </a:buClr>
              <a:buSzPts val="3500"/>
              <a:buFont typeface="Cantora One"/>
              <a:buNone/>
              <a:defRPr b="0" i="0" sz="3500" u="none" cap="none" strike="noStrike">
                <a:solidFill>
                  <a:schemeClr val="dk1"/>
                </a:solidFill>
                <a:latin typeface="Cantora One"/>
                <a:ea typeface="Cantora One"/>
                <a:cs typeface="Cantora One"/>
                <a:sym typeface="Cantora One"/>
              </a:defRPr>
            </a:lvl8pPr>
            <a:lvl9pPr lvl="8" marR="0" rtl="0" algn="l">
              <a:lnSpc>
                <a:spcPct val="100000"/>
              </a:lnSpc>
              <a:spcBef>
                <a:spcPts val="0"/>
              </a:spcBef>
              <a:spcAft>
                <a:spcPts val="0"/>
              </a:spcAft>
              <a:buClr>
                <a:schemeClr val="dk1"/>
              </a:buClr>
              <a:buSzPts val="3500"/>
              <a:buFont typeface="Cantora One"/>
              <a:buNone/>
              <a:defRPr b="0" i="0" sz="3500" u="none" cap="none" strike="noStrike">
                <a:solidFill>
                  <a:schemeClr val="dk1"/>
                </a:solidFill>
                <a:latin typeface="Cantora One"/>
                <a:ea typeface="Cantora One"/>
                <a:cs typeface="Cantora One"/>
                <a:sym typeface="Cantora One"/>
              </a:defRPr>
            </a:lvl9pPr>
          </a:lstStyle>
          <a:p/>
        </p:txBody>
      </p:sp>
      <p:sp>
        <p:nvSpPr>
          <p:cNvPr id="1327" name="Google Shape;1327;p53"/>
          <p:cNvSpPr txBox="1"/>
          <p:nvPr>
            <p:ph idx="1" type="body"/>
          </p:nvPr>
        </p:nvSpPr>
        <p:spPr>
          <a:xfrm>
            <a:off x="715100" y="1152475"/>
            <a:ext cx="7713900" cy="3416400"/>
          </a:xfrm>
          <a:prstGeom prst="rect">
            <a:avLst/>
          </a:prstGeom>
          <a:noFill/>
          <a:ln>
            <a:noFill/>
          </a:ln>
        </p:spPr>
        <p:txBody>
          <a:bodyPr anchorCtr="0" anchor="t" bIns="91425" lIns="91425" spcFirstLastPara="1" rIns="91425" wrap="square" tIns="91425">
            <a:noAutofit/>
          </a:bodyPr>
          <a:lstStyle>
            <a:lvl1pPr indent="-304800" lvl="0" marL="457200" marR="0" rtl="0" algn="l">
              <a:lnSpc>
                <a:spcPct val="100000"/>
              </a:lnSpc>
              <a:spcBef>
                <a:spcPts val="0"/>
              </a:spcBef>
              <a:spcAft>
                <a:spcPts val="0"/>
              </a:spcAft>
              <a:buClr>
                <a:schemeClr val="dk1"/>
              </a:buClr>
              <a:buSzPts val="1200"/>
              <a:buFont typeface="Archivo"/>
              <a:buChar char="●"/>
              <a:defRPr b="0" i="0" sz="1200" u="none" cap="none" strike="noStrike">
                <a:solidFill>
                  <a:schemeClr val="dk1"/>
                </a:solidFill>
                <a:latin typeface="Archivo"/>
                <a:ea typeface="Archivo"/>
                <a:cs typeface="Archivo"/>
                <a:sym typeface="Archivo"/>
              </a:defRPr>
            </a:lvl1pPr>
            <a:lvl2pPr indent="-304800" lvl="1" marL="914400" marR="0" rtl="0" algn="l">
              <a:lnSpc>
                <a:spcPct val="100000"/>
              </a:lnSpc>
              <a:spcBef>
                <a:spcPts val="0"/>
              </a:spcBef>
              <a:spcAft>
                <a:spcPts val="0"/>
              </a:spcAft>
              <a:buClr>
                <a:schemeClr val="dk1"/>
              </a:buClr>
              <a:buSzPts val="1200"/>
              <a:buFont typeface="Archivo"/>
              <a:buChar char="○"/>
              <a:defRPr b="0" i="0" sz="1200" u="none" cap="none" strike="noStrike">
                <a:solidFill>
                  <a:schemeClr val="dk1"/>
                </a:solidFill>
                <a:latin typeface="Archivo"/>
                <a:ea typeface="Archivo"/>
                <a:cs typeface="Archivo"/>
                <a:sym typeface="Archivo"/>
              </a:defRPr>
            </a:lvl2pPr>
            <a:lvl3pPr indent="-304800" lvl="2" marL="1371600" marR="0" rtl="0" algn="l">
              <a:lnSpc>
                <a:spcPct val="100000"/>
              </a:lnSpc>
              <a:spcBef>
                <a:spcPts val="0"/>
              </a:spcBef>
              <a:spcAft>
                <a:spcPts val="0"/>
              </a:spcAft>
              <a:buClr>
                <a:schemeClr val="dk1"/>
              </a:buClr>
              <a:buSzPts val="1200"/>
              <a:buFont typeface="Archivo"/>
              <a:buChar char="■"/>
              <a:defRPr b="0" i="0" sz="1200" u="none" cap="none" strike="noStrike">
                <a:solidFill>
                  <a:schemeClr val="dk1"/>
                </a:solidFill>
                <a:latin typeface="Archivo"/>
                <a:ea typeface="Archivo"/>
                <a:cs typeface="Archivo"/>
                <a:sym typeface="Archivo"/>
              </a:defRPr>
            </a:lvl3pPr>
            <a:lvl4pPr indent="-304800" lvl="3" marL="1828800" marR="0" rtl="0" algn="l">
              <a:lnSpc>
                <a:spcPct val="100000"/>
              </a:lnSpc>
              <a:spcBef>
                <a:spcPts val="0"/>
              </a:spcBef>
              <a:spcAft>
                <a:spcPts val="0"/>
              </a:spcAft>
              <a:buClr>
                <a:schemeClr val="dk1"/>
              </a:buClr>
              <a:buSzPts val="1200"/>
              <a:buFont typeface="Archivo"/>
              <a:buChar char="●"/>
              <a:defRPr b="0" i="0" sz="1200" u="none" cap="none" strike="noStrike">
                <a:solidFill>
                  <a:schemeClr val="dk1"/>
                </a:solidFill>
                <a:latin typeface="Archivo"/>
                <a:ea typeface="Archivo"/>
                <a:cs typeface="Archivo"/>
                <a:sym typeface="Archivo"/>
              </a:defRPr>
            </a:lvl4pPr>
            <a:lvl5pPr indent="-304800" lvl="4" marL="2286000" marR="0" rtl="0" algn="l">
              <a:lnSpc>
                <a:spcPct val="100000"/>
              </a:lnSpc>
              <a:spcBef>
                <a:spcPts val="0"/>
              </a:spcBef>
              <a:spcAft>
                <a:spcPts val="0"/>
              </a:spcAft>
              <a:buClr>
                <a:schemeClr val="dk1"/>
              </a:buClr>
              <a:buSzPts val="1200"/>
              <a:buFont typeface="Archivo"/>
              <a:buChar char="○"/>
              <a:defRPr b="0" i="0" sz="1200" u="none" cap="none" strike="noStrike">
                <a:solidFill>
                  <a:schemeClr val="dk1"/>
                </a:solidFill>
                <a:latin typeface="Archivo"/>
                <a:ea typeface="Archivo"/>
                <a:cs typeface="Archivo"/>
                <a:sym typeface="Archivo"/>
              </a:defRPr>
            </a:lvl5pPr>
            <a:lvl6pPr indent="-304800" lvl="5" marL="2743200" marR="0" rtl="0" algn="l">
              <a:lnSpc>
                <a:spcPct val="100000"/>
              </a:lnSpc>
              <a:spcBef>
                <a:spcPts val="0"/>
              </a:spcBef>
              <a:spcAft>
                <a:spcPts val="0"/>
              </a:spcAft>
              <a:buClr>
                <a:schemeClr val="dk1"/>
              </a:buClr>
              <a:buSzPts val="1200"/>
              <a:buFont typeface="Archivo"/>
              <a:buChar char="■"/>
              <a:defRPr b="0" i="0" sz="1200" u="none" cap="none" strike="noStrike">
                <a:solidFill>
                  <a:schemeClr val="dk1"/>
                </a:solidFill>
                <a:latin typeface="Archivo"/>
                <a:ea typeface="Archivo"/>
                <a:cs typeface="Archivo"/>
                <a:sym typeface="Archivo"/>
              </a:defRPr>
            </a:lvl6pPr>
            <a:lvl7pPr indent="-304800" lvl="6" marL="3200400" marR="0" rtl="0" algn="l">
              <a:lnSpc>
                <a:spcPct val="100000"/>
              </a:lnSpc>
              <a:spcBef>
                <a:spcPts val="0"/>
              </a:spcBef>
              <a:spcAft>
                <a:spcPts val="0"/>
              </a:spcAft>
              <a:buClr>
                <a:schemeClr val="dk1"/>
              </a:buClr>
              <a:buSzPts val="1200"/>
              <a:buFont typeface="Archivo"/>
              <a:buChar char="●"/>
              <a:defRPr b="0" i="0" sz="1200" u="none" cap="none" strike="noStrike">
                <a:solidFill>
                  <a:schemeClr val="dk1"/>
                </a:solidFill>
                <a:latin typeface="Archivo"/>
                <a:ea typeface="Archivo"/>
                <a:cs typeface="Archivo"/>
                <a:sym typeface="Archivo"/>
              </a:defRPr>
            </a:lvl7pPr>
            <a:lvl8pPr indent="-304800" lvl="7" marL="3657600" marR="0" rtl="0" algn="l">
              <a:lnSpc>
                <a:spcPct val="100000"/>
              </a:lnSpc>
              <a:spcBef>
                <a:spcPts val="0"/>
              </a:spcBef>
              <a:spcAft>
                <a:spcPts val="0"/>
              </a:spcAft>
              <a:buClr>
                <a:schemeClr val="dk1"/>
              </a:buClr>
              <a:buSzPts val="1200"/>
              <a:buFont typeface="Archivo"/>
              <a:buChar char="○"/>
              <a:defRPr b="0" i="0" sz="1200" u="none" cap="none" strike="noStrike">
                <a:solidFill>
                  <a:schemeClr val="dk1"/>
                </a:solidFill>
                <a:latin typeface="Archivo"/>
                <a:ea typeface="Archivo"/>
                <a:cs typeface="Archivo"/>
                <a:sym typeface="Archivo"/>
              </a:defRPr>
            </a:lvl8pPr>
            <a:lvl9pPr indent="-304800" lvl="8" marL="4114800" marR="0" rtl="0" algn="l">
              <a:lnSpc>
                <a:spcPct val="100000"/>
              </a:lnSpc>
              <a:spcBef>
                <a:spcPts val="0"/>
              </a:spcBef>
              <a:spcAft>
                <a:spcPts val="0"/>
              </a:spcAft>
              <a:buClr>
                <a:schemeClr val="dk1"/>
              </a:buClr>
              <a:buSzPts val="1200"/>
              <a:buFont typeface="Archivo"/>
              <a:buChar char="■"/>
              <a:defRPr b="0" i="0" sz="1200" u="none" cap="none" strike="noStrike">
                <a:solidFill>
                  <a:schemeClr val="dk1"/>
                </a:solidFill>
                <a:latin typeface="Archivo"/>
                <a:ea typeface="Archivo"/>
                <a:cs typeface="Archivo"/>
                <a:sym typeface="Archivo"/>
              </a:defRPr>
            </a:lvl9pPr>
          </a:lstStyle>
          <a:p/>
        </p:txBody>
      </p:sp>
    </p:spTree>
  </p:cSld>
  <p:clrMap accent1="accent1" accent2="accent2" accent3="accent3" accent4="accent4" accent5="accent5" accent6="accent6" bg1="lt1" bg2="dk2" tx1="dk1" tx2="lt2" folHlink="folHlink" hlink="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536" name="Shape 1536"/>
        <p:cNvGrpSpPr/>
        <p:nvPr/>
      </p:nvGrpSpPr>
      <p:grpSpPr>
        <a:xfrm>
          <a:off x="0" y="0"/>
          <a:ext cx="0" cy="0"/>
          <a:chOff x="0" y="0"/>
          <a:chExt cx="0" cy="0"/>
        </a:xfrm>
      </p:grpSpPr>
      <p:sp>
        <p:nvSpPr>
          <p:cNvPr id="1537" name="Google Shape;1537;p77"/>
          <p:cNvSpPr txBox="1"/>
          <p:nvPr>
            <p:ph type="title"/>
          </p:nvPr>
        </p:nvSpPr>
        <p:spPr>
          <a:xfrm>
            <a:off x="713100" y="539400"/>
            <a:ext cx="7717800" cy="572700"/>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1pPr>
            <a:lvl2pPr lvl="1" marR="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2pPr>
            <a:lvl3pPr lvl="2" marR="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3pPr>
            <a:lvl4pPr lvl="3" marR="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4pPr>
            <a:lvl5pPr lvl="4" marR="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5pPr>
            <a:lvl6pPr lvl="5" marR="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6pPr>
            <a:lvl7pPr lvl="6" marR="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7pPr>
            <a:lvl8pPr lvl="7" marR="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8pPr>
            <a:lvl9pPr lvl="8" marR="0" algn="l">
              <a:lnSpc>
                <a:spcPct val="100000"/>
              </a:lnSpc>
              <a:spcBef>
                <a:spcPts val="0"/>
              </a:spcBef>
              <a:spcAft>
                <a:spcPts val="0"/>
              </a:spcAft>
              <a:buClr>
                <a:schemeClr val="dk1"/>
              </a:buClr>
              <a:buSzPts val="3000"/>
              <a:buFont typeface="Roboto"/>
              <a:buNone/>
              <a:defRPr b="1" i="0" sz="3000" u="none" cap="none" strike="noStrike">
                <a:solidFill>
                  <a:schemeClr val="dk1"/>
                </a:solidFill>
                <a:latin typeface="Roboto"/>
                <a:ea typeface="Roboto"/>
                <a:cs typeface="Roboto"/>
                <a:sym typeface="Roboto"/>
              </a:defRPr>
            </a:lvl9pPr>
          </a:lstStyle>
          <a:p/>
        </p:txBody>
      </p:sp>
      <p:sp>
        <p:nvSpPr>
          <p:cNvPr id="1538" name="Google Shape;1538;p77"/>
          <p:cNvSpPr txBox="1"/>
          <p:nvPr>
            <p:ph idx="1" type="body"/>
          </p:nvPr>
        </p:nvSpPr>
        <p:spPr>
          <a:xfrm>
            <a:off x="713100" y="1152475"/>
            <a:ext cx="7717800" cy="3416400"/>
          </a:xfrm>
          <a:prstGeom prst="rect">
            <a:avLst/>
          </a:prstGeom>
          <a:noFill/>
          <a:ln>
            <a:noFill/>
          </a:ln>
        </p:spPr>
        <p:txBody>
          <a:bodyPr anchorCtr="0" anchor="t" bIns="91425" lIns="91425" spcFirstLastPara="1" rIns="91425" wrap="square" tIns="91425">
            <a:noAutofit/>
          </a:bodyPr>
          <a:lstStyle>
            <a:lvl1pPr indent="-317500" lvl="0" marL="457200" marR="0" algn="l">
              <a:lnSpc>
                <a:spcPct val="115000"/>
              </a:lnSpc>
              <a:spcBef>
                <a:spcPts val="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1pPr>
            <a:lvl2pPr indent="-317500" lvl="1" marL="914400" marR="0" algn="l">
              <a:lnSpc>
                <a:spcPct val="115000"/>
              </a:lnSpc>
              <a:spcBef>
                <a:spcPts val="160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2pPr>
            <a:lvl3pPr indent="-317500" lvl="2" marL="1371600" marR="0" algn="l">
              <a:lnSpc>
                <a:spcPct val="115000"/>
              </a:lnSpc>
              <a:spcBef>
                <a:spcPts val="160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3pPr>
            <a:lvl4pPr indent="-317500" lvl="3" marL="1828800" marR="0" algn="l">
              <a:lnSpc>
                <a:spcPct val="115000"/>
              </a:lnSpc>
              <a:spcBef>
                <a:spcPts val="160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4pPr>
            <a:lvl5pPr indent="-317500" lvl="4" marL="2286000" marR="0" algn="l">
              <a:lnSpc>
                <a:spcPct val="115000"/>
              </a:lnSpc>
              <a:spcBef>
                <a:spcPts val="160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5pPr>
            <a:lvl6pPr indent="-317500" lvl="5" marL="2743200" marR="0" algn="l">
              <a:lnSpc>
                <a:spcPct val="115000"/>
              </a:lnSpc>
              <a:spcBef>
                <a:spcPts val="160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6pPr>
            <a:lvl7pPr indent="-317500" lvl="6" marL="3200400" marR="0" algn="l">
              <a:lnSpc>
                <a:spcPct val="115000"/>
              </a:lnSpc>
              <a:spcBef>
                <a:spcPts val="160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7pPr>
            <a:lvl8pPr indent="-317500" lvl="7" marL="3657600" marR="0" algn="l">
              <a:lnSpc>
                <a:spcPct val="115000"/>
              </a:lnSpc>
              <a:spcBef>
                <a:spcPts val="160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8pPr>
            <a:lvl9pPr indent="-317500" lvl="8" marL="4114800" marR="0" algn="l">
              <a:lnSpc>
                <a:spcPct val="115000"/>
              </a:lnSpc>
              <a:spcBef>
                <a:spcPts val="1600"/>
              </a:spcBef>
              <a:spcAft>
                <a:spcPts val="160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9pPr>
          </a:lstStyle>
          <a:p/>
        </p:txBody>
      </p:sp>
    </p:spTree>
  </p:cSld>
  <p:clrMap accent1="accent1" accent2="accent2" accent3="accent3" accent4="accent4" accent5="accent5" accent6="accent6" bg1="lt1" bg2="dk2" tx1="dk1" tx2="lt2" folHlink="folHlink" hlink="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slide" Target="/ppt/slides/slide12.xml"/><Relationship Id="rId4" Type="http://schemas.openxmlformats.org/officeDocument/2006/relationships/slide" Target="/ppt/slides/slide1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0.xml"/><Relationship Id="rId3" Type="http://schemas.openxmlformats.org/officeDocument/2006/relationships/slide" Target="/ppt/slides/slide102.xml"/><Relationship Id="rId4" Type="http://schemas.openxmlformats.org/officeDocument/2006/relationships/slide" Target="/ppt/slides/slide102.xml"/><Relationship Id="rId5" Type="http://schemas.openxmlformats.org/officeDocument/2006/relationships/slide" Target="/ppt/slides/slide10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1.xml"/><Relationship Id="rId3" Type="http://schemas.openxmlformats.org/officeDocument/2006/relationships/slide" Target="/ppt/slides/slide103.xml"/><Relationship Id="rId4" Type="http://schemas.openxmlformats.org/officeDocument/2006/relationships/slide" Target="/ppt/slides/slide10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2.xml"/><Relationship Id="rId3" Type="http://schemas.openxmlformats.org/officeDocument/2006/relationships/slide" Target="/ppt/slides/slide100.xml"/><Relationship Id="rId4" Type="http://schemas.openxmlformats.org/officeDocument/2006/relationships/slide" Target="/ppt/slides/slide100.xml"/><Relationship Id="rId5" Type="http://schemas.openxmlformats.org/officeDocument/2006/relationships/slide" Target="/ppt/slides/slide100.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103.xml"/><Relationship Id="rId3" Type="http://schemas.openxmlformats.org/officeDocument/2006/relationships/image" Target="../media/image77.jpg"/><Relationship Id="rId4" Type="http://schemas.openxmlformats.org/officeDocument/2006/relationships/image" Target="../media/image59.jp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104.xml"/><Relationship Id="rId3" Type="http://schemas.openxmlformats.org/officeDocument/2006/relationships/image" Target="../media/image65.jpg"/><Relationship Id="rId4" Type="http://schemas.openxmlformats.org/officeDocument/2006/relationships/image" Target="../media/image62.jpg"/><Relationship Id="rId5" Type="http://schemas.openxmlformats.org/officeDocument/2006/relationships/image" Target="../media/image58.jp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105.xml"/><Relationship Id="rId3" Type="http://schemas.openxmlformats.org/officeDocument/2006/relationships/image" Target="../media/image68.png"/><Relationship Id="rId4" Type="http://schemas.openxmlformats.org/officeDocument/2006/relationships/image" Target="../media/image57.jpg"/><Relationship Id="rId5" Type="http://schemas.openxmlformats.org/officeDocument/2006/relationships/image" Target="../media/image63.jp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106.xml"/><Relationship Id="rId3" Type="http://schemas.openxmlformats.org/officeDocument/2006/relationships/image" Target="../media/image80.jpg"/><Relationship Id="rId4" Type="http://schemas.openxmlformats.org/officeDocument/2006/relationships/image" Target="../media/image60.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107.xml"/><Relationship Id="rId3" Type="http://schemas.openxmlformats.org/officeDocument/2006/relationships/image" Target="../media/image64.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108.xml"/><Relationship Id="rId3" Type="http://schemas.openxmlformats.org/officeDocument/2006/relationships/image" Target="../media/image66.jp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109.xml"/><Relationship Id="rId3" Type="http://schemas.openxmlformats.org/officeDocument/2006/relationships/image" Target="../media/image6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slide" Target="/ppt/slides/slide9.xml"/><Relationship Id="rId4" Type="http://schemas.openxmlformats.org/officeDocument/2006/relationships/slide" Target="/ppt/slides/slide9.xml"/><Relationship Id="rId5" Type="http://schemas.openxmlformats.org/officeDocument/2006/relationships/slide" Target="/ppt/slides/slide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110.xml"/><Relationship Id="rId3" Type="http://schemas.openxmlformats.org/officeDocument/2006/relationships/image" Target="../media/image71.png"/><Relationship Id="rId4" Type="http://schemas.openxmlformats.org/officeDocument/2006/relationships/image" Target="../media/image70.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111.xml"/><Relationship Id="rId3" Type="http://schemas.openxmlformats.org/officeDocument/2006/relationships/image" Target="../media/image73.jpg"/><Relationship Id="rId4" Type="http://schemas.openxmlformats.org/officeDocument/2006/relationships/image" Target="../media/image72.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2.xml"/><Relationship Id="rId3" Type="http://schemas.openxmlformats.org/officeDocument/2006/relationships/slide" Target="/ppt/slides/slide114.xml"/><Relationship Id="rId4" Type="http://schemas.openxmlformats.org/officeDocument/2006/relationships/slide" Target="/ppt/slides/slide114.xml"/><Relationship Id="rId5" Type="http://schemas.openxmlformats.org/officeDocument/2006/relationships/slide" Target="/ppt/slides/slide11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3.xml"/><Relationship Id="rId3" Type="http://schemas.openxmlformats.org/officeDocument/2006/relationships/slide" Target="/ppt/slides/slide115.xml"/><Relationship Id="rId4" Type="http://schemas.openxmlformats.org/officeDocument/2006/relationships/slide" Target="/ppt/slides/slide115.xml"/><Relationship Id="rId5" Type="http://schemas.openxmlformats.org/officeDocument/2006/relationships/slide" Target="/ppt/slides/slide11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4.xml"/><Relationship Id="rId3" Type="http://schemas.openxmlformats.org/officeDocument/2006/relationships/slide" Target="/ppt/slides/slide112.xml"/><Relationship Id="rId4" Type="http://schemas.openxmlformats.org/officeDocument/2006/relationships/slide" Target="/ppt/slides/slide112.xml"/><Relationship Id="rId5" Type="http://schemas.openxmlformats.org/officeDocument/2006/relationships/slide" Target="/ppt/slides/slide11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5.xml"/><Relationship Id="rId3" Type="http://schemas.openxmlformats.org/officeDocument/2006/relationships/slide" Target="/ppt/slides/slide117.xml"/><Relationship Id="rId4" Type="http://schemas.openxmlformats.org/officeDocument/2006/relationships/slide" Target="/ppt/slides/slide117.xml"/><Relationship Id="rId5" Type="http://schemas.openxmlformats.org/officeDocument/2006/relationships/slide" Target="/ppt/slides/slide11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6.xml"/><Relationship Id="rId3" Type="http://schemas.openxmlformats.org/officeDocument/2006/relationships/slide" Target="/ppt/slides/slide118.xml"/><Relationship Id="rId4" Type="http://schemas.openxmlformats.org/officeDocument/2006/relationships/slide" Target="/ppt/slides/slide118.xml"/><Relationship Id="rId5" Type="http://schemas.openxmlformats.org/officeDocument/2006/relationships/slide" Target="/ppt/slides/slide118.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7.xml"/><Relationship Id="rId3" Type="http://schemas.openxmlformats.org/officeDocument/2006/relationships/slide" Target="/ppt/slides/slide115.xml"/><Relationship Id="rId4" Type="http://schemas.openxmlformats.org/officeDocument/2006/relationships/slide" Target="/ppt/slides/slide115.xml"/><Relationship Id="rId5" Type="http://schemas.openxmlformats.org/officeDocument/2006/relationships/slide" Target="/ppt/slides/slide11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8.xml"/><Relationship Id="rId3" Type="http://schemas.openxmlformats.org/officeDocument/2006/relationships/slide" Target="/ppt/slides/slide120.xml"/><Relationship Id="rId4" Type="http://schemas.openxmlformats.org/officeDocument/2006/relationships/slide" Target="/ppt/slides/slide120.xml"/><Relationship Id="rId5" Type="http://schemas.openxmlformats.org/officeDocument/2006/relationships/slide" Target="/ppt/slides/slide120.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9.xml"/><Relationship Id="rId3" Type="http://schemas.openxmlformats.org/officeDocument/2006/relationships/slide" Target="/ppt/slides/slide1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0.xml"/><Relationship Id="rId3" Type="http://schemas.openxmlformats.org/officeDocument/2006/relationships/slide" Target="/ppt/slides/slide118.xml"/><Relationship Id="rId4" Type="http://schemas.openxmlformats.org/officeDocument/2006/relationships/slide" Target="/ppt/slides/slide118.xml"/><Relationship Id="rId5" Type="http://schemas.openxmlformats.org/officeDocument/2006/relationships/slide" Target="/ppt/slides/slide118.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22.xml"/><Relationship Id="rId3" Type="http://schemas.openxmlformats.org/officeDocument/2006/relationships/image" Target="../media/image74.png"/><Relationship Id="rId4" Type="http://schemas.openxmlformats.org/officeDocument/2006/relationships/image" Target="../media/image82.png"/><Relationship Id="rId5" Type="http://schemas.openxmlformats.org/officeDocument/2006/relationships/image" Target="../media/image79.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23.xml"/><Relationship Id="rId3" Type="http://schemas.openxmlformats.org/officeDocument/2006/relationships/image" Target="../media/image7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slide" Target="/ppt/slides/slide14.xml"/><Relationship Id="rId4" Type="http://schemas.openxmlformats.org/officeDocument/2006/relationships/slide" Target="/ppt/slides/slide15.xml"/><Relationship Id="rId5" Type="http://schemas.openxmlformats.org/officeDocument/2006/relationships/slide" Target="/ppt/slides/slide15.xml"/><Relationship Id="rId6" Type="http://schemas.openxmlformats.org/officeDocument/2006/relationships/slide" Target="/ppt/slides/slide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slide" Target="/ppt/slides/slide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slide" Target="/ppt/slides/slide13.xml"/><Relationship Id="rId4" Type="http://schemas.openxmlformats.org/officeDocument/2006/relationships/slide" Target="/ppt/slides/slide13.xml"/><Relationship Id="rId5" Type="http://schemas.openxmlformats.org/officeDocument/2006/relationships/slide" Target="/ppt/slid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slide" Target="/ppt/slides/slide19.xml"/><Relationship Id="rId4" Type="http://schemas.openxmlformats.org/officeDocument/2006/relationships/slide" Target="/ppt/slides/slide18.xml"/><Relationship Id="rId5" Type="http://schemas.openxmlformats.org/officeDocument/2006/relationships/slide" Target="/ppt/slides/slide19.xml"/><Relationship Id="rId6" Type="http://schemas.openxmlformats.org/officeDocument/2006/relationships/slide" Target="/ppt/slides/slide19.xml"/><Relationship Id="rId7"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slide" Target="/ppt/slides/slide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slide" Target="/ppt/slides/slide17.xml"/><Relationship Id="rId4" Type="http://schemas.openxmlformats.org/officeDocument/2006/relationships/slide" Target="/ppt/slides/slide17.xml"/><Relationship Id="rId5" Type="http://schemas.openxmlformats.org/officeDocument/2006/relationships/slide" Target="/ppt/slid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slide" Target="/ppt/slides/slide23.xml"/><Relationship Id="rId4" Type="http://schemas.openxmlformats.org/officeDocument/2006/relationships/slide" Target="/ppt/slides/slide23.xml"/><Relationship Id="rId5" Type="http://schemas.openxmlformats.org/officeDocument/2006/relationships/slide" Target="/ppt/slides/slide22.xml"/><Relationship Id="rId6" Type="http://schemas.openxmlformats.org/officeDocument/2006/relationships/slide" Target="/ppt/slides/slide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slide" Target="/ppt/slides/slide24.xml"/><Relationship Id="rId4" Type="http://schemas.openxmlformats.org/officeDocument/2006/relationships/slide" Target="/ppt/slides/slide24.xml"/><Relationship Id="rId5" Type="http://schemas.openxmlformats.org/officeDocument/2006/relationships/slide" Target="/ppt/slides/slide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slide" Target="/ppt/slides/slide21.xml"/><Relationship Id="rId4" Type="http://schemas.openxmlformats.org/officeDocument/2006/relationships/slide" Target="/ppt/slides/slide21.xml"/><Relationship Id="rId5" Type="http://schemas.openxmlformats.org/officeDocument/2006/relationships/slide" Target="/ppt/slid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slide" Target="/ppt/slides/slide26.xml"/><Relationship Id="rId4" Type="http://schemas.openxmlformats.org/officeDocument/2006/relationships/slide" Target="/ppt/slides/slide26.xml"/><Relationship Id="rId5" Type="http://schemas.openxmlformats.org/officeDocument/2006/relationships/slide" Target="/ppt/slides/slide26.xml"/><Relationship Id="rId6" Type="http://schemas.openxmlformats.org/officeDocument/2006/relationships/slide" Target="/ppt/slides/slide26.xml"/><Relationship Id="rId7" Type="http://schemas.openxmlformats.org/officeDocument/2006/relationships/slide" Target="/ppt/slides/slide2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slide" Target="/ppt/slides/slide27.xml"/><Relationship Id="rId4" Type="http://schemas.openxmlformats.org/officeDocument/2006/relationships/slide" Target="/ppt/slides/slide2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slide" Target="/ppt/slides/slide24.xml"/><Relationship Id="rId4" Type="http://schemas.openxmlformats.org/officeDocument/2006/relationships/slide" Target="/ppt/slides/slide24.xml"/><Relationship Id="rId5" Type="http://schemas.openxmlformats.org/officeDocument/2006/relationships/slide" Target="/ppt/slid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png"/><Relationship Id="rId4" Type="http://schemas.openxmlformats.org/officeDocument/2006/relationships/slide" Target="/ppt/slides/slide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9.xml"/><Relationship Id="rId3" Type="http://schemas.openxmlformats.org/officeDocument/2006/relationships/image" Target="../media/image11.jp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slide" Target="/ppt/slides/slide32.xml"/><Relationship Id="rId4" Type="http://schemas.openxmlformats.org/officeDocument/2006/relationships/slide" Target="/ppt/slides/slide32.xml"/><Relationship Id="rId9" Type="http://schemas.openxmlformats.org/officeDocument/2006/relationships/image" Target="../media/image15.jpg"/><Relationship Id="rId5" Type="http://schemas.openxmlformats.org/officeDocument/2006/relationships/slide" Target="/ppt/slides/slide32.xml"/><Relationship Id="rId6" Type="http://schemas.openxmlformats.org/officeDocument/2006/relationships/image" Target="../media/image7.jpg"/><Relationship Id="rId7" Type="http://schemas.openxmlformats.org/officeDocument/2006/relationships/image" Target="../media/image6.png"/><Relationship Id="rId8" Type="http://schemas.openxmlformats.org/officeDocument/2006/relationships/image" Target="../media/image9.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slide" Target="/ppt/slides/slide33.xml"/><Relationship Id="rId4" Type="http://schemas.openxmlformats.org/officeDocument/2006/relationships/slide" Target="/ppt/slides/slide33.xml"/><Relationship Id="rId5" Type="http://schemas.openxmlformats.org/officeDocument/2006/relationships/slide" Target="/ppt/slides/slide33.xml"/><Relationship Id="rId6" Type="http://schemas.openxmlformats.org/officeDocument/2006/relationships/slide" Target="/ppt/slides/slide33.xml"/><Relationship Id="rId7" Type="http://schemas.openxmlformats.org/officeDocument/2006/relationships/slide" Target="/ppt/slides/slide3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slide" Target="/ppt/slides/slide30.xml"/><Relationship Id="rId4" Type="http://schemas.openxmlformats.org/officeDocument/2006/relationships/slide" Target="/ppt/slides/slide30.xml"/><Relationship Id="rId5" Type="http://schemas.openxmlformats.org/officeDocument/2006/relationships/slide" Target="/ppt/slides/slide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9.png"/><Relationship Id="rId4" Type="http://schemas.openxmlformats.org/officeDocument/2006/relationships/slide" Target="/ppt/slides/slide46.xml"/><Relationship Id="rId9" Type="http://schemas.openxmlformats.org/officeDocument/2006/relationships/slide" Target="/ppt/slides/slide54.xml"/><Relationship Id="rId5" Type="http://schemas.openxmlformats.org/officeDocument/2006/relationships/slide" Target="/ppt/slides/slide42.xml"/><Relationship Id="rId6" Type="http://schemas.openxmlformats.org/officeDocument/2006/relationships/slide" Target="/ppt/slides/slide38.xml"/><Relationship Id="rId7" Type="http://schemas.openxmlformats.org/officeDocument/2006/relationships/slide" Target="/ppt/slides/slide50.xml"/><Relationship Id="rId8" Type="http://schemas.openxmlformats.org/officeDocument/2006/relationships/slide" Target="/ppt/slides/slide54.xml"/><Relationship Id="rId10" Type="http://schemas.openxmlformats.org/officeDocument/2006/relationships/slide" Target="/ppt/slides/slide5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17.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 Id="rId3" Type="http://schemas.openxmlformats.org/officeDocument/2006/relationships/slide" Target="/ppt/slides/slide37.xml"/><Relationship Id="rId4" Type="http://schemas.openxmlformats.org/officeDocument/2006/relationships/slide" Target="/ppt/slides/slide37.xml"/><Relationship Id="rId5" Type="http://schemas.openxmlformats.org/officeDocument/2006/relationships/slide" Target="/ppt/slides/slide3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 Id="rId3" Type="http://schemas.openxmlformats.org/officeDocument/2006/relationships/slide" Target="/ppt/slides/slide33.xml"/><Relationship Id="rId4" Type="http://schemas.openxmlformats.org/officeDocument/2006/relationships/slide" Target="/ppt/slides/slide33.xml"/><Relationship Id="rId5" Type="http://schemas.openxmlformats.org/officeDocument/2006/relationships/slide" Target="/ppt/slides/slide3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slide" Target="/ppt/slides/slide35.xml"/><Relationship Id="rId4" Type="http://schemas.openxmlformats.org/officeDocument/2006/relationships/slide" Target="/ppt/slides/slide35.xml"/><Relationship Id="rId5" Type="http://schemas.openxmlformats.org/officeDocument/2006/relationships/slide" Target="/ppt/slides/slide3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2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slide" Target="/ppt/slides/slide41.xml"/><Relationship Id="rId4" Type="http://schemas.openxmlformats.org/officeDocument/2006/relationships/slide" Target="/ppt/slides/slide41.xml"/><Relationship Id="rId5" Type="http://schemas.openxmlformats.org/officeDocument/2006/relationships/slide" Target="/ppt/slides/slide4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slide" Target="/ppt/slides/slide5.xml"/><Relationship Id="rId5" Type="http://schemas.openxmlformats.org/officeDocument/2006/relationships/slide" Target="/ppt/slides/slide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slide" Target="/ppt/slides/slide33.xml"/><Relationship Id="rId4" Type="http://schemas.openxmlformats.org/officeDocument/2006/relationships/slide" Target="/ppt/slides/slide33.xml"/><Relationship Id="rId5" Type="http://schemas.openxmlformats.org/officeDocument/2006/relationships/slide" Target="/ppt/slides/slide3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slide" Target="/ppt/slides/slide39.xml"/><Relationship Id="rId4" Type="http://schemas.openxmlformats.org/officeDocument/2006/relationships/slide" Target="/ppt/slides/slide39.xml"/><Relationship Id="rId5" Type="http://schemas.openxmlformats.org/officeDocument/2006/relationships/slide" Target="/ppt/slides/slide3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20.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3.xml"/><Relationship Id="rId3" Type="http://schemas.openxmlformats.org/officeDocument/2006/relationships/slide" Target="/ppt/slides/slide45.xml"/><Relationship Id="rId4" Type="http://schemas.openxmlformats.org/officeDocument/2006/relationships/slide" Target="/ppt/slides/slide45.xml"/><Relationship Id="rId5" Type="http://schemas.openxmlformats.org/officeDocument/2006/relationships/slide" Target="/ppt/slides/slide4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 Id="rId3" Type="http://schemas.openxmlformats.org/officeDocument/2006/relationships/slide" Target="/ppt/slides/slide33.xml"/><Relationship Id="rId4" Type="http://schemas.openxmlformats.org/officeDocument/2006/relationships/slide" Target="/ppt/slides/slide33.xml"/><Relationship Id="rId5" Type="http://schemas.openxmlformats.org/officeDocument/2006/relationships/slide" Target="/ppt/slides/slide3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slide" Target="/ppt/slides/slide43.xml"/><Relationship Id="rId4" Type="http://schemas.openxmlformats.org/officeDocument/2006/relationships/slide" Target="/ppt/slides/slide43.xml"/><Relationship Id="rId5" Type="http://schemas.openxmlformats.org/officeDocument/2006/relationships/slide" Target="/ppt/slides/slide4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 Id="rId3" Type="http://schemas.openxmlformats.org/officeDocument/2006/relationships/image" Target="../media/image7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7.xml"/><Relationship Id="rId3" Type="http://schemas.openxmlformats.org/officeDocument/2006/relationships/slide" Target="/ppt/slides/slide49.xml"/><Relationship Id="rId4" Type="http://schemas.openxmlformats.org/officeDocument/2006/relationships/slide" Target="/ppt/slides/slide49.xml"/><Relationship Id="rId5" Type="http://schemas.openxmlformats.org/officeDocument/2006/relationships/slide" Target="/ppt/slides/slide4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 Id="rId3" Type="http://schemas.openxmlformats.org/officeDocument/2006/relationships/slide" Target="/ppt/slides/slide33.xml"/><Relationship Id="rId4" Type="http://schemas.openxmlformats.org/officeDocument/2006/relationships/slide" Target="/ppt/slides/slide33.xml"/><Relationship Id="rId5" Type="http://schemas.openxmlformats.org/officeDocument/2006/relationships/slide" Target="/ppt/slides/slide3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slide" Target="/ppt/slides/slide47.xml"/><Relationship Id="rId4" Type="http://schemas.openxmlformats.org/officeDocument/2006/relationships/slide" Target="/ppt/slides/slide47.xml"/><Relationship Id="rId5" Type="http://schemas.openxmlformats.org/officeDocument/2006/relationships/slide" Target="/ppt/slides/slide4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 Id="rId3" Type="http://schemas.openxmlformats.org/officeDocument/2006/relationships/image" Target="../media/image24.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1.xml"/><Relationship Id="rId3" Type="http://schemas.openxmlformats.org/officeDocument/2006/relationships/slide" Target="/ppt/slides/slide53.xml"/><Relationship Id="rId4" Type="http://schemas.openxmlformats.org/officeDocument/2006/relationships/slide" Target="/ppt/slides/slide53.xml"/><Relationship Id="rId5" Type="http://schemas.openxmlformats.org/officeDocument/2006/relationships/slide" Target="/ppt/slides/slide5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2.xml"/><Relationship Id="rId3" Type="http://schemas.openxmlformats.org/officeDocument/2006/relationships/slide" Target="/ppt/slides/slide33.xml"/><Relationship Id="rId4" Type="http://schemas.openxmlformats.org/officeDocument/2006/relationships/slide" Target="/ppt/slides/slide33.xml"/><Relationship Id="rId5" Type="http://schemas.openxmlformats.org/officeDocument/2006/relationships/slide" Target="/ppt/slides/slide3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slide" Target="/ppt/slides/slide51.xml"/><Relationship Id="rId4" Type="http://schemas.openxmlformats.org/officeDocument/2006/relationships/slide" Target="/ppt/slides/slide51.xml"/><Relationship Id="rId5" Type="http://schemas.openxmlformats.org/officeDocument/2006/relationships/slide" Target="/ppt/slides/slide5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4.xml"/><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5.png"/><Relationship Id="rId6" Type="http://schemas.openxmlformats.org/officeDocument/2006/relationships/image" Target="../media/image8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27.png"/><Relationship Id="rId4" Type="http://schemas.openxmlformats.org/officeDocument/2006/relationships/image" Target="../media/image28.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6.xml"/><Relationship Id="rId3" Type="http://schemas.openxmlformats.org/officeDocument/2006/relationships/image" Target="../media/image26.jpg"/><Relationship Id="rId4" Type="http://schemas.openxmlformats.org/officeDocument/2006/relationships/image" Target="../media/image29.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57.xml"/><Relationship Id="rId3" Type="http://schemas.openxmlformats.org/officeDocument/2006/relationships/image" Target="../media/image3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58.xml"/><Relationship Id="rId3" Type="http://schemas.openxmlformats.org/officeDocument/2006/relationships/image" Target="../media/image3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75.png"/><Relationship Id="rId4" Type="http://schemas.openxmlformats.org/officeDocument/2006/relationships/slide" Target="/ppt/slides/slide8.xml"/><Relationship Id="rId5" Type="http://schemas.openxmlformats.org/officeDocument/2006/relationships/slide" Target="/ppt/slides/slide8.xml"/><Relationship Id="rId6" Type="http://schemas.openxmlformats.org/officeDocument/2006/relationships/slide" Target="/ppt/slides/slide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60.xml"/><Relationship Id="rId3" Type="http://schemas.openxmlformats.org/officeDocument/2006/relationships/image" Target="../media/image34.png"/><Relationship Id="rId4" Type="http://schemas.openxmlformats.org/officeDocument/2006/relationships/image" Target="../media/image5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61.xml"/><Relationship Id="rId3" Type="http://schemas.openxmlformats.org/officeDocument/2006/relationships/slide" Target="/ppt/slides/slide78.xml"/><Relationship Id="rId4" Type="http://schemas.openxmlformats.org/officeDocument/2006/relationships/slide" Target="/ppt/slides/slide78.xml"/><Relationship Id="rId9" Type="http://schemas.openxmlformats.org/officeDocument/2006/relationships/slide" Target="/ppt/slides/slide67.xml"/><Relationship Id="rId5" Type="http://schemas.openxmlformats.org/officeDocument/2006/relationships/slide" Target="/ppt/slides/slide78.xml"/><Relationship Id="rId6" Type="http://schemas.openxmlformats.org/officeDocument/2006/relationships/image" Target="../media/image3.png"/><Relationship Id="rId7" Type="http://schemas.openxmlformats.org/officeDocument/2006/relationships/slide" Target="/ppt/slides/slide67.xml"/><Relationship Id="rId8" Type="http://schemas.openxmlformats.org/officeDocument/2006/relationships/slide" Target="/ppt/slides/slide75.xml"/><Relationship Id="rId10" Type="http://schemas.openxmlformats.org/officeDocument/2006/relationships/slide" Target="/ppt/slides/slide7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62.xml"/><Relationship Id="rId3" Type="http://schemas.openxmlformats.org/officeDocument/2006/relationships/image" Target="../media/image3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63.xml"/><Relationship Id="rId3" Type="http://schemas.openxmlformats.org/officeDocument/2006/relationships/slide" Target="/ppt/slides/slide65.xml"/><Relationship Id="rId4" Type="http://schemas.openxmlformats.org/officeDocument/2006/relationships/image" Target="../media/image6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64.xml"/><Relationship Id="rId3" Type="http://schemas.openxmlformats.org/officeDocument/2006/relationships/slide" Target="/ppt/slides/slide63.xml"/><Relationship Id="rId4" Type="http://schemas.openxmlformats.org/officeDocument/2006/relationships/slide" Target="/ppt/slides/slide63.xml"/><Relationship Id="rId5" Type="http://schemas.openxmlformats.org/officeDocument/2006/relationships/slide" Target="/ppt/slides/slide6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66.xml"/><Relationship Id="rId3" Type="http://schemas.openxmlformats.org/officeDocument/2006/relationships/image" Target="../media/image46.png"/><Relationship Id="rId4" Type="http://schemas.openxmlformats.org/officeDocument/2006/relationships/slide" Target="/ppt/slides/slide6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67.xml"/><Relationship Id="rId3" Type="http://schemas.openxmlformats.org/officeDocument/2006/relationships/slide" Target="/ppt/slides/slide69.xml"/><Relationship Id="rId4" Type="http://schemas.openxmlformats.org/officeDocument/2006/relationships/slide" Target="/ppt/slides/slide69.xml"/><Relationship Id="rId5" Type="http://schemas.openxmlformats.org/officeDocument/2006/relationships/slide" Target="/ppt/slides/slide6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68.xml"/><Relationship Id="rId3" Type="http://schemas.openxmlformats.org/officeDocument/2006/relationships/slide" Target="/ppt/slides/slide70.xml"/><Relationship Id="rId4" Type="http://schemas.openxmlformats.org/officeDocument/2006/relationships/image" Target="../media/image3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69.xml"/><Relationship Id="rId3" Type="http://schemas.openxmlformats.org/officeDocument/2006/relationships/slide" Target="/ppt/slides/slide67.xml"/><Relationship Id="rId4" Type="http://schemas.openxmlformats.org/officeDocument/2006/relationships/slide" Target="/ppt/slides/slide67.xml"/><Relationship Id="rId5" Type="http://schemas.openxmlformats.org/officeDocument/2006/relationships/slide" Target="/ppt/slides/slide6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slide" Target="/ppt/slides/slide9.xml"/><Relationship Id="rId4" Type="http://schemas.openxmlformats.org/officeDocument/2006/relationships/slide" Target="/ppt/slides/slide9.xml"/><Relationship Id="rId5" Type="http://schemas.openxmlformats.org/officeDocument/2006/relationships/slide" Target="/ppt/slides/slide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70.xml"/><Relationship Id="rId3" Type="http://schemas.openxmlformats.org/officeDocument/2006/relationships/image" Target="../media/image41.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71.xml"/><Relationship Id="rId3" Type="http://schemas.openxmlformats.org/officeDocument/2006/relationships/slide" Target="/ppt/slides/slide73.xml"/><Relationship Id="rId4" Type="http://schemas.openxmlformats.org/officeDocument/2006/relationships/slide" Target="/ppt/slides/slide73.xml"/><Relationship Id="rId5" Type="http://schemas.openxmlformats.org/officeDocument/2006/relationships/slide" Target="/ppt/slides/slide7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72.xml"/><Relationship Id="rId3" Type="http://schemas.openxmlformats.org/officeDocument/2006/relationships/image" Target="../media/image38.png"/><Relationship Id="rId4" Type="http://schemas.openxmlformats.org/officeDocument/2006/relationships/slide" Target="/ppt/slides/slide6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73.xml"/><Relationship Id="rId3" Type="http://schemas.openxmlformats.org/officeDocument/2006/relationships/slide" Target="/ppt/slides/slide71.xml"/><Relationship Id="rId4" Type="http://schemas.openxmlformats.org/officeDocument/2006/relationships/slide" Target="/ppt/slides/slide71.xml"/><Relationship Id="rId5" Type="http://schemas.openxmlformats.org/officeDocument/2006/relationships/slide" Target="/ppt/slides/slide7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74.xml"/><Relationship Id="rId3" Type="http://schemas.openxmlformats.org/officeDocument/2006/relationships/image" Target="../media/image35.png"/><Relationship Id="rId4" Type="http://schemas.openxmlformats.org/officeDocument/2006/relationships/image" Target="../media/image3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75.xml"/><Relationship Id="rId3" Type="http://schemas.openxmlformats.org/officeDocument/2006/relationships/slide" Target="/ppt/slides/slide7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77.xml"/><Relationship Id="rId3" Type="http://schemas.openxmlformats.org/officeDocument/2006/relationships/slide" Target="/ppt/slides/slide6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78.xml"/><Relationship Id="rId3" Type="http://schemas.openxmlformats.org/officeDocument/2006/relationships/image" Target="../media/image23.png"/><Relationship Id="rId4" Type="http://schemas.openxmlformats.org/officeDocument/2006/relationships/image" Target="../media/image43.png"/><Relationship Id="rId5" Type="http://schemas.openxmlformats.org/officeDocument/2006/relationships/image" Target="../media/image51.png"/><Relationship Id="rId6" Type="http://schemas.openxmlformats.org/officeDocument/2006/relationships/image" Target="../media/image40.png"/><Relationship Id="rId7" Type="http://schemas.openxmlformats.org/officeDocument/2006/relationships/image" Target="../media/image42.png"/><Relationship Id="rId8" Type="http://schemas.openxmlformats.org/officeDocument/2006/relationships/slide" Target="/ppt/slides/slide7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79.xml"/><Relationship Id="rId3" Type="http://schemas.openxmlformats.org/officeDocument/2006/relationships/image" Target="../media/image61.png"/><Relationship Id="rId4" Type="http://schemas.openxmlformats.org/officeDocument/2006/relationships/image" Target="../media/image4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slide" Target="/ppt/slides/slide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80.xml"/><Relationship Id="rId3" Type="http://schemas.openxmlformats.org/officeDocument/2006/relationships/image" Target="../media/image55.png"/><Relationship Id="rId4" Type="http://schemas.openxmlformats.org/officeDocument/2006/relationships/image" Target="../media/image44.png"/><Relationship Id="rId5" Type="http://schemas.openxmlformats.org/officeDocument/2006/relationships/slide" Target="/ppt/slides/slide8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81.xml"/><Relationship Id="rId3" Type="http://schemas.openxmlformats.org/officeDocument/2006/relationships/slide" Target="/ppt/slides/slide82.xml"/><Relationship Id="rId4" Type="http://schemas.openxmlformats.org/officeDocument/2006/relationships/slide" Target="/ppt/slides/slide82.xml"/><Relationship Id="rId5" Type="http://schemas.openxmlformats.org/officeDocument/2006/relationships/slide" Target="/ppt/slides/slide83.xml"/><Relationship Id="rId6" Type="http://schemas.openxmlformats.org/officeDocument/2006/relationships/slide" Target="/ppt/slides/slide8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 Id="rId3" Type="http://schemas.openxmlformats.org/officeDocument/2006/relationships/image" Target="../media/image3.png"/><Relationship Id="rId4" Type="http://schemas.openxmlformats.org/officeDocument/2006/relationships/slide" Target="/ppt/slides/slide8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86.xml"/><Relationship Id="rId3" Type="http://schemas.openxmlformats.org/officeDocument/2006/relationships/image" Target="../media/image50.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87.xml"/><Relationship Id="rId3" Type="http://schemas.openxmlformats.org/officeDocument/2006/relationships/image" Target="../media/image48.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88.xml"/><Relationship Id="rId3" Type="http://schemas.openxmlformats.org/officeDocument/2006/relationships/image" Target="../media/image49.png"/><Relationship Id="rId4" Type="http://schemas.openxmlformats.org/officeDocument/2006/relationships/image" Target="../media/image52.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89.xml"/><Relationship Id="rId3" Type="http://schemas.openxmlformats.org/officeDocument/2006/relationships/image" Target="../media/image53.png"/><Relationship Id="rId4" Type="http://schemas.openxmlformats.org/officeDocument/2006/relationships/image" Target="../media/image5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slide" Target="/ppt/slides/slide11.xml"/><Relationship Id="rId4" Type="http://schemas.openxmlformats.org/officeDocument/2006/relationships/slide" Target="/ppt/slides/slide11.xml"/><Relationship Id="rId5" Type="http://schemas.openxmlformats.org/officeDocument/2006/relationships/slide" Target="/ppt/slides/slide10.xml"/><Relationship Id="rId6" Type="http://schemas.openxmlformats.org/officeDocument/2006/relationships/slide" Target="/ppt/slides/slide11.xml"/><Relationship Id="rId7" Type="http://schemas.openxmlformats.org/officeDocument/2006/relationships/image" Target="../media/image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1.xml"/><Relationship Id="rId3" Type="http://schemas.openxmlformats.org/officeDocument/2006/relationships/slide" Target="/ppt/slides/slide93.xml"/><Relationship Id="rId4" Type="http://schemas.openxmlformats.org/officeDocument/2006/relationships/slide" Target="/ppt/slides/slide93.xml"/><Relationship Id="rId5" Type="http://schemas.openxmlformats.org/officeDocument/2006/relationships/slide" Target="/ppt/slides/slide9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2.xml"/><Relationship Id="rId3" Type="http://schemas.openxmlformats.org/officeDocument/2006/relationships/slide" Target="/ppt/slides/slide94.xml"/><Relationship Id="rId4" Type="http://schemas.openxmlformats.org/officeDocument/2006/relationships/slide" Target="/ppt/slides/slide94.xml"/><Relationship Id="rId5" Type="http://schemas.openxmlformats.org/officeDocument/2006/relationships/slide" Target="/ppt/slides/slide9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3.xml"/><Relationship Id="rId3" Type="http://schemas.openxmlformats.org/officeDocument/2006/relationships/slide" Target="/ppt/slides/slide91.xml"/><Relationship Id="rId4" Type="http://schemas.openxmlformats.org/officeDocument/2006/relationships/slide" Target="/ppt/slides/slide91.xml"/><Relationship Id="rId5" Type="http://schemas.openxmlformats.org/officeDocument/2006/relationships/slide" Target="/ppt/slides/slide9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4.xml"/><Relationship Id="rId3" Type="http://schemas.openxmlformats.org/officeDocument/2006/relationships/slide" Target="/ppt/slides/slide96.xml"/><Relationship Id="rId4" Type="http://schemas.openxmlformats.org/officeDocument/2006/relationships/slide" Target="/ppt/slides/slide96.xml"/><Relationship Id="rId5" Type="http://schemas.openxmlformats.org/officeDocument/2006/relationships/slide" Target="/ppt/slides/slide9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5.xml"/><Relationship Id="rId3" Type="http://schemas.openxmlformats.org/officeDocument/2006/relationships/slide" Target="/ppt/slides/slide97.xml"/><Relationship Id="rId4" Type="http://schemas.openxmlformats.org/officeDocument/2006/relationships/slide" Target="/ppt/slides/slide97.xml"/><Relationship Id="rId5" Type="http://schemas.openxmlformats.org/officeDocument/2006/relationships/slide" Target="/ppt/slides/slide9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6.xml"/><Relationship Id="rId3" Type="http://schemas.openxmlformats.org/officeDocument/2006/relationships/slide" Target="/ppt/slides/slide94.xml"/><Relationship Id="rId4" Type="http://schemas.openxmlformats.org/officeDocument/2006/relationships/slide" Target="/ppt/slides/slide94.xml"/><Relationship Id="rId5" Type="http://schemas.openxmlformats.org/officeDocument/2006/relationships/slide" Target="/ppt/slides/slide9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7.xml"/><Relationship Id="rId3" Type="http://schemas.openxmlformats.org/officeDocument/2006/relationships/slide" Target="/ppt/slides/slide99.xml"/><Relationship Id="rId4" Type="http://schemas.openxmlformats.org/officeDocument/2006/relationships/slide" Target="/ppt/slides/slide99.xml"/><Relationship Id="rId5" Type="http://schemas.openxmlformats.org/officeDocument/2006/relationships/slide" Target="/ppt/slides/slide99.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8.xml"/><Relationship Id="rId3" Type="http://schemas.openxmlformats.org/officeDocument/2006/relationships/slide" Target="/ppt/slides/slide100.xml"/><Relationship Id="rId4" Type="http://schemas.openxmlformats.org/officeDocument/2006/relationships/slide" Target="/ppt/slides/slide100.xml"/><Relationship Id="rId5" Type="http://schemas.openxmlformats.org/officeDocument/2006/relationships/slide" Target="/ppt/slides/slide100.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9.xml"/><Relationship Id="rId3" Type="http://schemas.openxmlformats.org/officeDocument/2006/relationships/slide" Target="/ppt/slides/slide97.xml"/><Relationship Id="rId4" Type="http://schemas.openxmlformats.org/officeDocument/2006/relationships/slide" Target="/ppt/slides/slide97.xml"/><Relationship Id="rId5" Type="http://schemas.openxmlformats.org/officeDocument/2006/relationships/slide" Target="/ppt/slides/slide9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9" name="Shape 1639"/>
        <p:cNvGrpSpPr/>
        <p:nvPr/>
      </p:nvGrpSpPr>
      <p:grpSpPr>
        <a:xfrm>
          <a:off x="0" y="0"/>
          <a:ext cx="0" cy="0"/>
          <a:chOff x="0" y="0"/>
          <a:chExt cx="0" cy="0"/>
        </a:xfrm>
      </p:grpSpPr>
      <p:sp>
        <p:nvSpPr>
          <p:cNvPr id="1640" name="Google Shape;1640;p97"/>
          <p:cNvSpPr/>
          <p:nvPr/>
        </p:nvSpPr>
        <p:spPr>
          <a:xfrm rot="281210">
            <a:off x="5020268" y="1365455"/>
            <a:ext cx="2397517" cy="2412589"/>
          </a:xfrm>
          <a:prstGeom prst="roundRect">
            <a:avLst>
              <a:gd fmla="val 16667" name="adj"/>
            </a:avLst>
          </a:prstGeom>
          <a:solidFill>
            <a:schemeClr val="lt2"/>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vo"/>
              <a:ea typeface="Arvo"/>
              <a:cs typeface="Arvo"/>
              <a:sym typeface="Arvo"/>
            </a:endParaRPr>
          </a:p>
        </p:txBody>
      </p:sp>
      <p:sp>
        <p:nvSpPr>
          <p:cNvPr id="1641" name="Google Shape;1641;p97"/>
          <p:cNvSpPr txBox="1"/>
          <p:nvPr>
            <p:ph type="ctrTitle"/>
          </p:nvPr>
        </p:nvSpPr>
        <p:spPr>
          <a:xfrm rot="-386393">
            <a:off x="1181420" y="1672515"/>
            <a:ext cx="3370165" cy="1798469"/>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CA" sz="3100"/>
              <a:t>Fix the Body!</a:t>
            </a:r>
            <a:endParaRPr sz="2400"/>
          </a:p>
          <a:p>
            <a:pPr indent="0" lvl="0" marL="0" rtl="0" algn="ctr">
              <a:lnSpc>
                <a:spcPct val="100000"/>
              </a:lnSpc>
              <a:spcBef>
                <a:spcPts val="0"/>
              </a:spcBef>
              <a:spcAft>
                <a:spcPts val="0"/>
              </a:spcAft>
              <a:buSzPts val="6000"/>
              <a:buNone/>
            </a:pPr>
            <a:r>
              <a:rPr lang="en-CA" sz="1800">
                <a:solidFill>
                  <a:schemeClr val="dk2"/>
                </a:solidFill>
              </a:rPr>
              <a:t>A Sarcoidosis Case Study</a:t>
            </a:r>
            <a:endParaRPr sz="4500"/>
          </a:p>
        </p:txBody>
      </p:sp>
      <p:sp>
        <p:nvSpPr>
          <p:cNvPr id="1642" name="Google Shape;1642;p97"/>
          <p:cNvSpPr txBox="1"/>
          <p:nvPr>
            <p:ph idx="1" type="subTitle"/>
          </p:nvPr>
        </p:nvSpPr>
        <p:spPr>
          <a:xfrm rot="312238">
            <a:off x="5042819" y="1581480"/>
            <a:ext cx="2447589" cy="2001474"/>
          </a:xfrm>
          <a:prstGeom prst="rect">
            <a:avLst/>
          </a:prstGeom>
          <a:noFill/>
          <a:ln>
            <a:noFill/>
          </a:ln>
        </p:spPr>
        <p:txBody>
          <a:bodyPr anchorCtr="0" anchor="ctr" bIns="91425" lIns="91425" spcFirstLastPara="1" rIns="91425" wrap="square" tIns="91425">
            <a:noAutofit/>
          </a:bodyPr>
          <a:lstStyle/>
          <a:p>
            <a:pPr indent="0" lvl="0" marL="0" rtl="0" algn="l">
              <a:lnSpc>
                <a:spcPct val="150000"/>
              </a:lnSpc>
              <a:spcBef>
                <a:spcPts val="0"/>
              </a:spcBef>
              <a:spcAft>
                <a:spcPts val="0"/>
              </a:spcAft>
              <a:buSzPts val="1400"/>
              <a:buNone/>
            </a:pPr>
            <a:r>
              <a:rPr lang="en-CA" sz="1100">
                <a:solidFill>
                  <a:schemeClr val="dk1"/>
                </a:solidFill>
              </a:rPr>
              <a:t>Make your own diagnoses while working through </a:t>
            </a:r>
            <a:r>
              <a:rPr b="1" lang="en-CA" sz="1100">
                <a:solidFill>
                  <a:schemeClr val="dk1"/>
                </a:solidFill>
              </a:rPr>
              <a:t>4 levels:</a:t>
            </a:r>
            <a:endParaRPr b="1" sz="1100">
              <a:solidFill>
                <a:schemeClr val="dk1"/>
              </a:solidFill>
            </a:endParaRPr>
          </a:p>
          <a:p>
            <a:pPr indent="-285750" lvl="0" marL="457200" rtl="0" algn="l">
              <a:lnSpc>
                <a:spcPct val="150000"/>
              </a:lnSpc>
              <a:spcBef>
                <a:spcPts val="0"/>
              </a:spcBef>
              <a:spcAft>
                <a:spcPts val="0"/>
              </a:spcAft>
              <a:buClr>
                <a:schemeClr val="dk1"/>
              </a:buClr>
              <a:buSzPts val="900"/>
              <a:buAutoNum type="arabicPeriod"/>
            </a:pPr>
            <a:r>
              <a:rPr lang="en-CA" sz="1100">
                <a:solidFill>
                  <a:schemeClr val="dk1"/>
                </a:solidFill>
              </a:rPr>
              <a:t>Inflammation and Immune System</a:t>
            </a:r>
            <a:endParaRPr sz="1100">
              <a:solidFill>
                <a:schemeClr val="dk1"/>
              </a:solidFill>
            </a:endParaRPr>
          </a:p>
          <a:p>
            <a:pPr indent="-285750" lvl="0" marL="457200" rtl="0" algn="l">
              <a:lnSpc>
                <a:spcPct val="150000"/>
              </a:lnSpc>
              <a:spcBef>
                <a:spcPts val="0"/>
              </a:spcBef>
              <a:spcAft>
                <a:spcPts val="0"/>
              </a:spcAft>
              <a:buClr>
                <a:schemeClr val="dk1"/>
              </a:buClr>
              <a:buSzPts val="900"/>
              <a:buAutoNum type="arabicPeriod"/>
            </a:pPr>
            <a:r>
              <a:rPr lang="en-CA" sz="1100">
                <a:solidFill>
                  <a:schemeClr val="dk1"/>
                </a:solidFill>
              </a:rPr>
              <a:t>Respiratory System</a:t>
            </a:r>
            <a:endParaRPr sz="1100">
              <a:solidFill>
                <a:schemeClr val="dk1"/>
              </a:solidFill>
            </a:endParaRPr>
          </a:p>
          <a:p>
            <a:pPr indent="-285750" lvl="0" marL="457200" rtl="0" algn="l">
              <a:lnSpc>
                <a:spcPct val="150000"/>
              </a:lnSpc>
              <a:spcBef>
                <a:spcPts val="0"/>
              </a:spcBef>
              <a:spcAft>
                <a:spcPts val="0"/>
              </a:spcAft>
              <a:buClr>
                <a:schemeClr val="dk1"/>
              </a:buClr>
              <a:buSzPts val="900"/>
              <a:buAutoNum type="arabicPeriod"/>
            </a:pPr>
            <a:r>
              <a:rPr lang="en-CA" sz="1100">
                <a:solidFill>
                  <a:schemeClr val="dk1"/>
                </a:solidFill>
              </a:rPr>
              <a:t>Nutritional and Metabolic Involvement</a:t>
            </a:r>
            <a:endParaRPr sz="1100">
              <a:solidFill>
                <a:schemeClr val="dk1"/>
              </a:solidFill>
            </a:endParaRPr>
          </a:p>
          <a:p>
            <a:pPr indent="-285750" lvl="0" marL="457200" rtl="0" algn="l">
              <a:lnSpc>
                <a:spcPct val="150000"/>
              </a:lnSpc>
              <a:spcBef>
                <a:spcPts val="0"/>
              </a:spcBef>
              <a:spcAft>
                <a:spcPts val="0"/>
              </a:spcAft>
              <a:buClr>
                <a:schemeClr val="dk1"/>
              </a:buClr>
              <a:buSzPts val="900"/>
              <a:buAutoNum type="arabicPeriod"/>
            </a:pPr>
            <a:r>
              <a:rPr lang="en-CA" sz="1100">
                <a:solidFill>
                  <a:schemeClr val="dk1"/>
                </a:solidFill>
              </a:rPr>
              <a:t>Hepatic System</a:t>
            </a:r>
            <a:endParaRPr sz="1100">
              <a:solidFill>
                <a:schemeClr val="dk1"/>
              </a:solidFill>
            </a:endParaRPr>
          </a:p>
        </p:txBody>
      </p:sp>
      <p:grpSp>
        <p:nvGrpSpPr>
          <p:cNvPr id="1643" name="Google Shape;1643;p97"/>
          <p:cNvGrpSpPr/>
          <p:nvPr/>
        </p:nvGrpSpPr>
        <p:grpSpPr>
          <a:xfrm>
            <a:off x="7160835" y="92091"/>
            <a:ext cx="1818275" cy="1573021"/>
            <a:chOff x="7078397" y="-10934"/>
            <a:chExt cx="1818275" cy="1573021"/>
          </a:xfrm>
        </p:grpSpPr>
        <p:sp>
          <p:nvSpPr>
            <p:cNvPr id="1644" name="Google Shape;1644;p97"/>
            <p:cNvSpPr/>
            <p:nvPr/>
          </p:nvSpPr>
          <p:spPr>
            <a:xfrm rot="1020842">
              <a:off x="7274109" y="229322"/>
              <a:ext cx="1426859" cy="1092496"/>
            </a:xfrm>
            <a:custGeom>
              <a:rect b="b" l="l" r="r" t="t"/>
              <a:pathLst>
                <a:path extrusionOk="0" h="10433" w="13624">
                  <a:moveTo>
                    <a:pt x="5213" y="1"/>
                  </a:moveTo>
                  <a:cubicBezTo>
                    <a:pt x="2331" y="1"/>
                    <a:pt x="1" y="2331"/>
                    <a:pt x="1" y="5213"/>
                  </a:cubicBezTo>
                  <a:cubicBezTo>
                    <a:pt x="1" y="8095"/>
                    <a:pt x="2331" y="10433"/>
                    <a:pt x="5213" y="10433"/>
                  </a:cubicBezTo>
                  <a:cubicBezTo>
                    <a:pt x="7876" y="10433"/>
                    <a:pt x="10068" y="8444"/>
                    <a:pt x="10393" y="5862"/>
                  </a:cubicBezTo>
                  <a:lnTo>
                    <a:pt x="12974" y="5862"/>
                  </a:lnTo>
                  <a:cubicBezTo>
                    <a:pt x="13324" y="5862"/>
                    <a:pt x="13624" y="5570"/>
                    <a:pt x="13624" y="5213"/>
                  </a:cubicBezTo>
                  <a:cubicBezTo>
                    <a:pt x="13624" y="4864"/>
                    <a:pt x="13324" y="4563"/>
                    <a:pt x="12974" y="4563"/>
                  </a:cubicBezTo>
                  <a:lnTo>
                    <a:pt x="10393" y="4563"/>
                  </a:lnTo>
                  <a:cubicBezTo>
                    <a:pt x="10068" y="1990"/>
                    <a:pt x="7876" y="1"/>
                    <a:pt x="5213" y="1"/>
                  </a:cubicBezTo>
                  <a:close/>
                </a:path>
              </a:pathLst>
            </a:custGeom>
            <a:solidFill>
              <a:srgbClr val="C4C6CB"/>
            </a:solidFill>
            <a:ln>
              <a:noFill/>
            </a:ln>
            <a:effectLst>
              <a:outerShdw blurRad="57150" rotWithShape="0" algn="bl" dir="5400000" dist="104775">
                <a:srgbClr val="000000">
                  <a:alpha val="16862"/>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45" name="Google Shape;1645;p97"/>
            <p:cNvGrpSpPr/>
            <p:nvPr/>
          </p:nvGrpSpPr>
          <p:grpSpPr>
            <a:xfrm rot="983592">
              <a:off x="7214122" y="183265"/>
              <a:ext cx="1546824" cy="1184622"/>
              <a:chOff x="4614375" y="1555050"/>
              <a:chExt cx="548025" cy="419700"/>
            </a:xfrm>
          </p:grpSpPr>
          <p:sp>
            <p:nvSpPr>
              <p:cNvPr id="1646" name="Google Shape;1646;p97"/>
              <p:cNvSpPr/>
              <p:nvPr/>
            </p:nvSpPr>
            <p:spPr>
              <a:xfrm>
                <a:off x="4614375" y="1555050"/>
                <a:ext cx="419675" cy="419700"/>
              </a:xfrm>
              <a:custGeom>
                <a:rect b="b" l="l" r="r" t="t"/>
                <a:pathLst>
                  <a:path extrusionOk="0" h="16788" w="16787">
                    <a:moveTo>
                      <a:pt x="8387" y="1"/>
                    </a:moveTo>
                    <a:cubicBezTo>
                      <a:pt x="3750" y="1"/>
                      <a:pt x="0" y="3750"/>
                      <a:pt x="0" y="8387"/>
                    </a:cubicBezTo>
                    <a:cubicBezTo>
                      <a:pt x="0" y="13025"/>
                      <a:pt x="3750" y="16787"/>
                      <a:pt x="8387" y="16787"/>
                    </a:cubicBezTo>
                    <a:cubicBezTo>
                      <a:pt x="13038" y="16787"/>
                      <a:pt x="16787" y="13025"/>
                      <a:pt x="16787" y="8387"/>
                    </a:cubicBezTo>
                    <a:cubicBezTo>
                      <a:pt x="16787" y="3750"/>
                      <a:pt x="13038" y="1"/>
                      <a:pt x="8387"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7" name="Google Shape;1647;p97"/>
              <p:cNvSpPr/>
              <p:nvPr/>
            </p:nvSpPr>
            <p:spPr>
              <a:xfrm>
                <a:off x="4640825" y="1603775"/>
                <a:ext cx="367100" cy="321725"/>
              </a:xfrm>
              <a:custGeom>
                <a:rect b="b" l="l" r="r" t="t"/>
                <a:pathLst>
                  <a:path extrusionOk="0" h="12869" w="14684">
                    <a:moveTo>
                      <a:pt x="7346" y="0"/>
                    </a:moveTo>
                    <a:cubicBezTo>
                      <a:pt x="5185" y="0"/>
                      <a:pt x="3075" y="1085"/>
                      <a:pt x="1855" y="3055"/>
                    </a:cubicBezTo>
                    <a:cubicBezTo>
                      <a:pt x="0" y="6086"/>
                      <a:pt x="941" y="10044"/>
                      <a:pt x="3959" y="11912"/>
                    </a:cubicBezTo>
                    <a:cubicBezTo>
                      <a:pt x="5011" y="12560"/>
                      <a:pt x="6175" y="12869"/>
                      <a:pt x="7325" y="12869"/>
                    </a:cubicBezTo>
                    <a:cubicBezTo>
                      <a:pt x="9486" y="12869"/>
                      <a:pt x="11596" y="11779"/>
                      <a:pt x="12816" y="9809"/>
                    </a:cubicBezTo>
                    <a:cubicBezTo>
                      <a:pt x="14684" y="6778"/>
                      <a:pt x="13730" y="2820"/>
                      <a:pt x="10712" y="952"/>
                    </a:cubicBezTo>
                    <a:cubicBezTo>
                      <a:pt x="9660" y="307"/>
                      <a:pt x="8496" y="0"/>
                      <a:pt x="7346" y="0"/>
                    </a:cubicBezTo>
                    <a:close/>
                  </a:path>
                </a:pathLst>
              </a:custGeom>
              <a:solidFill>
                <a:srgbClr val="E6C2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8" name="Google Shape;1648;p97"/>
              <p:cNvSpPr/>
              <p:nvPr/>
            </p:nvSpPr>
            <p:spPr>
              <a:xfrm>
                <a:off x="4663350" y="1603700"/>
                <a:ext cx="161050" cy="321400"/>
              </a:xfrm>
              <a:custGeom>
                <a:rect b="b" l="l" r="r" t="t"/>
                <a:pathLst>
                  <a:path extrusionOk="0" h="12856" w="6442">
                    <a:moveTo>
                      <a:pt x="6441" y="1"/>
                    </a:moveTo>
                    <a:cubicBezTo>
                      <a:pt x="2875" y="1"/>
                      <a:pt x="1" y="2888"/>
                      <a:pt x="1" y="6428"/>
                    </a:cubicBezTo>
                    <a:cubicBezTo>
                      <a:pt x="1" y="9995"/>
                      <a:pt x="2888" y="12855"/>
                      <a:pt x="6441" y="12855"/>
                    </a:cubicBezTo>
                    <a:lnTo>
                      <a:pt x="6441" y="1"/>
                    </a:lnTo>
                    <a:close/>
                  </a:path>
                </a:pathLst>
              </a:custGeom>
              <a:solidFill>
                <a:srgbClr val="D58FA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9" name="Google Shape;1649;p97"/>
              <p:cNvSpPr/>
              <p:nvPr/>
            </p:nvSpPr>
            <p:spPr>
              <a:xfrm>
                <a:off x="4985050" y="1738600"/>
                <a:ext cx="177350" cy="52275"/>
              </a:xfrm>
              <a:custGeom>
                <a:rect b="b" l="l" r="r" t="t"/>
                <a:pathLst>
                  <a:path extrusionOk="0" h="2091" w="7094">
                    <a:moveTo>
                      <a:pt x="1045" y="0"/>
                    </a:moveTo>
                    <a:cubicBezTo>
                      <a:pt x="471" y="0"/>
                      <a:pt x="0" y="484"/>
                      <a:pt x="0" y="1045"/>
                    </a:cubicBezTo>
                    <a:cubicBezTo>
                      <a:pt x="0" y="1620"/>
                      <a:pt x="471" y="2090"/>
                      <a:pt x="1045" y="2090"/>
                    </a:cubicBezTo>
                    <a:lnTo>
                      <a:pt x="6049" y="2090"/>
                    </a:lnTo>
                    <a:cubicBezTo>
                      <a:pt x="6610" y="2090"/>
                      <a:pt x="7094" y="1620"/>
                      <a:pt x="7094" y="1045"/>
                    </a:cubicBezTo>
                    <a:cubicBezTo>
                      <a:pt x="7094" y="484"/>
                      <a:pt x="6610" y="0"/>
                      <a:pt x="604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650" name="Google Shape;1650;p97"/>
          <p:cNvGrpSpPr/>
          <p:nvPr/>
        </p:nvGrpSpPr>
        <p:grpSpPr>
          <a:xfrm>
            <a:off x="66384" y="27578"/>
            <a:ext cx="1014952" cy="1014952"/>
            <a:chOff x="66384" y="27578"/>
            <a:chExt cx="1014952" cy="1014952"/>
          </a:xfrm>
        </p:grpSpPr>
        <p:sp>
          <p:nvSpPr>
            <p:cNvPr id="1651" name="Google Shape;1651;p97"/>
            <p:cNvSpPr/>
            <p:nvPr/>
          </p:nvSpPr>
          <p:spPr>
            <a:xfrm>
              <a:off x="94557" y="55771"/>
              <a:ext cx="958585" cy="958546"/>
            </a:xfrm>
            <a:custGeom>
              <a:rect b="b" l="l" r="r" t="t"/>
              <a:pathLst>
                <a:path extrusionOk="0" h="15710" w="15710">
                  <a:moveTo>
                    <a:pt x="7851" y="0"/>
                  </a:moveTo>
                  <a:cubicBezTo>
                    <a:pt x="3516" y="0"/>
                    <a:pt x="0" y="3515"/>
                    <a:pt x="0" y="7851"/>
                  </a:cubicBezTo>
                  <a:cubicBezTo>
                    <a:pt x="0" y="12194"/>
                    <a:pt x="3516" y="15710"/>
                    <a:pt x="7851" y="15710"/>
                  </a:cubicBezTo>
                  <a:cubicBezTo>
                    <a:pt x="12186" y="15710"/>
                    <a:pt x="15710" y="12194"/>
                    <a:pt x="15710" y="7851"/>
                  </a:cubicBezTo>
                  <a:cubicBezTo>
                    <a:pt x="15710" y="3515"/>
                    <a:pt x="12186" y="0"/>
                    <a:pt x="7851" y="0"/>
                  </a:cubicBezTo>
                  <a:close/>
                </a:path>
              </a:pathLst>
            </a:custGeom>
            <a:solidFill>
              <a:srgbClr val="C4C6CB"/>
            </a:solidFill>
            <a:ln>
              <a:noFill/>
            </a:ln>
            <a:effectLst>
              <a:outerShdw blurRad="57150" rotWithShape="0" algn="bl" dir="3060000" dist="85725">
                <a:srgbClr val="000000">
                  <a:alpha val="1607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52" name="Google Shape;1652;p97"/>
            <p:cNvGrpSpPr/>
            <p:nvPr/>
          </p:nvGrpSpPr>
          <p:grpSpPr>
            <a:xfrm>
              <a:off x="66384" y="27578"/>
              <a:ext cx="1014952" cy="1014952"/>
              <a:chOff x="3263275" y="1448900"/>
              <a:chExt cx="631975" cy="631975"/>
            </a:xfrm>
          </p:grpSpPr>
          <p:sp>
            <p:nvSpPr>
              <p:cNvPr id="1653" name="Google Shape;1653;p97"/>
              <p:cNvSpPr/>
              <p:nvPr/>
            </p:nvSpPr>
            <p:spPr>
              <a:xfrm>
                <a:off x="3263275" y="1448900"/>
                <a:ext cx="631975" cy="631975"/>
              </a:xfrm>
              <a:custGeom>
                <a:rect b="b" l="l" r="r" t="t"/>
                <a:pathLst>
                  <a:path extrusionOk="0" h="25279" w="25279">
                    <a:moveTo>
                      <a:pt x="12633" y="1"/>
                    </a:moveTo>
                    <a:cubicBezTo>
                      <a:pt x="5657" y="1"/>
                      <a:pt x="1" y="5644"/>
                      <a:pt x="1" y="12633"/>
                    </a:cubicBezTo>
                    <a:cubicBezTo>
                      <a:pt x="1" y="19622"/>
                      <a:pt x="5644" y="25279"/>
                      <a:pt x="12633" y="25279"/>
                    </a:cubicBezTo>
                    <a:cubicBezTo>
                      <a:pt x="19609" y="25279"/>
                      <a:pt x="25279" y="19609"/>
                      <a:pt x="25279" y="12633"/>
                    </a:cubicBezTo>
                    <a:cubicBezTo>
                      <a:pt x="25279" y="5670"/>
                      <a:pt x="19622" y="1"/>
                      <a:pt x="1263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4" name="Google Shape;1654;p97"/>
              <p:cNvSpPr/>
              <p:nvPr/>
            </p:nvSpPr>
            <p:spPr>
              <a:xfrm>
                <a:off x="3336775" y="1522400"/>
                <a:ext cx="485000" cy="485000"/>
              </a:xfrm>
              <a:custGeom>
                <a:rect b="b" l="l" r="r" t="t"/>
                <a:pathLst>
                  <a:path extrusionOk="0" h="19400" w="19400">
                    <a:moveTo>
                      <a:pt x="9693" y="0"/>
                    </a:moveTo>
                    <a:cubicBezTo>
                      <a:pt x="4337" y="0"/>
                      <a:pt x="0" y="4337"/>
                      <a:pt x="0" y="9693"/>
                    </a:cubicBezTo>
                    <a:cubicBezTo>
                      <a:pt x="0" y="15049"/>
                      <a:pt x="4337" y="19399"/>
                      <a:pt x="9693" y="19399"/>
                    </a:cubicBezTo>
                    <a:cubicBezTo>
                      <a:pt x="15049" y="19399"/>
                      <a:pt x="19399" y="15049"/>
                      <a:pt x="19399" y="9693"/>
                    </a:cubicBezTo>
                    <a:cubicBezTo>
                      <a:pt x="19399" y="4337"/>
                      <a:pt x="15049" y="0"/>
                      <a:pt x="9693" y="0"/>
                    </a:cubicBezTo>
                    <a:close/>
                  </a:path>
                </a:pathLst>
              </a:custGeom>
              <a:solidFill>
                <a:srgbClr val="5F7D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5" name="Google Shape;1655;p97"/>
              <p:cNvSpPr/>
              <p:nvPr/>
            </p:nvSpPr>
            <p:spPr>
              <a:xfrm>
                <a:off x="3336775" y="1520541"/>
                <a:ext cx="242350" cy="485000"/>
              </a:xfrm>
              <a:custGeom>
                <a:rect b="b" l="l" r="r" t="t"/>
                <a:pathLst>
                  <a:path extrusionOk="0" h="19400" w="9694">
                    <a:moveTo>
                      <a:pt x="9693" y="0"/>
                    </a:moveTo>
                    <a:cubicBezTo>
                      <a:pt x="4337" y="0"/>
                      <a:pt x="0" y="4351"/>
                      <a:pt x="0" y="9707"/>
                    </a:cubicBezTo>
                    <a:cubicBezTo>
                      <a:pt x="0" y="15063"/>
                      <a:pt x="4337" y="19400"/>
                      <a:pt x="9693" y="19400"/>
                    </a:cubicBezTo>
                    <a:lnTo>
                      <a:pt x="9693" y="0"/>
                    </a:lnTo>
                    <a:close/>
                  </a:path>
                </a:pathLst>
              </a:custGeom>
              <a:solidFill>
                <a:srgbClr val="91B1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6" name="Google Shape;1656;p97"/>
              <p:cNvSpPr/>
              <p:nvPr/>
            </p:nvSpPr>
            <p:spPr>
              <a:xfrm>
                <a:off x="3278950" y="1685275"/>
                <a:ext cx="307675" cy="149550"/>
              </a:xfrm>
              <a:custGeom>
                <a:rect b="b" l="l" r="r" t="t"/>
                <a:pathLst>
                  <a:path extrusionOk="0" h="5982" w="12307">
                    <a:moveTo>
                      <a:pt x="7042" y="1"/>
                    </a:moveTo>
                    <a:cubicBezTo>
                      <a:pt x="4392" y="1"/>
                      <a:pt x="1" y="1598"/>
                      <a:pt x="1" y="1598"/>
                    </a:cubicBezTo>
                    <a:cubicBezTo>
                      <a:pt x="1" y="1598"/>
                      <a:pt x="4377" y="5425"/>
                      <a:pt x="6794" y="5856"/>
                    </a:cubicBezTo>
                    <a:cubicBezTo>
                      <a:pt x="7248" y="5940"/>
                      <a:pt x="7700" y="5982"/>
                      <a:pt x="8137" y="5982"/>
                    </a:cubicBezTo>
                    <a:cubicBezTo>
                      <a:pt x="10024" y="5982"/>
                      <a:pt x="11631" y="5198"/>
                      <a:pt x="11928" y="3596"/>
                    </a:cubicBezTo>
                    <a:cubicBezTo>
                      <a:pt x="12307" y="1611"/>
                      <a:pt x="10295" y="500"/>
                      <a:pt x="7878" y="69"/>
                    </a:cubicBezTo>
                    <a:cubicBezTo>
                      <a:pt x="7629" y="22"/>
                      <a:pt x="7347" y="1"/>
                      <a:pt x="7042" y="1"/>
                    </a:cubicBezTo>
                    <a:close/>
                  </a:path>
                </a:pathLst>
              </a:custGeom>
              <a:solidFill>
                <a:srgbClr val="B1D2C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7" name="Google Shape;1657;p97"/>
              <p:cNvSpPr/>
              <p:nvPr/>
            </p:nvSpPr>
            <p:spPr>
              <a:xfrm>
                <a:off x="3278950" y="1724875"/>
                <a:ext cx="298200" cy="109625"/>
              </a:xfrm>
              <a:custGeom>
                <a:rect b="b" l="l" r="r" t="t"/>
                <a:pathLst>
                  <a:path extrusionOk="0" h="4385" w="11928">
                    <a:moveTo>
                      <a:pt x="1" y="1"/>
                    </a:moveTo>
                    <a:cubicBezTo>
                      <a:pt x="1" y="1"/>
                      <a:pt x="4377" y="3815"/>
                      <a:pt x="6794" y="4259"/>
                    </a:cubicBezTo>
                    <a:cubicBezTo>
                      <a:pt x="7247" y="4343"/>
                      <a:pt x="7699" y="4385"/>
                      <a:pt x="8135" y="4385"/>
                    </a:cubicBezTo>
                    <a:cubicBezTo>
                      <a:pt x="10023" y="4385"/>
                      <a:pt x="11631" y="3599"/>
                      <a:pt x="11928" y="1986"/>
                    </a:cubicBezTo>
                    <a:lnTo>
                      <a:pt x="1" y="1"/>
                    </a:lnTo>
                    <a:close/>
                  </a:path>
                </a:pathLst>
              </a:custGeom>
              <a:solidFill>
                <a:srgbClr val="D2E5D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8" name="Google Shape;1658;p97"/>
              <p:cNvSpPr/>
              <p:nvPr/>
            </p:nvSpPr>
            <p:spPr>
              <a:xfrm>
                <a:off x="3556875" y="1616200"/>
                <a:ext cx="292975" cy="169100"/>
              </a:xfrm>
              <a:custGeom>
                <a:rect b="b" l="l" r="r" t="t"/>
                <a:pathLst>
                  <a:path extrusionOk="0" h="6764" w="11719">
                    <a:moveTo>
                      <a:pt x="8208" y="0"/>
                    </a:moveTo>
                    <a:cubicBezTo>
                      <a:pt x="6566" y="0"/>
                      <a:pt x="4749" y="129"/>
                      <a:pt x="3711" y="611"/>
                    </a:cubicBezTo>
                    <a:cubicBezTo>
                      <a:pt x="1490" y="1630"/>
                      <a:pt x="1" y="3603"/>
                      <a:pt x="837" y="5419"/>
                    </a:cubicBezTo>
                    <a:cubicBezTo>
                      <a:pt x="1276" y="6380"/>
                      <a:pt x="2116" y="6764"/>
                      <a:pt x="3137" y="6764"/>
                    </a:cubicBezTo>
                    <a:cubicBezTo>
                      <a:pt x="4058" y="6764"/>
                      <a:pt x="5126" y="6451"/>
                      <a:pt x="6180" y="5967"/>
                    </a:cubicBezTo>
                    <a:cubicBezTo>
                      <a:pt x="8414" y="4935"/>
                      <a:pt x="11719" y="167"/>
                      <a:pt x="11719" y="167"/>
                    </a:cubicBezTo>
                    <a:cubicBezTo>
                      <a:pt x="11719" y="167"/>
                      <a:pt x="10078" y="0"/>
                      <a:pt x="8208" y="0"/>
                    </a:cubicBezTo>
                    <a:close/>
                  </a:path>
                </a:pathLst>
              </a:custGeom>
              <a:solidFill>
                <a:srgbClr val="D2E5D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9" name="Google Shape;1659;p97"/>
              <p:cNvSpPr/>
              <p:nvPr/>
            </p:nvSpPr>
            <p:spPr>
              <a:xfrm>
                <a:off x="3557200" y="1616200"/>
                <a:ext cx="292650" cy="135475"/>
              </a:xfrm>
              <a:custGeom>
                <a:rect b="b" l="l" r="r" t="t"/>
                <a:pathLst>
                  <a:path extrusionOk="0" h="5419" w="11706">
                    <a:moveTo>
                      <a:pt x="8195" y="0"/>
                    </a:moveTo>
                    <a:cubicBezTo>
                      <a:pt x="6553" y="0"/>
                      <a:pt x="4736" y="129"/>
                      <a:pt x="3698" y="611"/>
                    </a:cubicBezTo>
                    <a:cubicBezTo>
                      <a:pt x="1477" y="1630"/>
                      <a:pt x="1" y="3603"/>
                      <a:pt x="824" y="5419"/>
                    </a:cubicBezTo>
                    <a:lnTo>
                      <a:pt x="11706" y="167"/>
                    </a:lnTo>
                    <a:cubicBezTo>
                      <a:pt x="11706" y="167"/>
                      <a:pt x="10065" y="0"/>
                      <a:pt x="8195" y="0"/>
                    </a:cubicBezTo>
                    <a:close/>
                  </a:path>
                </a:pathLst>
              </a:custGeom>
              <a:solidFill>
                <a:srgbClr val="B1D2C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0" name="Google Shape;1660;p97"/>
              <p:cNvSpPr/>
              <p:nvPr/>
            </p:nvSpPr>
            <p:spPr>
              <a:xfrm>
                <a:off x="3499400" y="1457725"/>
                <a:ext cx="147975" cy="302125"/>
              </a:xfrm>
              <a:custGeom>
                <a:rect b="b" l="l" r="r" t="t"/>
                <a:pathLst>
                  <a:path extrusionOk="0" h="12085" w="5919">
                    <a:moveTo>
                      <a:pt x="2992" y="1"/>
                    </a:moveTo>
                    <a:cubicBezTo>
                      <a:pt x="2992" y="1"/>
                      <a:pt x="40" y="5004"/>
                      <a:pt x="27" y="7447"/>
                    </a:cubicBezTo>
                    <a:cubicBezTo>
                      <a:pt x="1" y="9903"/>
                      <a:pt x="1163" y="12084"/>
                      <a:pt x="3175" y="12084"/>
                    </a:cubicBezTo>
                    <a:cubicBezTo>
                      <a:pt x="5161" y="12084"/>
                      <a:pt x="5905" y="9916"/>
                      <a:pt x="5918" y="7473"/>
                    </a:cubicBezTo>
                    <a:cubicBezTo>
                      <a:pt x="5918" y="5017"/>
                      <a:pt x="2992" y="1"/>
                      <a:pt x="2992" y="1"/>
                    </a:cubicBezTo>
                    <a:close/>
                  </a:path>
                </a:pathLst>
              </a:custGeom>
              <a:solidFill>
                <a:srgbClr val="D2E5D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1" name="Google Shape;1661;p97"/>
              <p:cNvSpPr/>
              <p:nvPr/>
            </p:nvSpPr>
            <p:spPr>
              <a:xfrm>
                <a:off x="3499075" y="1457725"/>
                <a:ext cx="79400" cy="302125"/>
              </a:xfrm>
              <a:custGeom>
                <a:rect b="b" l="l" r="r" t="t"/>
                <a:pathLst>
                  <a:path extrusionOk="0" h="12085" w="3176">
                    <a:moveTo>
                      <a:pt x="2992" y="1"/>
                    </a:moveTo>
                    <a:cubicBezTo>
                      <a:pt x="2992" y="1"/>
                      <a:pt x="40" y="5004"/>
                      <a:pt x="14" y="7447"/>
                    </a:cubicBezTo>
                    <a:cubicBezTo>
                      <a:pt x="1" y="9903"/>
                      <a:pt x="1163" y="12084"/>
                      <a:pt x="3175" y="12084"/>
                    </a:cubicBezTo>
                    <a:lnTo>
                      <a:pt x="2992" y="1"/>
                    </a:lnTo>
                    <a:close/>
                  </a:path>
                </a:pathLst>
              </a:custGeom>
              <a:solidFill>
                <a:srgbClr val="B1D2C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2" name="Google Shape;1662;p97"/>
              <p:cNvSpPr/>
              <p:nvPr/>
            </p:nvSpPr>
            <p:spPr>
              <a:xfrm>
                <a:off x="3531075" y="1757700"/>
                <a:ext cx="242025" cy="238275"/>
              </a:xfrm>
              <a:custGeom>
                <a:rect b="b" l="l" r="r" t="t"/>
                <a:pathLst>
                  <a:path extrusionOk="0" h="9531" w="9681">
                    <a:moveTo>
                      <a:pt x="3229" y="1"/>
                    </a:moveTo>
                    <a:cubicBezTo>
                      <a:pt x="2600" y="1"/>
                      <a:pt x="2006" y="201"/>
                      <a:pt x="1503" y="647"/>
                    </a:cubicBezTo>
                    <a:cubicBezTo>
                      <a:pt x="1" y="1966"/>
                      <a:pt x="889" y="4096"/>
                      <a:pt x="2522" y="5925"/>
                    </a:cubicBezTo>
                    <a:cubicBezTo>
                      <a:pt x="4142" y="7754"/>
                      <a:pt x="9681" y="9530"/>
                      <a:pt x="9681" y="9530"/>
                    </a:cubicBezTo>
                    <a:cubicBezTo>
                      <a:pt x="9681" y="9530"/>
                      <a:pt x="8570" y="3835"/>
                      <a:pt x="6938" y="2006"/>
                    </a:cubicBezTo>
                    <a:cubicBezTo>
                      <a:pt x="5860" y="789"/>
                      <a:pt x="4477" y="1"/>
                      <a:pt x="3229" y="1"/>
                    </a:cubicBezTo>
                    <a:close/>
                  </a:path>
                </a:pathLst>
              </a:custGeom>
              <a:solidFill>
                <a:srgbClr val="B1D2C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3" name="Google Shape;1663;p97"/>
              <p:cNvSpPr/>
              <p:nvPr/>
            </p:nvSpPr>
            <p:spPr>
              <a:xfrm>
                <a:off x="3531075" y="1773875"/>
                <a:ext cx="242025" cy="222425"/>
              </a:xfrm>
              <a:custGeom>
                <a:rect b="b" l="l" r="r" t="t"/>
                <a:pathLst>
                  <a:path extrusionOk="0" h="8897" w="9681">
                    <a:moveTo>
                      <a:pt x="1503" y="0"/>
                    </a:moveTo>
                    <a:lnTo>
                      <a:pt x="1503" y="0"/>
                    </a:lnTo>
                    <a:cubicBezTo>
                      <a:pt x="1" y="1319"/>
                      <a:pt x="889" y="3449"/>
                      <a:pt x="2522" y="5278"/>
                    </a:cubicBezTo>
                    <a:cubicBezTo>
                      <a:pt x="4155" y="7120"/>
                      <a:pt x="9681" y="8896"/>
                      <a:pt x="9681" y="8896"/>
                    </a:cubicBezTo>
                    <a:lnTo>
                      <a:pt x="1503" y="0"/>
                    </a:lnTo>
                    <a:close/>
                  </a:path>
                </a:pathLst>
              </a:custGeom>
              <a:solidFill>
                <a:srgbClr val="D2E5D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4" name="Google Shape;1664;p97"/>
              <p:cNvSpPr/>
              <p:nvPr/>
            </p:nvSpPr>
            <p:spPr>
              <a:xfrm>
                <a:off x="3570925" y="1707375"/>
                <a:ext cx="210675" cy="131050"/>
              </a:xfrm>
              <a:custGeom>
                <a:rect b="b" l="l" r="r" t="t"/>
                <a:pathLst>
                  <a:path extrusionOk="0" h="5242" w="8427">
                    <a:moveTo>
                      <a:pt x="2799" y="0"/>
                    </a:moveTo>
                    <a:cubicBezTo>
                      <a:pt x="1493" y="0"/>
                      <a:pt x="577" y="669"/>
                      <a:pt x="314" y="2137"/>
                    </a:cubicBezTo>
                    <a:cubicBezTo>
                      <a:pt x="1" y="3888"/>
                      <a:pt x="954" y="4894"/>
                      <a:pt x="2692" y="5207"/>
                    </a:cubicBezTo>
                    <a:cubicBezTo>
                      <a:pt x="2822" y="5231"/>
                      <a:pt x="2965" y="5242"/>
                      <a:pt x="3118" y="5242"/>
                    </a:cubicBezTo>
                    <a:cubicBezTo>
                      <a:pt x="5014" y="5242"/>
                      <a:pt x="8426" y="3574"/>
                      <a:pt x="8426" y="3574"/>
                    </a:cubicBezTo>
                    <a:cubicBezTo>
                      <a:pt x="8426" y="3574"/>
                      <a:pt x="5344" y="387"/>
                      <a:pt x="3593" y="73"/>
                    </a:cubicBezTo>
                    <a:cubicBezTo>
                      <a:pt x="3315" y="25"/>
                      <a:pt x="3050" y="0"/>
                      <a:pt x="2799" y="0"/>
                    </a:cubicBezTo>
                    <a:close/>
                  </a:path>
                </a:pathLst>
              </a:custGeom>
              <a:solidFill>
                <a:srgbClr val="B1D2C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5" name="Google Shape;1665;p97"/>
              <p:cNvSpPr/>
              <p:nvPr/>
            </p:nvSpPr>
            <p:spPr>
              <a:xfrm>
                <a:off x="3578775" y="1707900"/>
                <a:ext cx="202825" cy="89175"/>
              </a:xfrm>
              <a:custGeom>
                <a:rect b="b" l="l" r="r" t="t"/>
                <a:pathLst>
                  <a:path extrusionOk="0" h="3567" w="8113">
                    <a:moveTo>
                      <a:pt x="2463" y="0"/>
                    </a:moveTo>
                    <a:cubicBezTo>
                      <a:pt x="1168" y="0"/>
                      <a:pt x="262" y="669"/>
                      <a:pt x="0" y="2130"/>
                    </a:cubicBezTo>
                    <a:lnTo>
                      <a:pt x="8112" y="3567"/>
                    </a:lnTo>
                    <a:cubicBezTo>
                      <a:pt x="8112" y="3567"/>
                      <a:pt x="5030" y="379"/>
                      <a:pt x="3279" y="79"/>
                    </a:cubicBezTo>
                    <a:cubicBezTo>
                      <a:pt x="2993" y="27"/>
                      <a:pt x="2720" y="0"/>
                      <a:pt x="2463" y="0"/>
                    </a:cubicBezTo>
                    <a:close/>
                  </a:path>
                </a:pathLst>
              </a:custGeom>
              <a:solidFill>
                <a:srgbClr val="D2E5D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6" name="Google Shape;1666;p97"/>
              <p:cNvSpPr/>
              <p:nvPr/>
            </p:nvSpPr>
            <p:spPr>
              <a:xfrm>
                <a:off x="3439975" y="1752000"/>
                <a:ext cx="189425" cy="273675"/>
              </a:xfrm>
              <a:custGeom>
                <a:rect b="b" l="l" r="r" t="t"/>
                <a:pathLst>
                  <a:path extrusionOk="0" h="10947" w="7577">
                    <a:moveTo>
                      <a:pt x="4733" y="0"/>
                    </a:moveTo>
                    <a:cubicBezTo>
                      <a:pt x="3384" y="0"/>
                      <a:pt x="2128" y="1326"/>
                      <a:pt x="1189" y="3017"/>
                    </a:cubicBezTo>
                    <a:cubicBezTo>
                      <a:pt x="0" y="5147"/>
                      <a:pt x="118" y="10947"/>
                      <a:pt x="118" y="10947"/>
                    </a:cubicBezTo>
                    <a:cubicBezTo>
                      <a:pt x="118" y="10947"/>
                      <a:pt x="5147" y="8021"/>
                      <a:pt x="6336" y="5891"/>
                    </a:cubicBezTo>
                    <a:cubicBezTo>
                      <a:pt x="7525" y="3749"/>
                      <a:pt x="7577" y="1280"/>
                      <a:pt x="5826" y="300"/>
                    </a:cubicBezTo>
                    <a:cubicBezTo>
                      <a:pt x="5458" y="94"/>
                      <a:pt x="5093" y="0"/>
                      <a:pt x="4733" y="0"/>
                    </a:cubicBezTo>
                    <a:close/>
                  </a:path>
                </a:pathLst>
              </a:custGeom>
              <a:solidFill>
                <a:srgbClr val="B1D2C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7" name="Google Shape;1667;p97"/>
              <p:cNvSpPr/>
              <p:nvPr/>
            </p:nvSpPr>
            <p:spPr>
              <a:xfrm>
                <a:off x="3439975" y="1752325"/>
                <a:ext cx="146000" cy="273675"/>
              </a:xfrm>
              <a:custGeom>
                <a:rect b="b" l="l" r="r" t="t"/>
                <a:pathLst>
                  <a:path extrusionOk="0" h="10947" w="5840">
                    <a:moveTo>
                      <a:pt x="4753" y="0"/>
                    </a:moveTo>
                    <a:cubicBezTo>
                      <a:pt x="3410" y="0"/>
                      <a:pt x="2151" y="1326"/>
                      <a:pt x="1202" y="3017"/>
                    </a:cubicBezTo>
                    <a:cubicBezTo>
                      <a:pt x="0" y="5160"/>
                      <a:pt x="131" y="10947"/>
                      <a:pt x="131" y="10947"/>
                    </a:cubicBezTo>
                    <a:lnTo>
                      <a:pt x="5839" y="300"/>
                    </a:lnTo>
                    <a:cubicBezTo>
                      <a:pt x="5474" y="94"/>
                      <a:pt x="5111" y="0"/>
                      <a:pt x="4753" y="0"/>
                    </a:cubicBezTo>
                    <a:close/>
                  </a:path>
                </a:pathLst>
              </a:custGeom>
              <a:solidFill>
                <a:srgbClr val="D2E5D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8" name="Google Shape;1668;p97"/>
              <p:cNvSpPr/>
              <p:nvPr/>
            </p:nvSpPr>
            <p:spPr>
              <a:xfrm>
                <a:off x="3472300" y="1749625"/>
                <a:ext cx="162000" cy="178075"/>
              </a:xfrm>
              <a:custGeom>
                <a:rect b="b" l="l" r="r" t="t"/>
                <a:pathLst>
                  <a:path extrusionOk="0" h="7123" w="6480">
                    <a:moveTo>
                      <a:pt x="3463" y="1"/>
                    </a:moveTo>
                    <a:cubicBezTo>
                      <a:pt x="2671" y="1"/>
                      <a:pt x="1927" y="465"/>
                      <a:pt x="1268" y="1297"/>
                    </a:cubicBezTo>
                    <a:cubicBezTo>
                      <a:pt x="170" y="2681"/>
                      <a:pt x="0" y="7123"/>
                      <a:pt x="0" y="7123"/>
                    </a:cubicBezTo>
                    <a:cubicBezTo>
                      <a:pt x="0" y="7123"/>
                      <a:pt x="4259" y="5895"/>
                      <a:pt x="5356" y="4510"/>
                    </a:cubicBezTo>
                    <a:cubicBezTo>
                      <a:pt x="6441" y="3125"/>
                      <a:pt x="6480" y="1741"/>
                      <a:pt x="5095" y="643"/>
                    </a:cubicBezTo>
                    <a:cubicBezTo>
                      <a:pt x="4537" y="205"/>
                      <a:pt x="3990" y="1"/>
                      <a:pt x="3463" y="1"/>
                    </a:cubicBezTo>
                    <a:close/>
                  </a:path>
                </a:pathLst>
              </a:custGeom>
              <a:solidFill>
                <a:srgbClr val="D2E5D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9" name="Google Shape;1669;p97"/>
              <p:cNvSpPr/>
              <p:nvPr/>
            </p:nvSpPr>
            <p:spPr>
              <a:xfrm>
                <a:off x="3472300" y="1749525"/>
                <a:ext cx="127400" cy="178175"/>
              </a:xfrm>
              <a:custGeom>
                <a:rect b="b" l="l" r="r" t="t"/>
                <a:pathLst>
                  <a:path extrusionOk="0" h="7127" w="5096">
                    <a:moveTo>
                      <a:pt x="3457" y="1"/>
                    </a:moveTo>
                    <a:cubicBezTo>
                      <a:pt x="2667" y="1"/>
                      <a:pt x="1925" y="463"/>
                      <a:pt x="1268" y="1301"/>
                    </a:cubicBezTo>
                    <a:cubicBezTo>
                      <a:pt x="170" y="2685"/>
                      <a:pt x="0" y="7127"/>
                      <a:pt x="0" y="7127"/>
                    </a:cubicBezTo>
                    <a:lnTo>
                      <a:pt x="5095" y="647"/>
                    </a:lnTo>
                    <a:cubicBezTo>
                      <a:pt x="4535" y="208"/>
                      <a:pt x="3985" y="1"/>
                      <a:pt x="3457" y="1"/>
                    </a:cubicBezTo>
                    <a:close/>
                  </a:path>
                </a:pathLst>
              </a:custGeom>
              <a:solidFill>
                <a:srgbClr val="B1D2C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0" name="Google Shape;1670;p97"/>
              <p:cNvSpPr/>
              <p:nvPr/>
            </p:nvSpPr>
            <p:spPr>
              <a:xfrm>
                <a:off x="3450425" y="1623625"/>
                <a:ext cx="179975" cy="163800"/>
              </a:xfrm>
              <a:custGeom>
                <a:rect b="b" l="l" r="r" t="t"/>
                <a:pathLst>
                  <a:path extrusionOk="0" h="6552" w="7199">
                    <a:moveTo>
                      <a:pt x="0" y="1"/>
                    </a:moveTo>
                    <a:cubicBezTo>
                      <a:pt x="0" y="1"/>
                      <a:pt x="823" y="4364"/>
                      <a:pt x="2116" y="5566"/>
                    </a:cubicBezTo>
                    <a:cubicBezTo>
                      <a:pt x="2790" y="6205"/>
                      <a:pt x="3489" y="6551"/>
                      <a:pt x="4179" y="6551"/>
                    </a:cubicBezTo>
                    <a:cubicBezTo>
                      <a:pt x="4800" y="6551"/>
                      <a:pt x="5414" y="6271"/>
                      <a:pt x="5996" y="5670"/>
                    </a:cubicBezTo>
                    <a:cubicBezTo>
                      <a:pt x="7198" y="4377"/>
                      <a:pt x="6976" y="3005"/>
                      <a:pt x="5683" y="1791"/>
                    </a:cubicBezTo>
                    <a:cubicBezTo>
                      <a:pt x="4403" y="589"/>
                      <a:pt x="0" y="1"/>
                      <a:pt x="0" y="1"/>
                    </a:cubicBezTo>
                    <a:close/>
                  </a:path>
                </a:pathLst>
              </a:custGeom>
              <a:solidFill>
                <a:srgbClr val="D2E5D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1" name="Google Shape;1671;p97"/>
              <p:cNvSpPr/>
              <p:nvPr/>
            </p:nvSpPr>
            <p:spPr>
              <a:xfrm>
                <a:off x="3450100" y="1623625"/>
                <a:ext cx="179975" cy="141775"/>
              </a:xfrm>
              <a:custGeom>
                <a:rect b="b" l="l" r="r" t="t"/>
                <a:pathLst>
                  <a:path extrusionOk="0" h="5671" w="7199">
                    <a:moveTo>
                      <a:pt x="0" y="1"/>
                    </a:moveTo>
                    <a:lnTo>
                      <a:pt x="5996" y="5670"/>
                    </a:lnTo>
                    <a:cubicBezTo>
                      <a:pt x="7198" y="4377"/>
                      <a:pt x="6976" y="3005"/>
                      <a:pt x="5683" y="1791"/>
                    </a:cubicBezTo>
                    <a:cubicBezTo>
                      <a:pt x="4389" y="589"/>
                      <a:pt x="0" y="1"/>
                      <a:pt x="0" y="1"/>
                    </a:cubicBezTo>
                    <a:close/>
                  </a:path>
                </a:pathLst>
              </a:custGeom>
              <a:solidFill>
                <a:srgbClr val="B1D2C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672" name="Google Shape;1672;p97"/>
          <p:cNvSpPr/>
          <p:nvPr/>
        </p:nvSpPr>
        <p:spPr>
          <a:xfrm>
            <a:off x="4875200" y="4608575"/>
            <a:ext cx="444210" cy="376679"/>
          </a:xfrm>
          <a:custGeom>
            <a:rect b="b" l="l" r="r" t="t"/>
            <a:pathLst>
              <a:path extrusionOk="0" h="11245" w="13261">
                <a:moveTo>
                  <a:pt x="3253" y="1"/>
                </a:moveTo>
                <a:cubicBezTo>
                  <a:pt x="2705" y="1"/>
                  <a:pt x="2183" y="262"/>
                  <a:pt x="1686" y="785"/>
                </a:cubicBezTo>
                <a:cubicBezTo>
                  <a:pt x="1" y="2562"/>
                  <a:pt x="1725" y="4182"/>
                  <a:pt x="2731" y="5148"/>
                </a:cubicBezTo>
                <a:lnTo>
                  <a:pt x="7107" y="9276"/>
                </a:lnTo>
                <a:cubicBezTo>
                  <a:pt x="7163" y="9332"/>
                  <a:pt x="7230" y="9358"/>
                  <a:pt x="7298" y="9358"/>
                </a:cubicBezTo>
                <a:cubicBezTo>
                  <a:pt x="7374" y="9358"/>
                  <a:pt x="7450" y="9325"/>
                  <a:pt x="7512" y="9263"/>
                </a:cubicBezTo>
                <a:cubicBezTo>
                  <a:pt x="7630" y="9146"/>
                  <a:pt x="7617" y="8963"/>
                  <a:pt x="7499" y="8858"/>
                </a:cubicBezTo>
                <a:lnTo>
                  <a:pt x="3136" y="4730"/>
                </a:lnTo>
                <a:cubicBezTo>
                  <a:pt x="1607" y="3267"/>
                  <a:pt x="1020" y="2327"/>
                  <a:pt x="2117" y="1164"/>
                </a:cubicBezTo>
                <a:cubicBezTo>
                  <a:pt x="2483" y="759"/>
                  <a:pt x="2875" y="563"/>
                  <a:pt x="3253" y="563"/>
                </a:cubicBezTo>
                <a:cubicBezTo>
                  <a:pt x="3789" y="576"/>
                  <a:pt x="4168" y="1007"/>
                  <a:pt x="4168" y="1007"/>
                </a:cubicBezTo>
                <a:lnTo>
                  <a:pt x="4181" y="1020"/>
                </a:lnTo>
                <a:lnTo>
                  <a:pt x="11653" y="8075"/>
                </a:lnTo>
                <a:cubicBezTo>
                  <a:pt x="12529" y="8911"/>
                  <a:pt x="12659" y="9642"/>
                  <a:pt x="12058" y="10295"/>
                </a:cubicBezTo>
                <a:cubicBezTo>
                  <a:pt x="11792" y="10578"/>
                  <a:pt x="11495" y="10666"/>
                  <a:pt x="11232" y="10666"/>
                </a:cubicBezTo>
                <a:cubicBezTo>
                  <a:pt x="10875" y="10666"/>
                  <a:pt x="10579" y="10505"/>
                  <a:pt x="10504" y="10452"/>
                </a:cubicBezTo>
                <a:lnTo>
                  <a:pt x="5422" y="5658"/>
                </a:lnTo>
                <a:cubicBezTo>
                  <a:pt x="4024" y="4338"/>
                  <a:pt x="3750" y="3907"/>
                  <a:pt x="4364" y="3254"/>
                </a:cubicBezTo>
                <a:cubicBezTo>
                  <a:pt x="4547" y="3058"/>
                  <a:pt x="4730" y="2980"/>
                  <a:pt x="4939" y="2980"/>
                </a:cubicBezTo>
                <a:cubicBezTo>
                  <a:pt x="5357" y="2980"/>
                  <a:pt x="5749" y="3385"/>
                  <a:pt x="5749" y="3385"/>
                </a:cubicBezTo>
                <a:lnTo>
                  <a:pt x="9720" y="7147"/>
                </a:lnTo>
                <a:cubicBezTo>
                  <a:pt x="9773" y="7195"/>
                  <a:pt x="9838" y="7218"/>
                  <a:pt x="9903" y="7218"/>
                </a:cubicBezTo>
                <a:cubicBezTo>
                  <a:pt x="9981" y="7218"/>
                  <a:pt x="10061" y="7185"/>
                  <a:pt x="10125" y="7121"/>
                </a:cubicBezTo>
                <a:cubicBezTo>
                  <a:pt x="10242" y="7016"/>
                  <a:pt x="10229" y="6834"/>
                  <a:pt x="10112" y="6716"/>
                </a:cubicBezTo>
                <a:lnTo>
                  <a:pt x="6141" y="2980"/>
                </a:lnTo>
                <a:cubicBezTo>
                  <a:pt x="6127" y="2967"/>
                  <a:pt x="5605" y="2405"/>
                  <a:pt x="4926" y="2405"/>
                </a:cubicBezTo>
                <a:cubicBezTo>
                  <a:pt x="4547" y="2405"/>
                  <a:pt x="4220" y="2549"/>
                  <a:pt x="3920" y="2862"/>
                </a:cubicBezTo>
                <a:cubicBezTo>
                  <a:pt x="2835" y="4025"/>
                  <a:pt x="3789" y="4926"/>
                  <a:pt x="5004" y="6076"/>
                </a:cubicBezTo>
                <a:lnTo>
                  <a:pt x="10125" y="10936"/>
                </a:lnTo>
                <a:cubicBezTo>
                  <a:pt x="10356" y="11085"/>
                  <a:pt x="10749" y="11245"/>
                  <a:pt x="11189" y="11245"/>
                </a:cubicBezTo>
                <a:cubicBezTo>
                  <a:pt x="11595" y="11245"/>
                  <a:pt x="12042" y="11108"/>
                  <a:pt x="12437" y="10700"/>
                </a:cubicBezTo>
                <a:cubicBezTo>
                  <a:pt x="13260" y="9825"/>
                  <a:pt x="13116" y="8715"/>
                  <a:pt x="12006" y="7670"/>
                </a:cubicBezTo>
                <a:lnTo>
                  <a:pt x="4612" y="642"/>
                </a:lnTo>
                <a:cubicBezTo>
                  <a:pt x="4534" y="537"/>
                  <a:pt x="4024" y="28"/>
                  <a:pt x="3293" y="1"/>
                </a:cubicBezTo>
                <a:cubicBezTo>
                  <a:pt x="3279" y="1"/>
                  <a:pt x="3266" y="1"/>
                  <a:pt x="3253" y="1"/>
                </a:cubicBezTo>
                <a:close/>
              </a:path>
            </a:pathLst>
          </a:custGeom>
          <a:solidFill>
            <a:srgbClr val="0E2A47"/>
          </a:solidFill>
          <a:ln>
            <a:noFill/>
          </a:ln>
          <a:effectLst>
            <a:outerShdw blurRad="28575" rotWithShape="0" algn="bl" dir="1020000" dist="9525">
              <a:srgbClr val="000000">
                <a:alpha val="6117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3" name="Google Shape;1673;p97"/>
          <p:cNvSpPr/>
          <p:nvPr/>
        </p:nvSpPr>
        <p:spPr>
          <a:xfrm rot="4786873">
            <a:off x="5253007" y="4303094"/>
            <a:ext cx="444195" cy="376666"/>
          </a:xfrm>
          <a:custGeom>
            <a:rect b="b" l="l" r="r" t="t"/>
            <a:pathLst>
              <a:path extrusionOk="0" h="11245" w="13261">
                <a:moveTo>
                  <a:pt x="3253" y="1"/>
                </a:moveTo>
                <a:cubicBezTo>
                  <a:pt x="2705" y="1"/>
                  <a:pt x="2183" y="262"/>
                  <a:pt x="1686" y="785"/>
                </a:cubicBezTo>
                <a:cubicBezTo>
                  <a:pt x="1" y="2562"/>
                  <a:pt x="1725" y="4182"/>
                  <a:pt x="2731" y="5148"/>
                </a:cubicBezTo>
                <a:lnTo>
                  <a:pt x="7107" y="9276"/>
                </a:lnTo>
                <a:cubicBezTo>
                  <a:pt x="7163" y="9332"/>
                  <a:pt x="7230" y="9358"/>
                  <a:pt x="7298" y="9358"/>
                </a:cubicBezTo>
                <a:cubicBezTo>
                  <a:pt x="7374" y="9358"/>
                  <a:pt x="7450" y="9325"/>
                  <a:pt x="7512" y="9263"/>
                </a:cubicBezTo>
                <a:cubicBezTo>
                  <a:pt x="7630" y="9146"/>
                  <a:pt x="7617" y="8963"/>
                  <a:pt x="7499" y="8858"/>
                </a:cubicBezTo>
                <a:lnTo>
                  <a:pt x="3136" y="4730"/>
                </a:lnTo>
                <a:cubicBezTo>
                  <a:pt x="1607" y="3267"/>
                  <a:pt x="1020" y="2327"/>
                  <a:pt x="2117" y="1164"/>
                </a:cubicBezTo>
                <a:cubicBezTo>
                  <a:pt x="2483" y="759"/>
                  <a:pt x="2875" y="563"/>
                  <a:pt x="3253" y="563"/>
                </a:cubicBezTo>
                <a:cubicBezTo>
                  <a:pt x="3789" y="576"/>
                  <a:pt x="4168" y="1007"/>
                  <a:pt x="4168" y="1007"/>
                </a:cubicBezTo>
                <a:lnTo>
                  <a:pt x="4181" y="1020"/>
                </a:lnTo>
                <a:lnTo>
                  <a:pt x="11653" y="8075"/>
                </a:lnTo>
                <a:cubicBezTo>
                  <a:pt x="12529" y="8911"/>
                  <a:pt x="12659" y="9642"/>
                  <a:pt x="12058" y="10295"/>
                </a:cubicBezTo>
                <a:cubicBezTo>
                  <a:pt x="11792" y="10578"/>
                  <a:pt x="11495" y="10666"/>
                  <a:pt x="11232" y="10666"/>
                </a:cubicBezTo>
                <a:cubicBezTo>
                  <a:pt x="10875" y="10666"/>
                  <a:pt x="10579" y="10505"/>
                  <a:pt x="10504" y="10452"/>
                </a:cubicBezTo>
                <a:lnTo>
                  <a:pt x="5422" y="5658"/>
                </a:lnTo>
                <a:cubicBezTo>
                  <a:pt x="4024" y="4338"/>
                  <a:pt x="3750" y="3907"/>
                  <a:pt x="4364" y="3254"/>
                </a:cubicBezTo>
                <a:cubicBezTo>
                  <a:pt x="4547" y="3058"/>
                  <a:pt x="4730" y="2980"/>
                  <a:pt x="4939" y="2980"/>
                </a:cubicBezTo>
                <a:cubicBezTo>
                  <a:pt x="5357" y="2980"/>
                  <a:pt x="5749" y="3385"/>
                  <a:pt x="5749" y="3385"/>
                </a:cubicBezTo>
                <a:lnTo>
                  <a:pt x="9720" y="7147"/>
                </a:lnTo>
                <a:cubicBezTo>
                  <a:pt x="9773" y="7195"/>
                  <a:pt x="9838" y="7218"/>
                  <a:pt x="9903" y="7218"/>
                </a:cubicBezTo>
                <a:cubicBezTo>
                  <a:pt x="9981" y="7218"/>
                  <a:pt x="10061" y="7185"/>
                  <a:pt x="10125" y="7121"/>
                </a:cubicBezTo>
                <a:cubicBezTo>
                  <a:pt x="10242" y="7016"/>
                  <a:pt x="10229" y="6834"/>
                  <a:pt x="10112" y="6716"/>
                </a:cubicBezTo>
                <a:lnTo>
                  <a:pt x="6141" y="2980"/>
                </a:lnTo>
                <a:cubicBezTo>
                  <a:pt x="6127" y="2967"/>
                  <a:pt x="5605" y="2405"/>
                  <a:pt x="4926" y="2405"/>
                </a:cubicBezTo>
                <a:cubicBezTo>
                  <a:pt x="4547" y="2405"/>
                  <a:pt x="4220" y="2549"/>
                  <a:pt x="3920" y="2862"/>
                </a:cubicBezTo>
                <a:cubicBezTo>
                  <a:pt x="2835" y="4025"/>
                  <a:pt x="3789" y="4926"/>
                  <a:pt x="5004" y="6076"/>
                </a:cubicBezTo>
                <a:lnTo>
                  <a:pt x="10125" y="10936"/>
                </a:lnTo>
                <a:cubicBezTo>
                  <a:pt x="10356" y="11085"/>
                  <a:pt x="10749" y="11245"/>
                  <a:pt x="11189" y="11245"/>
                </a:cubicBezTo>
                <a:cubicBezTo>
                  <a:pt x="11595" y="11245"/>
                  <a:pt x="12042" y="11108"/>
                  <a:pt x="12437" y="10700"/>
                </a:cubicBezTo>
                <a:cubicBezTo>
                  <a:pt x="13260" y="9825"/>
                  <a:pt x="13116" y="8715"/>
                  <a:pt x="12006" y="7670"/>
                </a:cubicBezTo>
                <a:lnTo>
                  <a:pt x="4612" y="642"/>
                </a:lnTo>
                <a:cubicBezTo>
                  <a:pt x="4534" y="537"/>
                  <a:pt x="4024" y="28"/>
                  <a:pt x="3293" y="1"/>
                </a:cubicBezTo>
                <a:cubicBezTo>
                  <a:pt x="3279" y="1"/>
                  <a:pt x="3266" y="1"/>
                  <a:pt x="3253" y="1"/>
                </a:cubicBezTo>
                <a:close/>
              </a:path>
            </a:pathLst>
          </a:custGeom>
          <a:solidFill>
            <a:srgbClr val="B1D2C7"/>
          </a:solidFill>
          <a:ln>
            <a:noFill/>
          </a:ln>
          <a:effectLst>
            <a:outerShdw blurRad="28575" rotWithShape="0" algn="bl" dir="1020000" dist="9525">
              <a:srgbClr val="000000">
                <a:alpha val="6117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74" name="Google Shape;1674;p97"/>
          <p:cNvGrpSpPr/>
          <p:nvPr/>
        </p:nvGrpSpPr>
        <p:grpSpPr>
          <a:xfrm rot="224637">
            <a:off x="7243399" y="2986039"/>
            <a:ext cx="1653458" cy="2041564"/>
            <a:chOff x="7243281" y="2985710"/>
            <a:chExt cx="1653401" cy="2041494"/>
          </a:xfrm>
        </p:grpSpPr>
        <p:sp>
          <p:nvSpPr>
            <p:cNvPr id="1675" name="Google Shape;1675;p97"/>
            <p:cNvSpPr/>
            <p:nvPr/>
          </p:nvSpPr>
          <p:spPr>
            <a:xfrm rot="264063">
              <a:off x="7393574" y="3092704"/>
              <a:ext cx="1352777" cy="1745552"/>
            </a:xfrm>
            <a:custGeom>
              <a:rect b="b" l="l" r="r" t="t"/>
              <a:pathLst>
                <a:path extrusionOk="0" h="26682" w="20679">
                  <a:moveTo>
                    <a:pt x="4639" y="0"/>
                  </a:moveTo>
                  <a:cubicBezTo>
                    <a:pt x="3379" y="0"/>
                    <a:pt x="2306" y="963"/>
                    <a:pt x="2184" y="2231"/>
                  </a:cubicBezTo>
                  <a:lnTo>
                    <a:pt x="1957" y="4415"/>
                  </a:lnTo>
                  <a:lnTo>
                    <a:pt x="1957" y="4423"/>
                  </a:lnTo>
                  <a:lnTo>
                    <a:pt x="1640" y="7670"/>
                  </a:lnTo>
                  <a:lnTo>
                    <a:pt x="918" y="14806"/>
                  </a:lnTo>
                  <a:lnTo>
                    <a:pt x="918" y="14814"/>
                  </a:lnTo>
                  <a:lnTo>
                    <a:pt x="138" y="22600"/>
                  </a:lnTo>
                  <a:cubicBezTo>
                    <a:pt x="0" y="23972"/>
                    <a:pt x="999" y="25190"/>
                    <a:pt x="2355" y="25320"/>
                  </a:cubicBezTo>
                  <a:lnTo>
                    <a:pt x="3451" y="25434"/>
                  </a:lnTo>
                  <a:lnTo>
                    <a:pt x="9134" y="26002"/>
                  </a:lnTo>
                  <a:lnTo>
                    <a:pt x="15775" y="26668"/>
                  </a:lnTo>
                  <a:cubicBezTo>
                    <a:pt x="15864" y="26677"/>
                    <a:pt x="15952" y="26682"/>
                    <a:pt x="16040" y="26682"/>
                  </a:cubicBezTo>
                  <a:cubicBezTo>
                    <a:pt x="17300" y="26682"/>
                    <a:pt x="18373" y="25719"/>
                    <a:pt x="18495" y="24451"/>
                  </a:cubicBezTo>
                  <a:lnTo>
                    <a:pt x="19997" y="9521"/>
                  </a:lnTo>
                  <a:lnTo>
                    <a:pt x="19988" y="9521"/>
                  </a:lnTo>
                  <a:lnTo>
                    <a:pt x="20532" y="4082"/>
                  </a:lnTo>
                  <a:cubicBezTo>
                    <a:pt x="20678" y="2710"/>
                    <a:pt x="19672" y="1492"/>
                    <a:pt x="18308" y="1362"/>
                  </a:cubicBezTo>
                  <a:lnTo>
                    <a:pt x="17212" y="1248"/>
                  </a:lnTo>
                  <a:lnTo>
                    <a:pt x="6000" y="120"/>
                  </a:lnTo>
                  <a:lnTo>
                    <a:pt x="4904" y="14"/>
                  </a:lnTo>
                  <a:cubicBezTo>
                    <a:pt x="4815" y="5"/>
                    <a:pt x="4727" y="0"/>
                    <a:pt x="4639" y="0"/>
                  </a:cubicBezTo>
                  <a:close/>
                </a:path>
              </a:pathLst>
            </a:custGeom>
            <a:solidFill>
              <a:srgbClr val="C4C6CB"/>
            </a:solidFill>
            <a:ln>
              <a:noFill/>
            </a:ln>
            <a:effectLst>
              <a:outerShdw blurRad="57150" rotWithShape="0" algn="bl" dir="4020000" dist="171450">
                <a:srgbClr val="000000">
                  <a:alpha val="3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76" name="Google Shape;1676;p97"/>
            <p:cNvGrpSpPr/>
            <p:nvPr/>
          </p:nvGrpSpPr>
          <p:grpSpPr>
            <a:xfrm rot="323940">
              <a:off x="7329887" y="3051108"/>
              <a:ext cx="1480188" cy="1910698"/>
              <a:chOff x="5116525" y="734675"/>
              <a:chExt cx="761050" cy="982400"/>
            </a:xfrm>
          </p:grpSpPr>
          <p:sp>
            <p:nvSpPr>
              <p:cNvPr id="1677" name="Google Shape;1677;p97"/>
              <p:cNvSpPr/>
              <p:nvPr/>
            </p:nvSpPr>
            <p:spPr>
              <a:xfrm>
                <a:off x="5750225" y="780650"/>
                <a:ext cx="127350" cy="304600"/>
              </a:xfrm>
              <a:custGeom>
                <a:rect b="b" l="l" r="r" t="t"/>
                <a:pathLst>
                  <a:path extrusionOk="0" h="12184" w="5094">
                    <a:moveTo>
                      <a:pt x="0" y="0"/>
                    </a:moveTo>
                    <a:lnTo>
                      <a:pt x="67" y="7"/>
                    </a:lnTo>
                    <a:lnTo>
                      <a:pt x="67" y="7"/>
                    </a:lnTo>
                    <a:cubicBezTo>
                      <a:pt x="45" y="5"/>
                      <a:pt x="23" y="2"/>
                      <a:pt x="0" y="0"/>
                    </a:cubicBezTo>
                    <a:close/>
                    <a:moveTo>
                      <a:pt x="67" y="7"/>
                    </a:moveTo>
                    <a:lnTo>
                      <a:pt x="67" y="7"/>
                    </a:lnTo>
                    <a:cubicBezTo>
                      <a:pt x="2042" y="232"/>
                      <a:pt x="3477" y="2008"/>
                      <a:pt x="3264" y="4006"/>
                    </a:cubicBezTo>
                    <a:lnTo>
                      <a:pt x="2463" y="12016"/>
                    </a:lnTo>
                    <a:lnTo>
                      <a:pt x="4077" y="12184"/>
                    </a:lnTo>
                    <a:lnTo>
                      <a:pt x="4878" y="4173"/>
                    </a:lnTo>
                    <a:cubicBezTo>
                      <a:pt x="5094" y="2152"/>
                      <a:pt x="3611" y="359"/>
                      <a:pt x="1602" y="167"/>
                    </a:cubicBezTo>
                    <a:lnTo>
                      <a:pt x="67" y="7"/>
                    </a:lnTo>
                    <a:close/>
                  </a:path>
                </a:pathLst>
              </a:custGeom>
              <a:solidFill>
                <a:srgbClr val="D58FA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8" name="Google Shape;1678;p97"/>
              <p:cNvSpPr/>
              <p:nvPr/>
            </p:nvSpPr>
            <p:spPr>
              <a:xfrm>
                <a:off x="5176600" y="734675"/>
                <a:ext cx="660625" cy="346400"/>
              </a:xfrm>
              <a:custGeom>
                <a:rect b="b" l="l" r="r" t="t"/>
                <a:pathLst>
                  <a:path extrusionOk="0" h="13856" w="26425">
                    <a:moveTo>
                      <a:pt x="4419" y="1"/>
                    </a:moveTo>
                    <a:cubicBezTo>
                      <a:pt x="2572" y="1"/>
                      <a:pt x="992" y="1419"/>
                      <a:pt x="802" y="3286"/>
                    </a:cubicBezTo>
                    <a:lnTo>
                      <a:pt x="1" y="11297"/>
                    </a:lnTo>
                    <a:lnTo>
                      <a:pt x="1615" y="11464"/>
                    </a:lnTo>
                    <a:lnTo>
                      <a:pt x="25420" y="13855"/>
                    </a:lnTo>
                    <a:lnTo>
                      <a:pt x="26233" y="5845"/>
                    </a:lnTo>
                    <a:cubicBezTo>
                      <a:pt x="26424" y="3824"/>
                      <a:pt x="24954" y="2030"/>
                      <a:pt x="22945" y="1839"/>
                    </a:cubicBezTo>
                    <a:lnTo>
                      <a:pt x="6421" y="177"/>
                    </a:lnTo>
                    <a:lnTo>
                      <a:pt x="4807" y="22"/>
                    </a:lnTo>
                    <a:cubicBezTo>
                      <a:pt x="4677" y="8"/>
                      <a:pt x="4547" y="1"/>
                      <a:pt x="4419" y="1"/>
                    </a:cubicBezTo>
                    <a:close/>
                  </a:path>
                </a:pathLst>
              </a:custGeom>
              <a:solidFill>
                <a:srgbClr val="E6C2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9" name="Google Shape;1679;p97"/>
              <p:cNvSpPr/>
              <p:nvPr/>
            </p:nvSpPr>
            <p:spPr>
              <a:xfrm>
                <a:off x="5656650" y="1081050"/>
                <a:ext cx="195825" cy="636025"/>
              </a:xfrm>
              <a:custGeom>
                <a:rect b="b" l="l" r="r" t="t"/>
                <a:pathLst>
                  <a:path extrusionOk="0" h="25441" w="7833">
                    <a:moveTo>
                      <a:pt x="1" y="25265"/>
                    </a:moveTo>
                    <a:lnTo>
                      <a:pt x="1" y="25265"/>
                    </a:lnTo>
                    <a:cubicBezTo>
                      <a:pt x="14" y="25266"/>
                      <a:pt x="27" y="25267"/>
                      <a:pt x="41" y="25268"/>
                    </a:cubicBezTo>
                    <a:lnTo>
                      <a:pt x="41" y="25268"/>
                    </a:lnTo>
                    <a:lnTo>
                      <a:pt x="1" y="25265"/>
                    </a:lnTo>
                    <a:close/>
                    <a:moveTo>
                      <a:pt x="6218" y="0"/>
                    </a:moveTo>
                    <a:lnTo>
                      <a:pt x="4006" y="21988"/>
                    </a:lnTo>
                    <a:cubicBezTo>
                      <a:pt x="3827" y="23883"/>
                      <a:pt x="2218" y="25283"/>
                      <a:pt x="372" y="25283"/>
                    </a:cubicBezTo>
                    <a:cubicBezTo>
                      <a:pt x="262" y="25283"/>
                      <a:pt x="152" y="25278"/>
                      <a:pt x="41" y="25268"/>
                    </a:cubicBezTo>
                    <a:lnTo>
                      <a:pt x="41" y="25268"/>
                    </a:lnTo>
                    <a:lnTo>
                      <a:pt x="1615" y="25420"/>
                    </a:lnTo>
                    <a:cubicBezTo>
                      <a:pt x="1746" y="25434"/>
                      <a:pt x="1876" y="25441"/>
                      <a:pt x="2005" y="25441"/>
                    </a:cubicBezTo>
                    <a:cubicBezTo>
                      <a:pt x="3861" y="25441"/>
                      <a:pt x="5441" y="24023"/>
                      <a:pt x="5620" y="22156"/>
                    </a:cubicBezTo>
                    <a:lnTo>
                      <a:pt x="7832" y="168"/>
                    </a:lnTo>
                    <a:lnTo>
                      <a:pt x="6218" y="0"/>
                    </a:lnTo>
                    <a:close/>
                  </a:path>
                </a:pathLst>
              </a:custGeom>
              <a:solidFill>
                <a:srgbClr val="A8C7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0" name="Google Shape;1680;p97"/>
              <p:cNvSpPr/>
              <p:nvPr/>
            </p:nvSpPr>
            <p:spPr>
              <a:xfrm>
                <a:off x="5116525" y="1017075"/>
                <a:ext cx="695300" cy="696075"/>
              </a:xfrm>
              <a:custGeom>
                <a:rect b="b" l="l" r="r" t="t"/>
                <a:pathLst>
                  <a:path extrusionOk="0" h="27843" w="27812">
                    <a:moveTo>
                      <a:pt x="2404" y="1"/>
                    </a:moveTo>
                    <a:lnTo>
                      <a:pt x="192" y="21989"/>
                    </a:lnTo>
                    <a:cubicBezTo>
                      <a:pt x="0" y="24009"/>
                      <a:pt x="1459" y="25803"/>
                      <a:pt x="3468" y="25994"/>
                    </a:cubicBezTo>
                    <a:lnTo>
                      <a:pt x="5082" y="26162"/>
                    </a:lnTo>
                    <a:lnTo>
                      <a:pt x="21594" y="27824"/>
                    </a:lnTo>
                    <a:cubicBezTo>
                      <a:pt x="21718" y="27836"/>
                      <a:pt x="21842" y="27842"/>
                      <a:pt x="21964" y="27842"/>
                    </a:cubicBezTo>
                    <a:cubicBezTo>
                      <a:pt x="23829" y="27842"/>
                      <a:pt x="25420" y="26421"/>
                      <a:pt x="25599" y="24547"/>
                    </a:cubicBezTo>
                    <a:lnTo>
                      <a:pt x="27811" y="2559"/>
                    </a:lnTo>
                    <a:lnTo>
                      <a:pt x="4018" y="168"/>
                    </a:lnTo>
                    <a:lnTo>
                      <a:pt x="2404" y="1"/>
                    </a:lnTo>
                    <a:close/>
                  </a:path>
                </a:pathLst>
              </a:custGeom>
              <a:solidFill>
                <a:srgbClr val="CADDC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1" name="Google Shape;1681;p97"/>
              <p:cNvSpPr/>
              <p:nvPr/>
            </p:nvSpPr>
            <p:spPr>
              <a:xfrm>
                <a:off x="5440850" y="783600"/>
                <a:ext cx="13175" cy="12925"/>
              </a:xfrm>
              <a:custGeom>
                <a:rect b="b" l="l" r="r" t="t"/>
                <a:pathLst>
                  <a:path extrusionOk="0" h="517" w="527">
                    <a:moveTo>
                      <a:pt x="275" y="1"/>
                    </a:moveTo>
                    <a:cubicBezTo>
                      <a:pt x="132" y="1"/>
                      <a:pt x="23" y="104"/>
                      <a:pt x="12" y="229"/>
                    </a:cubicBezTo>
                    <a:cubicBezTo>
                      <a:pt x="0" y="372"/>
                      <a:pt x="96" y="492"/>
                      <a:pt x="227" y="516"/>
                    </a:cubicBezTo>
                    <a:cubicBezTo>
                      <a:pt x="235" y="516"/>
                      <a:pt x="243" y="517"/>
                      <a:pt x="251" y="517"/>
                    </a:cubicBezTo>
                    <a:cubicBezTo>
                      <a:pt x="395" y="517"/>
                      <a:pt x="503" y="413"/>
                      <a:pt x="514" y="289"/>
                    </a:cubicBezTo>
                    <a:cubicBezTo>
                      <a:pt x="526" y="133"/>
                      <a:pt x="442" y="14"/>
                      <a:pt x="299" y="2"/>
                    </a:cubicBezTo>
                    <a:cubicBezTo>
                      <a:pt x="291" y="1"/>
                      <a:pt x="283" y="1"/>
                      <a:pt x="275" y="1"/>
                    </a:cubicBezTo>
                    <a:close/>
                  </a:path>
                </a:pathLst>
              </a:custGeom>
              <a:solidFill>
                <a:srgbClr val="0E2A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2" name="Google Shape;1682;p97"/>
              <p:cNvSpPr/>
              <p:nvPr/>
            </p:nvSpPr>
            <p:spPr>
              <a:xfrm>
                <a:off x="5465050" y="785925"/>
                <a:ext cx="13475" cy="12700"/>
              </a:xfrm>
              <a:custGeom>
                <a:rect b="b" l="l" r="r" t="t"/>
                <a:pathLst>
                  <a:path extrusionOk="0" h="508" w="539">
                    <a:moveTo>
                      <a:pt x="256" y="1"/>
                    </a:moveTo>
                    <a:cubicBezTo>
                      <a:pt x="122" y="1"/>
                      <a:pt x="23" y="100"/>
                      <a:pt x="13" y="220"/>
                    </a:cubicBezTo>
                    <a:cubicBezTo>
                      <a:pt x="1" y="375"/>
                      <a:pt x="96" y="495"/>
                      <a:pt x="240" y="506"/>
                    </a:cubicBezTo>
                    <a:cubicBezTo>
                      <a:pt x="248" y="507"/>
                      <a:pt x="256" y="507"/>
                      <a:pt x="264" y="507"/>
                    </a:cubicBezTo>
                    <a:cubicBezTo>
                      <a:pt x="396" y="507"/>
                      <a:pt x="504" y="415"/>
                      <a:pt x="527" y="279"/>
                    </a:cubicBezTo>
                    <a:cubicBezTo>
                      <a:pt x="539" y="148"/>
                      <a:pt x="431" y="28"/>
                      <a:pt x="299" y="4"/>
                    </a:cubicBezTo>
                    <a:cubicBezTo>
                      <a:pt x="285" y="2"/>
                      <a:pt x="270" y="1"/>
                      <a:pt x="256" y="1"/>
                    </a:cubicBezTo>
                    <a:close/>
                  </a:path>
                </a:pathLst>
              </a:custGeom>
              <a:solidFill>
                <a:srgbClr val="0E2A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3" name="Google Shape;1683;p97"/>
              <p:cNvSpPr/>
              <p:nvPr/>
            </p:nvSpPr>
            <p:spPr>
              <a:xfrm>
                <a:off x="5488975" y="788400"/>
                <a:ext cx="13475" cy="12900"/>
              </a:xfrm>
              <a:custGeom>
                <a:rect b="b" l="l" r="r" t="t"/>
                <a:pathLst>
                  <a:path extrusionOk="0" h="516" w="539">
                    <a:moveTo>
                      <a:pt x="275" y="0"/>
                    </a:moveTo>
                    <a:cubicBezTo>
                      <a:pt x="132" y="0"/>
                      <a:pt x="23" y="103"/>
                      <a:pt x="12" y="228"/>
                    </a:cubicBezTo>
                    <a:cubicBezTo>
                      <a:pt x="0" y="372"/>
                      <a:pt x="96" y="503"/>
                      <a:pt x="239" y="515"/>
                    </a:cubicBezTo>
                    <a:cubicBezTo>
                      <a:pt x="247" y="516"/>
                      <a:pt x="254" y="516"/>
                      <a:pt x="261" y="516"/>
                    </a:cubicBezTo>
                    <a:cubicBezTo>
                      <a:pt x="395" y="516"/>
                      <a:pt x="503" y="413"/>
                      <a:pt x="526" y="288"/>
                    </a:cubicBezTo>
                    <a:cubicBezTo>
                      <a:pt x="538" y="132"/>
                      <a:pt x="431" y="25"/>
                      <a:pt x="299" y="1"/>
                    </a:cubicBezTo>
                    <a:cubicBezTo>
                      <a:pt x="291" y="0"/>
                      <a:pt x="283" y="0"/>
                      <a:pt x="275" y="0"/>
                    </a:cubicBezTo>
                    <a:close/>
                  </a:path>
                </a:pathLst>
              </a:custGeom>
              <a:solidFill>
                <a:srgbClr val="0E2A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4" name="Google Shape;1684;p97"/>
              <p:cNvSpPr/>
              <p:nvPr/>
            </p:nvSpPr>
            <p:spPr>
              <a:xfrm>
                <a:off x="5512875" y="790775"/>
                <a:ext cx="13475" cy="12700"/>
              </a:xfrm>
              <a:custGeom>
                <a:rect b="b" l="l" r="r" t="t"/>
                <a:pathLst>
                  <a:path extrusionOk="0" h="508" w="539">
                    <a:moveTo>
                      <a:pt x="274" y="1"/>
                    </a:moveTo>
                    <a:cubicBezTo>
                      <a:pt x="131" y="1"/>
                      <a:pt x="24" y="93"/>
                      <a:pt x="13" y="229"/>
                    </a:cubicBezTo>
                    <a:cubicBezTo>
                      <a:pt x="1" y="372"/>
                      <a:pt x="96" y="492"/>
                      <a:pt x="240" y="504"/>
                    </a:cubicBezTo>
                    <a:cubicBezTo>
                      <a:pt x="253" y="506"/>
                      <a:pt x="267" y="507"/>
                      <a:pt x="280" y="507"/>
                    </a:cubicBezTo>
                    <a:cubicBezTo>
                      <a:pt x="405" y="507"/>
                      <a:pt x="505" y="408"/>
                      <a:pt x="527" y="289"/>
                    </a:cubicBezTo>
                    <a:cubicBezTo>
                      <a:pt x="539" y="145"/>
                      <a:pt x="431" y="14"/>
                      <a:pt x="300" y="2"/>
                    </a:cubicBezTo>
                    <a:cubicBezTo>
                      <a:pt x="291" y="1"/>
                      <a:pt x="282" y="1"/>
                      <a:pt x="274" y="1"/>
                    </a:cubicBezTo>
                    <a:close/>
                  </a:path>
                </a:pathLst>
              </a:custGeom>
              <a:solidFill>
                <a:srgbClr val="0E2A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5" name="Google Shape;1685;p97"/>
              <p:cNvSpPr/>
              <p:nvPr/>
            </p:nvSpPr>
            <p:spPr>
              <a:xfrm>
                <a:off x="5536800" y="792875"/>
                <a:ext cx="13475" cy="12925"/>
              </a:xfrm>
              <a:custGeom>
                <a:rect b="b" l="l" r="r" t="t"/>
                <a:pathLst>
                  <a:path extrusionOk="0" h="517" w="539">
                    <a:moveTo>
                      <a:pt x="276" y="0"/>
                    </a:moveTo>
                    <a:cubicBezTo>
                      <a:pt x="132" y="0"/>
                      <a:pt x="23" y="104"/>
                      <a:pt x="12" y="228"/>
                    </a:cubicBezTo>
                    <a:cubicBezTo>
                      <a:pt x="0" y="384"/>
                      <a:pt x="96" y="503"/>
                      <a:pt x="239" y="515"/>
                    </a:cubicBezTo>
                    <a:cubicBezTo>
                      <a:pt x="247" y="516"/>
                      <a:pt x="254" y="516"/>
                      <a:pt x="261" y="516"/>
                    </a:cubicBezTo>
                    <a:cubicBezTo>
                      <a:pt x="395" y="516"/>
                      <a:pt x="504" y="413"/>
                      <a:pt x="526" y="288"/>
                    </a:cubicBezTo>
                    <a:cubicBezTo>
                      <a:pt x="538" y="157"/>
                      <a:pt x="431" y="37"/>
                      <a:pt x="299" y="1"/>
                    </a:cubicBezTo>
                    <a:cubicBezTo>
                      <a:pt x="291" y="1"/>
                      <a:pt x="283" y="0"/>
                      <a:pt x="276" y="0"/>
                    </a:cubicBezTo>
                    <a:close/>
                  </a:path>
                </a:pathLst>
              </a:custGeom>
              <a:solidFill>
                <a:srgbClr val="0E2A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6" name="Google Shape;1686;p97"/>
              <p:cNvSpPr/>
              <p:nvPr/>
            </p:nvSpPr>
            <p:spPr>
              <a:xfrm>
                <a:off x="5560700" y="795550"/>
                <a:ext cx="13475" cy="12925"/>
              </a:xfrm>
              <a:custGeom>
                <a:rect b="b" l="l" r="r" t="t"/>
                <a:pathLst>
                  <a:path extrusionOk="0" h="517" w="539">
                    <a:moveTo>
                      <a:pt x="274" y="1"/>
                    </a:moveTo>
                    <a:cubicBezTo>
                      <a:pt x="131" y="1"/>
                      <a:pt x="24" y="94"/>
                      <a:pt x="13" y="229"/>
                    </a:cubicBezTo>
                    <a:cubicBezTo>
                      <a:pt x="1" y="373"/>
                      <a:pt x="96" y="492"/>
                      <a:pt x="240" y="516"/>
                    </a:cubicBezTo>
                    <a:cubicBezTo>
                      <a:pt x="247" y="517"/>
                      <a:pt x="254" y="517"/>
                      <a:pt x="262" y="517"/>
                    </a:cubicBezTo>
                    <a:cubicBezTo>
                      <a:pt x="395" y="517"/>
                      <a:pt x="503" y="414"/>
                      <a:pt x="515" y="289"/>
                    </a:cubicBezTo>
                    <a:cubicBezTo>
                      <a:pt x="539" y="145"/>
                      <a:pt x="443" y="14"/>
                      <a:pt x="300" y="2"/>
                    </a:cubicBezTo>
                    <a:cubicBezTo>
                      <a:pt x="291" y="1"/>
                      <a:pt x="282" y="1"/>
                      <a:pt x="274" y="1"/>
                    </a:cubicBezTo>
                    <a:close/>
                  </a:path>
                </a:pathLst>
              </a:custGeom>
              <a:solidFill>
                <a:srgbClr val="0E2A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7" name="Google Shape;1687;p97"/>
              <p:cNvSpPr/>
              <p:nvPr/>
            </p:nvSpPr>
            <p:spPr>
              <a:xfrm>
                <a:off x="5584925" y="797650"/>
                <a:ext cx="13475" cy="12925"/>
              </a:xfrm>
              <a:custGeom>
                <a:rect b="b" l="l" r="r" t="t"/>
                <a:pathLst>
                  <a:path extrusionOk="0" h="517" w="539">
                    <a:moveTo>
                      <a:pt x="276" y="1"/>
                    </a:moveTo>
                    <a:cubicBezTo>
                      <a:pt x="132" y="1"/>
                      <a:pt x="23" y="104"/>
                      <a:pt x="12" y="229"/>
                    </a:cubicBezTo>
                    <a:cubicBezTo>
                      <a:pt x="0" y="384"/>
                      <a:pt x="108" y="504"/>
                      <a:pt x="239" y="516"/>
                    </a:cubicBezTo>
                    <a:cubicBezTo>
                      <a:pt x="247" y="516"/>
                      <a:pt x="255" y="517"/>
                      <a:pt x="263" y="517"/>
                    </a:cubicBezTo>
                    <a:cubicBezTo>
                      <a:pt x="397" y="517"/>
                      <a:pt x="515" y="424"/>
                      <a:pt x="526" y="289"/>
                    </a:cubicBezTo>
                    <a:cubicBezTo>
                      <a:pt x="538" y="157"/>
                      <a:pt x="431" y="37"/>
                      <a:pt x="299" y="2"/>
                    </a:cubicBezTo>
                    <a:cubicBezTo>
                      <a:pt x="291" y="1"/>
                      <a:pt x="283" y="1"/>
                      <a:pt x="276" y="1"/>
                    </a:cubicBezTo>
                    <a:close/>
                  </a:path>
                </a:pathLst>
              </a:custGeom>
              <a:solidFill>
                <a:srgbClr val="0E2A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8" name="Google Shape;1688;p97"/>
              <p:cNvSpPr/>
              <p:nvPr/>
            </p:nvSpPr>
            <p:spPr>
              <a:xfrm>
                <a:off x="5233400" y="808750"/>
                <a:ext cx="548825" cy="208650"/>
              </a:xfrm>
              <a:custGeom>
                <a:rect b="b" l="l" r="r" t="t"/>
                <a:pathLst>
                  <a:path extrusionOk="0" h="8346" w="21953">
                    <a:moveTo>
                      <a:pt x="634" y="0"/>
                    </a:moveTo>
                    <a:lnTo>
                      <a:pt x="0" y="6217"/>
                    </a:lnTo>
                    <a:lnTo>
                      <a:pt x="21331" y="8346"/>
                    </a:lnTo>
                    <a:lnTo>
                      <a:pt x="21952" y="2140"/>
                    </a:lnTo>
                    <a:lnTo>
                      <a:pt x="634" y="0"/>
                    </a:lnTo>
                    <a:close/>
                  </a:path>
                </a:pathLst>
              </a:custGeom>
              <a:solidFill>
                <a:srgbClr val="B1D2C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9" name="Google Shape;1689;p97"/>
              <p:cNvSpPr/>
              <p:nvPr/>
            </p:nvSpPr>
            <p:spPr>
              <a:xfrm>
                <a:off x="5247150" y="819200"/>
                <a:ext cx="410425" cy="103450"/>
              </a:xfrm>
              <a:custGeom>
                <a:rect b="b" l="l" r="r" t="t"/>
                <a:pathLst>
                  <a:path extrusionOk="0" h="4138" w="16417">
                    <a:moveTo>
                      <a:pt x="419" y="0"/>
                    </a:moveTo>
                    <a:lnTo>
                      <a:pt x="0" y="4137"/>
                    </a:lnTo>
                    <a:cubicBezTo>
                      <a:pt x="598" y="3635"/>
                      <a:pt x="1244" y="3193"/>
                      <a:pt x="1973" y="2894"/>
                    </a:cubicBezTo>
                    <a:cubicBezTo>
                      <a:pt x="3232" y="2321"/>
                      <a:pt x="4578" y="2147"/>
                      <a:pt x="5983" y="2147"/>
                    </a:cubicBezTo>
                    <a:cubicBezTo>
                      <a:pt x="8158" y="2147"/>
                      <a:pt x="10472" y="2564"/>
                      <a:pt x="12817" y="2564"/>
                    </a:cubicBezTo>
                    <a:cubicBezTo>
                      <a:pt x="13605" y="2564"/>
                      <a:pt x="14395" y="2517"/>
                      <a:pt x="15185" y="2392"/>
                    </a:cubicBezTo>
                    <a:cubicBezTo>
                      <a:pt x="15532" y="2260"/>
                      <a:pt x="15962" y="1973"/>
                      <a:pt x="16417" y="1603"/>
                    </a:cubicBezTo>
                    <a:lnTo>
                      <a:pt x="419" y="0"/>
                    </a:lnTo>
                    <a:close/>
                  </a:path>
                </a:pathLst>
              </a:custGeom>
              <a:solidFill>
                <a:srgbClr val="91B1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0" name="Google Shape;1690;p97"/>
              <p:cNvSpPr/>
              <p:nvPr/>
            </p:nvSpPr>
            <p:spPr>
              <a:xfrm>
                <a:off x="5243850" y="859250"/>
                <a:ext cx="528200" cy="148000"/>
              </a:xfrm>
              <a:custGeom>
                <a:rect b="b" l="l" r="r" t="t"/>
                <a:pathLst>
                  <a:path extrusionOk="0" h="5920" w="21128">
                    <a:moveTo>
                      <a:pt x="16549" y="1"/>
                    </a:moveTo>
                    <a:cubicBezTo>
                      <a:pt x="16094" y="371"/>
                      <a:pt x="15664" y="658"/>
                      <a:pt x="15317" y="790"/>
                    </a:cubicBezTo>
                    <a:cubicBezTo>
                      <a:pt x="14509" y="922"/>
                      <a:pt x="13701" y="972"/>
                      <a:pt x="12896" y="972"/>
                    </a:cubicBezTo>
                    <a:cubicBezTo>
                      <a:pt x="10557" y="972"/>
                      <a:pt x="8250" y="555"/>
                      <a:pt x="6083" y="555"/>
                    </a:cubicBezTo>
                    <a:cubicBezTo>
                      <a:pt x="4690" y="555"/>
                      <a:pt x="3354" y="727"/>
                      <a:pt x="2105" y="1292"/>
                    </a:cubicBezTo>
                    <a:cubicBezTo>
                      <a:pt x="1388" y="1591"/>
                      <a:pt x="730" y="2009"/>
                      <a:pt x="132" y="2535"/>
                    </a:cubicBezTo>
                    <a:lnTo>
                      <a:pt x="1" y="3851"/>
                    </a:lnTo>
                    <a:lnTo>
                      <a:pt x="20578" y="5919"/>
                    </a:lnTo>
                    <a:lnTo>
                      <a:pt x="21128" y="455"/>
                    </a:lnTo>
                    <a:lnTo>
                      <a:pt x="16549" y="1"/>
                    </a:lnTo>
                    <a:close/>
                  </a:path>
                </a:pathLst>
              </a:custGeom>
              <a:solidFill>
                <a:srgbClr val="5F7D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1" name="Google Shape;1691;p97"/>
              <p:cNvSpPr/>
              <p:nvPr/>
            </p:nvSpPr>
            <p:spPr>
              <a:xfrm>
                <a:off x="5647675" y="1124650"/>
                <a:ext cx="96875" cy="95500"/>
              </a:xfrm>
              <a:custGeom>
                <a:rect b="b" l="l" r="r" t="t"/>
                <a:pathLst>
                  <a:path extrusionOk="0" h="3820" w="3875">
                    <a:moveTo>
                      <a:pt x="851" y="0"/>
                    </a:moveTo>
                    <a:cubicBezTo>
                      <a:pt x="558" y="0"/>
                      <a:pt x="298" y="210"/>
                      <a:pt x="264" y="516"/>
                    </a:cubicBezTo>
                    <a:lnTo>
                      <a:pt x="25" y="2943"/>
                    </a:lnTo>
                    <a:cubicBezTo>
                      <a:pt x="1" y="3266"/>
                      <a:pt x="228" y="3541"/>
                      <a:pt x="539" y="3577"/>
                    </a:cubicBezTo>
                    <a:lnTo>
                      <a:pt x="2978" y="3816"/>
                    </a:lnTo>
                    <a:cubicBezTo>
                      <a:pt x="3000" y="3819"/>
                      <a:pt x="3021" y="3820"/>
                      <a:pt x="3043" y="3820"/>
                    </a:cubicBezTo>
                    <a:cubicBezTo>
                      <a:pt x="3328" y="3820"/>
                      <a:pt x="3578" y="3602"/>
                      <a:pt x="3600" y="3302"/>
                    </a:cubicBezTo>
                    <a:lnTo>
                      <a:pt x="3839" y="875"/>
                    </a:lnTo>
                    <a:cubicBezTo>
                      <a:pt x="3875" y="552"/>
                      <a:pt x="3648" y="277"/>
                      <a:pt x="3337" y="241"/>
                    </a:cubicBezTo>
                    <a:lnTo>
                      <a:pt x="898" y="2"/>
                    </a:lnTo>
                    <a:cubicBezTo>
                      <a:pt x="882" y="1"/>
                      <a:pt x="866" y="0"/>
                      <a:pt x="851" y="0"/>
                    </a:cubicBezTo>
                    <a:close/>
                  </a:path>
                </a:pathLst>
              </a:custGeom>
              <a:solidFill>
                <a:srgbClr val="5F7D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2" name="Google Shape;1692;p97"/>
              <p:cNvSpPr/>
              <p:nvPr/>
            </p:nvSpPr>
            <p:spPr>
              <a:xfrm>
                <a:off x="5639025" y="1124000"/>
                <a:ext cx="96875" cy="95275"/>
              </a:xfrm>
              <a:custGeom>
                <a:rect b="b" l="l" r="r" t="t"/>
                <a:pathLst>
                  <a:path extrusionOk="0" h="3811" w="3875">
                    <a:moveTo>
                      <a:pt x="832" y="0"/>
                    </a:moveTo>
                    <a:cubicBezTo>
                      <a:pt x="547" y="0"/>
                      <a:pt x="297" y="217"/>
                      <a:pt x="275" y="506"/>
                    </a:cubicBezTo>
                    <a:lnTo>
                      <a:pt x="36" y="2945"/>
                    </a:lnTo>
                    <a:cubicBezTo>
                      <a:pt x="0" y="3256"/>
                      <a:pt x="227" y="3543"/>
                      <a:pt x="538" y="3567"/>
                    </a:cubicBezTo>
                    <a:lnTo>
                      <a:pt x="2977" y="3806"/>
                    </a:lnTo>
                    <a:cubicBezTo>
                      <a:pt x="2999" y="3809"/>
                      <a:pt x="3021" y="3810"/>
                      <a:pt x="3042" y="3810"/>
                    </a:cubicBezTo>
                    <a:cubicBezTo>
                      <a:pt x="3327" y="3810"/>
                      <a:pt x="3578" y="3593"/>
                      <a:pt x="3611" y="3304"/>
                    </a:cubicBezTo>
                    <a:lnTo>
                      <a:pt x="3850" y="865"/>
                    </a:lnTo>
                    <a:cubicBezTo>
                      <a:pt x="3874" y="554"/>
                      <a:pt x="3647" y="267"/>
                      <a:pt x="3336" y="243"/>
                    </a:cubicBezTo>
                    <a:lnTo>
                      <a:pt x="897" y="4"/>
                    </a:lnTo>
                    <a:cubicBezTo>
                      <a:pt x="875" y="2"/>
                      <a:pt x="854" y="0"/>
                      <a:pt x="832" y="0"/>
                    </a:cubicBezTo>
                    <a:close/>
                  </a:path>
                </a:pathLst>
              </a:custGeom>
              <a:solidFill>
                <a:srgbClr val="91B1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3" name="Google Shape;1693;p97"/>
              <p:cNvSpPr/>
              <p:nvPr/>
            </p:nvSpPr>
            <p:spPr>
              <a:xfrm>
                <a:off x="5508100" y="1110850"/>
                <a:ext cx="96575" cy="95500"/>
              </a:xfrm>
              <a:custGeom>
                <a:rect b="b" l="l" r="r" t="t"/>
                <a:pathLst>
                  <a:path extrusionOk="0" h="3820" w="3863">
                    <a:moveTo>
                      <a:pt x="820" y="0"/>
                    </a:moveTo>
                    <a:cubicBezTo>
                      <a:pt x="535" y="0"/>
                      <a:pt x="286" y="217"/>
                      <a:pt x="263" y="506"/>
                    </a:cubicBezTo>
                    <a:lnTo>
                      <a:pt x="24" y="2945"/>
                    </a:lnTo>
                    <a:cubicBezTo>
                      <a:pt x="0" y="3256"/>
                      <a:pt x="216" y="3543"/>
                      <a:pt x="526" y="3579"/>
                    </a:cubicBezTo>
                    <a:lnTo>
                      <a:pt x="2966" y="3818"/>
                    </a:lnTo>
                    <a:cubicBezTo>
                      <a:pt x="2982" y="3819"/>
                      <a:pt x="2998" y="3820"/>
                      <a:pt x="3014" y="3820"/>
                    </a:cubicBezTo>
                    <a:cubicBezTo>
                      <a:pt x="3316" y="3820"/>
                      <a:pt x="3565" y="3611"/>
                      <a:pt x="3599" y="3304"/>
                    </a:cubicBezTo>
                    <a:lnTo>
                      <a:pt x="3838" y="865"/>
                    </a:lnTo>
                    <a:cubicBezTo>
                      <a:pt x="3862" y="554"/>
                      <a:pt x="3635" y="267"/>
                      <a:pt x="3324" y="243"/>
                    </a:cubicBezTo>
                    <a:lnTo>
                      <a:pt x="885" y="4"/>
                    </a:lnTo>
                    <a:cubicBezTo>
                      <a:pt x="863" y="2"/>
                      <a:pt x="842" y="0"/>
                      <a:pt x="820" y="0"/>
                    </a:cubicBezTo>
                    <a:close/>
                  </a:path>
                </a:pathLst>
              </a:custGeom>
              <a:solidFill>
                <a:srgbClr val="D58FA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4" name="Google Shape;1694;p97"/>
              <p:cNvSpPr/>
              <p:nvPr/>
            </p:nvSpPr>
            <p:spPr>
              <a:xfrm>
                <a:off x="5499425" y="1110000"/>
                <a:ext cx="96575" cy="95525"/>
              </a:xfrm>
              <a:custGeom>
                <a:rect b="b" l="l" r="r" t="t"/>
                <a:pathLst>
                  <a:path extrusionOk="0" h="3821" w="3863">
                    <a:moveTo>
                      <a:pt x="851" y="0"/>
                    </a:moveTo>
                    <a:cubicBezTo>
                      <a:pt x="548" y="0"/>
                      <a:pt x="298" y="220"/>
                      <a:pt x="264" y="516"/>
                    </a:cubicBezTo>
                    <a:lnTo>
                      <a:pt x="24" y="2955"/>
                    </a:lnTo>
                    <a:cubicBezTo>
                      <a:pt x="1" y="3266"/>
                      <a:pt x="228" y="3553"/>
                      <a:pt x="539" y="3577"/>
                    </a:cubicBezTo>
                    <a:lnTo>
                      <a:pt x="2966" y="3816"/>
                    </a:lnTo>
                    <a:cubicBezTo>
                      <a:pt x="2988" y="3819"/>
                      <a:pt x="3011" y="3820"/>
                      <a:pt x="3033" y="3820"/>
                    </a:cubicBezTo>
                    <a:cubicBezTo>
                      <a:pt x="3326" y="3820"/>
                      <a:pt x="3566" y="3603"/>
                      <a:pt x="3599" y="3314"/>
                    </a:cubicBezTo>
                    <a:lnTo>
                      <a:pt x="3839" y="875"/>
                    </a:lnTo>
                    <a:cubicBezTo>
                      <a:pt x="3862" y="564"/>
                      <a:pt x="3647" y="277"/>
                      <a:pt x="3324" y="241"/>
                    </a:cubicBezTo>
                    <a:lnTo>
                      <a:pt x="897" y="2"/>
                    </a:lnTo>
                    <a:cubicBezTo>
                      <a:pt x="882" y="1"/>
                      <a:pt x="866" y="0"/>
                      <a:pt x="851" y="0"/>
                    </a:cubicBezTo>
                    <a:close/>
                  </a:path>
                </a:pathLst>
              </a:custGeom>
              <a:solidFill>
                <a:srgbClr val="E6C2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5" name="Google Shape;1695;p97"/>
              <p:cNvSpPr/>
              <p:nvPr/>
            </p:nvSpPr>
            <p:spPr>
              <a:xfrm>
                <a:off x="5228600" y="1082500"/>
                <a:ext cx="236475" cy="109550"/>
              </a:xfrm>
              <a:custGeom>
                <a:rect b="b" l="l" r="r" t="t"/>
                <a:pathLst>
                  <a:path extrusionOk="0" h="4382" w="9459">
                    <a:moveTo>
                      <a:pt x="839" y="0"/>
                    </a:moveTo>
                    <a:cubicBezTo>
                      <a:pt x="546" y="0"/>
                      <a:pt x="287" y="210"/>
                      <a:pt x="264" y="516"/>
                    </a:cubicBezTo>
                    <a:lnTo>
                      <a:pt x="25" y="2943"/>
                    </a:lnTo>
                    <a:cubicBezTo>
                      <a:pt x="1" y="3266"/>
                      <a:pt x="216" y="3541"/>
                      <a:pt x="539" y="3577"/>
                    </a:cubicBezTo>
                    <a:lnTo>
                      <a:pt x="8562" y="4378"/>
                    </a:lnTo>
                    <a:cubicBezTo>
                      <a:pt x="8584" y="4381"/>
                      <a:pt x="8605" y="4382"/>
                      <a:pt x="8627" y="4382"/>
                    </a:cubicBezTo>
                    <a:cubicBezTo>
                      <a:pt x="8911" y="4382"/>
                      <a:pt x="9161" y="4165"/>
                      <a:pt x="9184" y="3876"/>
                    </a:cubicBezTo>
                    <a:lnTo>
                      <a:pt x="9423" y="1437"/>
                    </a:lnTo>
                    <a:cubicBezTo>
                      <a:pt x="9459" y="1126"/>
                      <a:pt x="9231" y="839"/>
                      <a:pt x="8921" y="815"/>
                    </a:cubicBezTo>
                    <a:lnTo>
                      <a:pt x="886" y="2"/>
                    </a:lnTo>
                    <a:cubicBezTo>
                      <a:pt x="870" y="1"/>
                      <a:pt x="854" y="0"/>
                      <a:pt x="839" y="0"/>
                    </a:cubicBezTo>
                    <a:close/>
                  </a:path>
                </a:pathLst>
              </a:custGeom>
              <a:solidFill>
                <a:srgbClr val="5F7D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6" name="Google Shape;1696;p97"/>
              <p:cNvSpPr/>
              <p:nvPr/>
            </p:nvSpPr>
            <p:spPr>
              <a:xfrm>
                <a:off x="5219950" y="1081850"/>
                <a:ext cx="236450" cy="109575"/>
              </a:xfrm>
              <a:custGeom>
                <a:rect b="b" l="l" r="r" t="t"/>
                <a:pathLst>
                  <a:path extrusionOk="0" h="4383" w="9458">
                    <a:moveTo>
                      <a:pt x="830" y="1"/>
                    </a:moveTo>
                    <a:cubicBezTo>
                      <a:pt x="537" y="1"/>
                      <a:pt x="297" y="217"/>
                      <a:pt x="263" y="506"/>
                    </a:cubicBezTo>
                    <a:lnTo>
                      <a:pt x="24" y="2946"/>
                    </a:lnTo>
                    <a:cubicBezTo>
                      <a:pt x="0" y="3256"/>
                      <a:pt x="227" y="3543"/>
                      <a:pt x="538" y="3567"/>
                    </a:cubicBezTo>
                    <a:lnTo>
                      <a:pt x="8561" y="4380"/>
                    </a:lnTo>
                    <a:cubicBezTo>
                      <a:pt x="8577" y="4382"/>
                      <a:pt x="8593" y="4382"/>
                      <a:pt x="8608" y="4382"/>
                    </a:cubicBezTo>
                    <a:cubicBezTo>
                      <a:pt x="8900" y="4382"/>
                      <a:pt x="9161" y="4173"/>
                      <a:pt x="9195" y="3866"/>
                    </a:cubicBezTo>
                    <a:lnTo>
                      <a:pt x="9434" y="1427"/>
                    </a:lnTo>
                    <a:cubicBezTo>
                      <a:pt x="9458" y="1116"/>
                      <a:pt x="9231" y="829"/>
                      <a:pt x="8920" y="805"/>
                    </a:cubicBezTo>
                    <a:lnTo>
                      <a:pt x="897" y="4"/>
                    </a:lnTo>
                    <a:cubicBezTo>
                      <a:pt x="874" y="2"/>
                      <a:pt x="852" y="1"/>
                      <a:pt x="830" y="1"/>
                    </a:cubicBezTo>
                    <a:close/>
                  </a:path>
                </a:pathLst>
              </a:custGeom>
              <a:solidFill>
                <a:srgbClr val="91B1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7" name="Google Shape;1697;p97"/>
              <p:cNvSpPr/>
              <p:nvPr/>
            </p:nvSpPr>
            <p:spPr>
              <a:xfrm>
                <a:off x="5634525" y="1254325"/>
                <a:ext cx="96875" cy="95525"/>
              </a:xfrm>
              <a:custGeom>
                <a:rect b="b" l="l" r="r" t="t"/>
                <a:pathLst>
                  <a:path extrusionOk="0" h="3821" w="3875">
                    <a:moveTo>
                      <a:pt x="833" y="0"/>
                    </a:moveTo>
                    <a:cubicBezTo>
                      <a:pt x="548" y="0"/>
                      <a:pt x="298" y="217"/>
                      <a:pt x="276" y="506"/>
                    </a:cubicBezTo>
                    <a:lnTo>
                      <a:pt x="37" y="2945"/>
                    </a:lnTo>
                    <a:cubicBezTo>
                      <a:pt x="1" y="3256"/>
                      <a:pt x="228" y="3543"/>
                      <a:pt x="539" y="3579"/>
                    </a:cubicBezTo>
                    <a:lnTo>
                      <a:pt x="2978" y="3818"/>
                    </a:lnTo>
                    <a:cubicBezTo>
                      <a:pt x="2994" y="3820"/>
                      <a:pt x="3010" y="3820"/>
                      <a:pt x="3025" y="3820"/>
                    </a:cubicBezTo>
                    <a:cubicBezTo>
                      <a:pt x="3317" y="3820"/>
                      <a:pt x="3578" y="3611"/>
                      <a:pt x="3612" y="3304"/>
                    </a:cubicBezTo>
                    <a:lnTo>
                      <a:pt x="3839" y="877"/>
                    </a:lnTo>
                    <a:cubicBezTo>
                      <a:pt x="3875" y="554"/>
                      <a:pt x="3648" y="279"/>
                      <a:pt x="3337" y="243"/>
                    </a:cubicBezTo>
                    <a:lnTo>
                      <a:pt x="898" y="4"/>
                    </a:lnTo>
                    <a:cubicBezTo>
                      <a:pt x="876" y="2"/>
                      <a:pt x="854" y="0"/>
                      <a:pt x="833" y="0"/>
                    </a:cubicBezTo>
                    <a:close/>
                  </a:path>
                </a:pathLst>
              </a:custGeom>
              <a:solidFill>
                <a:srgbClr val="5F7D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8" name="Google Shape;1698;p97"/>
              <p:cNvSpPr/>
              <p:nvPr/>
            </p:nvSpPr>
            <p:spPr>
              <a:xfrm>
                <a:off x="5626175" y="1253475"/>
                <a:ext cx="96575" cy="95525"/>
              </a:xfrm>
              <a:custGeom>
                <a:rect b="b" l="l" r="r" t="t"/>
                <a:pathLst>
                  <a:path extrusionOk="0" h="3821" w="3863">
                    <a:moveTo>
                      <a:pt x="840" y="1"/>
                    </a:moveTo>
                    <a:cubicBezTo>
                      <a:pt x="547" y="1"/>
                      <a:pt x="286" y="221"/>
                      <a:pt x="263" y="516"/>
                    </a:cubicBezTo>
                    <a:lnTo>
                      <a:pt x="24" y="2956"/>
                    </a:lnTo>
                    <a:cubicBezTo>
                      <a:pt x="0" y="3266"/>
                      <a:pt x="215" y="3553"/>
                      <a:pt x="538" y="3577"/>
                    </a:cubicBezTo>
                    <a:lnTo>
                      <a:pt x="2965" y="3816"/>
                    </a:lnTo>
                    <a:cubicBezTo>
                      <a:pt x="2988" y="3819"/>
                      <a:pt x="3010" y="3820"/>
                      <a:pt x="3032" y="3820"/>
                    </a:cubicBezTo>
                    <a:cubicBezTo>
                      <a:pt x="3325" y="3820"/>
                      <a:pt x="3566" y="3603"/>
                      <a:pt x="3599" y="3314"/>
                    </a:cubicBezTo>
                    <a:lnTo>
                      <a:pt x="3838" y="875"/>
                    </a:lnTo>
                    <a:cubicBezTo>
                      <a:pt x="3862" y="564"/>
                      <a:pt x="3635" y="277"/>
                      <a:pt x="3324" y="241"/>
                    </a:cubicBezTo>
                    <a:lnTo>
                      <a:pt x="885" y="2"/>
                    </a:lnTo>
                    <a:cubicBezTo>
                      <a:pt x="870" y="1"/>
                      <a:pt x="855" y="1"/>
                      <a:pt x="840" y="1"/>
                    </a:cubicBezTo>
                    <a:close/>
                  </a:path>
                </a:pathLst>
              </a:custGeom>
              <a:solidFill>
                <a:srgbClr val="91B1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9" name="Google Shape;1699;p97"/>
              <p:cNvSpPr/>
              <p:nvPr/>
            </p:nvSpPr>
            <p:spPr>
              <a:xfrm>
                <a:off x="5215750" y="1212475"/>
                <a:ext cx="96875" cy="95525"/>
              </a:xfrm>
              <a:custGeom>
                <a:rect b="b" l="l" r="r" t="t"/>
                <a:pathLst>
                  <a:path extrusionOk="0" h="3821" w="3875">
                    <a:moveTo>
                      <a:pt x="833" y="1"/>
                    </a:moveTo>
                    <a:cubicBezTo>
                      <a:pt x="548" y="1"/>
                      <a:pt x="297" y="217"/>
                      <a:pt x="264" y="506"/>
                    </a:cubicBezTo>
                    <a:lnTo>
                      <a:pt x="37" y="2946"/>
                    </a:lnTo>
                    <a:cubicBezTo>
                      <a:pt x="1" y="3256"/>
                      <a:pt x="228" y="3543"/>
                      <a:pt x="539" y="3579"/>
                    </a:cubicBezTo>
                    <a:lnTo>
                      <a:pt x="2978" y="3818"/>
                    </a:lnTo>
                    <a:cubicBezTo>
                      <a:pt x="2994" y="3820"/>
                      <a:pt x="3009" y="3820"/>
                      <a:pt x="3025" y="3820"/>
                    </a:cubicBezTo>
                    <a:cubicBezTo>
                      <a:pt x="3317" y="3820"/>
                      <a:pt x="3577" y="3611"/>
                      <a:pt x="3600" y="3304"/>
                    </a:cubicBezTo>
                    <a:lnTo>
                      <a:pt x="3839" y="865"/>
                    </a:lnTo>
                    <a:cubicBezTo>
                      <a:pt x="3875" y="554"/>
                      <a:pt x="3648" y="267"/>
                      <a:pt x="3337" y="243"/>
                    </a:cubicBezTo>
                    <a:lnTo>
                      <a:pt x="898" y="4"/>
                    </a:lnTo>
                    <a:cubicBezTo>
                      <a:pt x="876" y="2"/>
                      <a:pt x="854" y="1"/>
                      <a:pt x="833" y="1"/>
                    </a:cubicBezTo>
                    <a:close/>
                  </a:path>
                </a:pathLst>
              </a:custGeom>
              <a:solidFill>
                <a:srgbClr val="5F7D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0" name="Google Shape;1700;p97"/>
              <p:cNvSpPr/>
              <p:nvPr/>
            </p:nvSpPr>
            <p:spPr>
              <a:xfrm>
                <a:off x="5207100" y="1211325"/>
                <a:ext cx="96850" cy="95525"/>
              </a:xfrm>
              <a:custGeom>
                <a:rect b="b" l="l" r="r" t="t"/>
                <a:pathLst>
                  <a:path extrusionOk="0" h="3821" w="3874">
                    <a:moveTo>
                      <a:pt x="850" y="1"/>
                    </a:moveTo>
                    <a:cubicBezTo>
                      <a:pt x="558" y="1"/>
                      <a:pt x="298" y="210"/>
                      <a:pt x="275" y="517"/>
                    </a:cubicBezTo>
                    <a:lnTo>
                      <a:pt x="36" y="2956"/>
                    </a:lnTo>
                    <a:cubicBezTo>
                      <a:pt x="0" y="3267"/>
                      <a:pt x="227" y="3554"/>
                      <a:pt x="538" y="3577"/>
                    </a:cubicBezTo>
                    <a:lnTo>
                      <a:pt x="2977" y="3817"/>
                    </a:lnTo>
                    <a:cubicBezTo>
                      <a:pt x="2999" y="3819"/>
                      <a:pt x="3021" y="3820"/>
                      <a:pt x="3042" y="3820"/>
                    </a:cubicBezTo>
                    <a:cubicBezTo>
                      <a:pt x="3327" y="3820"/>
                      <a:pt x="3577" y="3604"/>
                      <a:pt x="3599" y="3314"/>
                    </a:cubicBezTo>
                    <a:lnTo>
                      <a:pt x="3838" y="875"/>
                    </a:lnTo>
                    <a:cubicBezTo>
                      <a:pt x="3874" y="564"/>
                      <a:pt x="3647" y="277"/>
                      <a:pt x="3336" y="242"/>
                    </a:cubicBezTo>
                    <a:lnTo>
                      <a:pt x="897" y="2"/>
                    </a:lnTo>
                    <a:cubicBezTo>
                      <a:pt x="881" y="1"/>
                      <a:pt x="865" y="1"/>
                      <a:pt x="850" y="1"/>
                    </a:cubicBezTo>
                    <a:close/>
                  </a:path>
                </a:pathLst>
              </a:custGeom>
              <a:solidFill>
                <a:srgbClr val="91B1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1" name="Google Shape;1701;p97"/>
              <p:cNvSpPr/>
              <p:nvPr/>
            </p:nvSpPr>
            <p:spPr>
              <a:xfrm>
                <a:off x="5355650" y="1226275"/>
                <a:ext cx="96575" cy="95525"/>
              </a:xfrm>
              <a:custGeom>
                <a:rect b="b" l="l" r="r" t="t"/>
                <a:pathLst>
                  <a:path extrusionOk="0" h="3821" w="3863">
                    <a:moveTo>
                      <a:pt x="838" y="0"/>
                    </a:moveTo>
                    <a:cubicBezTo>
                      <a:pt x="546" y="0"/>
                      <a:pt x="286" y="210"/>
                      <a:pt x="264" y="516"/>
                    </a:cubicBezTo>
                    <a:lnTo>
                      <a:pt x="24" y="2956"/>
                    </a:lnTo>
                    <a:cubicBezTo>
                      <a:pt x="0" y="3266"/>
                      <a:pt x="216" y="3553"/>
                      <a:pt x="539" y="3577"/>
                    </a:cubicBezTo>
                    <a:lnTo>
                      <a:pt x="2966" y="3816"/>
                    </a:lnTo>
                    <a:cubicBezTo>
                      <a:pt x="2988" y="3819"/>
                      <a:pt x="3011" y="3820"/>
                      <a:pt x="3033" y="3820"/>
                    </a:cubicBezTo>
                    <a:cubicBezTo>
                      <a:pt x="3326" y="3820"/>
                      <a:pt x="3566" y="3603"/>
                      <a:pt x="3599" y="3314"/>
                    </a:cubicBezTo>
                    <a:lnTo>
                      <a:pt x="3839" y="875"/>
                    </a:lnTo>
                    <a:cubicBezTo>
                      <a:pt x="3862" y="564"/>
                      <a:pt x="3635" y="277"/>
                      <a:pt x="3324" y="241"/>
                    </a:cubicBezTo>
                    <a:lnTo>
                      <a:pt x="885" y="2"/>
                    </a:lnTo>
                    <a:cubicBezTo>
                      <a:pt x="870" y="1"/>
                      <a:pt x="854" y="0"/>
                      <a:pt x="838" y="0"/>
                    </a:cubicBezTo>
                    <a:close/>
                  </a:path>
                </a:pathLst>
              </a:custGeom>
              <a:solidFill>
                <a:srgbClr val="5F7D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2" name="Google Shape;1702;p97"/>
              <p:cNvSpPr/>
              <p:nvPr/>
            </p:nvSpPr>
            <p:spPr>
              <a:xfrm>
                <a:off x="5346975" y="1225625"/>
                <a:ext cx="96575" cy="95275"/>
              </a:xfrm>
              <a:custGeom>
                <a:rect b="b" l="l" r="r" t="t"/>
                <a:pathLst>
                  <a:path extrusionOk="0" h="3811" w="3863">
                    <a:moveTo>
                      <a:pt x="831" y="1"/>
                    </a:moveTo>
                    <a:cubicBezTo>
                      <a:pt x="537" y="1"/>
                      <a:pt x="297" y="217"/>
                      <a:pt x="264" y="507"/>
                    </a:cubicBezTo>
                    <a:lnTo>
                      <a:pt x="25" y="2946"/>
                    </a:lnTo>
                    <a:cubicBezTo>
                      <a:pt x="1" y="3257"/>
                      <a:pt x="228" y="3543"/>
                      <a:pt x="539" y="3567"/>
                    </a:cubicBezTo>
                    <a:lnTo>
                      <a:pt x="2978" y="3807"/>
                    </a:lnTo>
                    <a:cubicBezTo>
                      <a:pt x="3000" y="3809"/>
                      <a:pt x="3021" y="3810"/>
                      <a:pt x="3043" y="3810"/>
                    </a:cubicBezTo>
                    <a:cubicBezTo>
                      <a:pt x="3328" y="3810"/>
                      <a:pt x="3577" y="3594"/>
                      <a:pt x="3600" y="3304"/>
                    </a:cubicBezTo>
                    <a:lnTo>
                      <a:pt x="3839" y="865"/>
                    </a:lnTo>
                    <a:cubicBezTo>
                      <a:pt x="3863" y="554"/>
                      <a:pt x="3647" y="267"/>
                      <a:pt x="3325" y="243"/>
                    </a:cubicBezTo>
                    <a:lnTo>
                      <a:pt x="897" y="4"/>
                    </a:lnTo>
                    <a:cubicBezTo>
                      <a:pt x="875" y="2"/>
                      <a:pt x="853" y="1"/>
                      <a:pt x="831" y="1"/>
                    </a:cubicBezTo>
                    <a:close/>
                  </a:path>
                </a:pathLst>
              </a:custGeom>
              <a:solidFill>
                <a:srgbClr val="91B1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3" name="Google Shape;1703;p97"/>
              <p:cNvSpPr/>
              <p:nvPr/>
            </p:nvSpPr>
            <p:spPr>
              <a:xfrm>
                <a:off x="5494950" y="1240275"/>
                <a:ext cx="96575" cy="95275"/>
              </a:xfrm>
              <a:custGeom>
                <a:rect b="b" l="l" r="r" t="t"/>
                <a:pathLst>
                  <a:path extrusionOk="0" h="3811" w="3863">
                    <a:moveTo>
                      <a:pt x="830" y="0"/>
                    </a:moveTo>
                    <a:cubicBezTo>
                      <a:pt x="537" y="0"/>
                      <a:pt x="297" y="217"/>
                      <a:pt x="263" y="506"/>
                    </a:cubicBezTo>
                    <a:lnTo>
                      <a:pt x="24" y="2946"/>
                    </a:lnTo>
                    <a:cubicBezTo>
                      <a:pt x="0" y="3256"/>
                      <a:pt x="227" y="3543"/>
                      <a:pt x="538" y="3567"/>
                    </a:cubicBezTo>
                    <a:lnTo>
                      <a:pt x="2965" y="3806"/>
                    </a:lnTo>
                    <a:cubicBezTo>
                      <a:pt x="2988" y="3809"/>
                      <a:pt x="3010" y="3810"/>
                      <a:pt x="3032" y="3810"/>
                    </a:cubicBezTo>
                    <a:cubicBezTo>
                      <a:pt x="3325" y="3810"/>
                      <a:pt x="3566" y="3593"/>
                      <a:pt x="3599" y="3304"/>
                    </a:cubicBezTo>
                    <a:lnTo>
                      <a:pt x="3838" y="865"/>
                    </a:lnTo>
                    <a:cubicBezTo>
                      <a:pt x="3862" y="554"/>
                      <a:pt x="3647" y="267"/>
                      <a:pt x="3324" y="243"/>
                    </a:cubicBezTo>
                    <a:lnTo>
                      <a:pt x="897" y="4"/>
                    </a:lnTo>
                    <a:cubicBezTo>
                      <a:pt x="874" y="2"/>
                      <a:pt x="852" y="0"/>
                      <a:pt x="830" y="0"/>
                    </a:cubicBezTo>
                    <a:close/>
                  </a:path>
                </a:pathLst>
              </a:custGeom>
              <a:solidFill>
                <a:srgbClr val="5F7D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4" name="Google Shape;1704;p97"/>
              <p:cNvSpPr/>
              <p:nvPr/>
            </p:nvSpPr>
            <p:spPr>
              <a:xfrm>
                <a:off x="5486275" y="1239375"/>
                <a:ext cx="96875" cy="95525"/>
              </a:xfrm>
              <a:custGeom>
                <a:rect b="b" l="l" r="r" t="t"/>
                <a:pathLst>
                  <a:path extrusionOk="0" h="3821" w="3875">
                    <a:moveTo>
                      <a:pt x="832" y="1"/>
                    </a:moveTo>
                    <a:cubicBezTo>
                      <a:pt x="547" y="1"/>
                      <a:pt x="297" y="217"/>
                      <a:pt x="264" y="507"/>
                    </a:cubicBezTo>
                    <a:lnTo>
                      <a:pt x="24" y="2946"/>
                    </a:lnTo>
                    <a:cubicBezTo>
                      <a:pt x="0" y="3257"/>
                      <a:pt x="228" y="3543"/>
                      <a:pt x="539" y="3579"/>
                    </a:cubicBezTo>
                    <a:lnTo>
                      <a:pt x="2978" y="3818"/>
                    </a:lnTo>
                    <a:cubicBezTo>
                      <a:pt x="2993" y="3820"/>
                      <a:pt x="3009" y="3820"/>
                      <a:pt x="3025" y="3820"/>
                    </a:cubicBezTo>
                    <a:cubicBezTo>
                      <a:pt x="3317" y="3820"/>
                      <a:pt x="3577" y="3611"/>
                      <a:pt x="3599" y="3304"/>
                    </a:cubicBezTo>
                    <a:lnTo>
                      <a:pt x="3839" y="877"/>
                    </a:lnTo>
                    <a:cubicBezTo>
                      <a:pt x="3874" y="554"/>
                      <a:pt x="3647" y="279"/>
                      <a:pt x="3336" y="243"/>
                    </a:cubicBezTo>
                    <a:lnTo>
                      <a:pt x="897" y="4"/>
                    </a:lnTo>
                    <a:cubicBezTo>
                      <a:pt x="875" y="2"/>
                      <a:pt x="854" y="1"/>
                      <a:pt x="832" y="1"/>
                    </a:cubicBezTo>
                    <a:close/>
                  </a:path>
                </a:pathLst>
              </a:custGeom>
              <a:solidFill>
                <a:srgbClr val="91B1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5" name="Google Shape;1705;p97"/>
              <p:cNvSpPr/>
              <p:nvPr/>
            </p:nvSpPr>
            <p:spPr>
              <a:xfrm>
                <a:off x="5608525" y="1383500"/>
                <a:ext cx="109725" cy="225250"/>
              </a:xfrm>
              <a:custGeom>
                <a:rect b="b" l="l" r="r" t="t"/>
                <a:pathLst>
                  <a:path extrusionOk="0" h="9010" w="4389">
                    <a:moveTo>
                      <a:pt x="1367" y="1"/>
                    </a:moveTo>
                    <a:cubicBezTo>
                      <a:pt x="1074" y="1"/>
                      <a:pt x="813" y="221"/>
                      <a:pt x="790" y="517"/>
                    </a:cubicBezTo>
                    <a:lnTo>
                      <a:pt x="25" y="8133"/>
                    </a:lnTo>
                    <a:cubicBezTo>
                      <a:pt x="1" y="8456"/>
                      <a:pt x="228" y="8731"/>
                      <a:pt x="539" y="8767"/>
                    </a:cubicBezTo>
                    <a:lnTo>
                      <a:pt x="2978" y="9006"/>
                    </a:lnTo>
                    <a:cubicBezTo>
                      <a:pt x="3000" y="9008"/>
                      <a:pt x="3021" y="9009"/>
                      <a:pt x="3043" y="9009"/>
                    </a:cubicBezTo>
                    <a:cubicBezTo>
                      <a:pt x="3328" y="9009"/>
                      <a:pt x="3577" y="8793"/>
                      <a:pt x="3600" y="8503"/>
                    </a:cubicBezTo>
                    <a:lnTo>
                      <a:pt x="4365" y="875"/>
                    </a:lnTo>
                    <a:cubicBezTo>
                      <a:pt x="4389" y="564"/>
                      <a:pt x="4162" y="277"/>
                      <a:pt x="3851" y="253"/>
                    </a:cubicBezTo>
                    <a:lnTo>
                      <a:pt x="1412" y="2"/>
                    </a:lnTo>
                    <a:cubicBezTo>
                      <a:pt x="1396" y="1"/>
                      <a:pt x="1381" y="1"/>
                      <a:pt x="1367" y="1"/>
                    </a:cubicBezTo>
                    <a:close/>
                  </a:path>
                </a:pathLst>
              </a:custGeom>
              <a:solidFill>
                <a:srgbClr val="D58FA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6" name="Google Shape;1706;p97"/>
              <p:cNvSpPr/>
              <p:nvPr/>
            </p:nvSpPr>
            <p:spPr>
              <a:xfrm>
                <a:off x="5599850" y="1382850"/>
                <a:ext cx="109725" cy="225250"/>
              </a:xfrm>
              <a:custGeom>
                <a:rect b="b" l="l" r="r" t="t"/>
                <a:pathLst>
                  <a:path extrusionOk="0" h="9010" w="4389">
                    <a:moveTo>
                      <a:pt x="1357" y="1"/>
                    </a:moveTo>
                    <a:cubicBezTo>
                      <a:pt x="1064" y="1"/>
                      <a:pt x="823" y="217"/>
                      <a:pt x="790" y="507"/>
                    </a:cubicBezTo>
                    <a:lnTo>
                      <a:pt x="37" y="8135"/>
                    </a:lnTo>
                    <a:cubicBezTo>
                      <a:pt x="1" y="8446"/>
                      <a:pt x="228" y="8733"/>
                      <a:pt x="539" y="8757"/>
                    </a:cubicBezTo>
                    <a:lnTo>
                      <a:pt x="2978" y="9008"/>
                    </a:lnTo>
                    <a:cubicBezTo>
                      <a:pt x="2993" y="9009"/>
                      <a:pt x="3008" y="9009"/>
                      <a:pt x="3023" y="9009"/>
                    </a:cubicBezTo>
                    <a:cubicBezTo>
                      <a:pt x="3316" y="9009"/>
                      <a:pt x="3577" y="8789"/>
                      <a:pt x="3600" y="8494"/>
                    </a:cubicBezTo>
                    <a:lnTo>
                      <a:pt x="4365" y="877"/>
                    </a:lnTo>
                    <a:cubicBezTo>
                      <a:pt x="4389" y="554"/>
                      <a:pt x="4174" y="279"/>
                      <a:pt x="3851" y="244"/>
                    </a:cubicBezTo>
                    <a:lnTo>
                      <a:pt x="1424" y="4"/>
                    </a:lnTo>
                    <a:cubicBezTo>
                      <a:pt x="1401" y="2"/>
                      <a:pt x="1379" y="1"/>
                      <a:pt x="1357" y="1"/>
                    </a:cubicBezTo>
                    <a:close/>
                  </a:path>
                </a:pathLst>
              </a:custGeom>
              <a:solidFill>
                <a:srgbClr val="E6C2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7" name="Google Shape;1707;p97"/>
              <p:cNvSpPr/>
              <p:nvPr/>
            </p:nvSpPr>
            <p:spPr>
              <a:xfrm>
                <a:off x="5202600" y="1341650"/>
                <a:ext cx="96875" cy="95525"/>
              </a:xfrm>
              <a:custGeom>
                <a:rect b="b" l="l" r="r" t="t"/>
                <a:pathLst>
                  <a:path extrusionOk="0" h="3821" w="3875">
                    <a:moveTo>
                      <a:pt x="853" y="1"/>
                    </a:moveTo>
                    <a:cubicBezTo>
                      <a:pt x="559" y="1"/>
                      <a:pt x="299" y="221"/>
                      <a:pt x="276" y="517"/>
                    </a:cubicBezTo>
                    <a:lnTo>
                      <a:pt x="37" y="2956"/>
                    </a:lnTo>
                    <a:cubicBezTo>
                      <a:pt x="1" y="3267"/>
                      <a:pt x="228" y="3554"/>
                      <a:pt x="539" y="3577"/>
                    </a:cubicBezTo>
                    <a:lnTo>
                      <a:pt x="2978" y="3817"/>
                    </a:lnTo>
                    <a:cubicBezTo>
                      <a:pt x="3000" y="3819"/>
                      <a:pt x="3021" y="3820"/>
                      <a:pt x="3043" y="3820"/>
                    </a:cubicBezTo>
                    <a:cubicBezTo>
                      <a:pt x="3328" y="3820"/>
                      <a:pt x="3578" y="3604"/>
                      <a:pt x="3612" y="3314"/>
                    </a:cubicBezTo>
                    <a:lnTo>
                      <a:pt x="3851" y="875"/>
                    </a:lnTo>
                    <a:cubicBezTo>
                      <a:pt x="3875" y="564"/>
                      <a:pt x="3647" y="277"/>
                      <a:pt x="3337" y="254"/>
                    </a:cubicBezTo>
                    <a:lnTo>
                      <a:pt x="898" y="2"/>
                    </a:lnTo>
                    <a:cubicBezTo>
                      <a:pt x="882" y="1"/>
                      <a:pt x="867" y="1"/>
                      <a:pt x="853" y="1"/>
                    </a:cubicBezTo>
                    <a:close/>
                  </a:path>
                </a:pathLst>
              </a:custGeom>
              <a:solidFill>
                <a:srgbClr val="5F7D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8" name="Google Shape;1708;p97"/>
              <p:cNvSpPr/>
              <p:nvPr/>
            </p:nvSpPr>
            <p:spPr>
              <a:xfrm>
                <a:off x="5194225" y="1341000"/>
                <a:ext cx="96575" cy="95525"/>
              </a:xfrm>
              <a:custGeom>
                <a:rect b="b" l="l" r="r" t="t"/>
                <a:pathLst>
                  <a:path extrusionOk="0" h="3821" w="3863">
                    <a:moveTo>
                      <a:pt x="821" y="1"/>
                    </a:moveTo>
                    <a:cubicBezTo>
                      <a:pt x="536" y="1"/>
                      <a:pt x="286" y="218"/>
                      <a:pt x="264" y="507"/>
                    </a:cubicBezTo>
                    <a:lnTo>
                      <a:pt x="25" y="2946"/>
                    </a:lnTo>
                    <a:cubicBezTo>
                      <a:pt x="1" y="3257"/>
                      <a:pt x="216" y="3544"/>
                      <a:pt x="527" y="3580"/>
                    </a:cubicBezTo>
                    <a:lnTo>
                      <a:pt x="2966" y="3819"/>
                    </a:lnTo>
                    <a:cubicBezTo>
                      <a:pt x="2983" y="3820"/>
                      <a:pt x="2999" y="3821"/>
                      <a:pt x="3015" y="3821"/>
                    </a:cubicBezTo>
                    <a:cubicBezTo>
                      <a:pt x="3316" y="3821"/>
                      <a:pt x="3566" y="3611"/>
                      <a:pt x="3600" y="3305"/>
                    </a:cubicBezTo>
                    <a:lnTo>
                      <a:pt x="3839" y="877"/>
                    </a:lnTo>
                    <a:cubicBezTo>
                      <a:pt x="3863" y="555"/>
                      <a:pt x="3636" y="280"/>
                      <a:pt x="3325" y="244"/>
                    </a:cubicBezTo>
                    <a:lnTo>
                      <a:pt x="886" y="5"/>
                    </a:lnTo>
                    <a:cubicBezTo>
                      <a:pt x="864" y="2"/>
                      <a:pt x="842" y="1"/>
                      <a:pt x="821" y="1"/>
                    </a:cubicBezTo>
                    <a:close/>
                  </a:path>
                </a:pathLst>
              </a:custGeom>
              <a:solidFill>
                <a:srgbClr val="91B1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9" name="Google Shape;1709;p97"/>
              <p:cNvSpPr/>
              <p:nvPr/>
            </p:nvSpPr>
            <p:spPr>
              <a:xfrm>
                <a:off x="5342500" y="1355950"/>
                <a:ext cx="96575" cy="95525"/>
              </a:xfrm>
              <a:custGeom>
                <a:rect b="b" l="l" r="r" t="t"/>
                <a:pathLst>
                  <a:path extrusionOk="0" h="3821" w="3863">
                    <a:moveTo>
                      <a:pt x="830" y="1"/>
                    </a:moveTo>
                    <a:cubicBezTo>
                      <a:pt x="537" y="1"/>
                      <a:pt x="297" y="217"/>
                      <a:pt x="263" y="507"/>
                    </a:cubicBezTo>
                    <a:lnTo>
                      <a:pt x="24" y="2946"/>
                    </a:lnTo>
                    <a:cubicBezTo>
                      <a:pt x="0" y="3257"/>
                      <a:pt x="228" y="3544"/>
                      <a:pt x="538" y="3579"/>
                    </a:cubicBezTo>
                    <a:lnTo>
                      <a:pt x="2966" y="3819"/>
                    </a:lnTo>
                    <a:cubicBezTo>
                      <a:pt x="2982" y="3820"/>
                      <a:pt x="2998" y="3820"/>
                      <a:pt x="3014" y="3820"/>
                    </a:cubicBezTo>
                    <a:cubicBezTo>
                      <a:pt x="3316" y="3820"/>
                      <a:pt x="3565" y="3611"/>
                      <a:pt x="3599" y="3304"/>
                    </a:cubicBezTo>
                    <a:lnTo>
                      <a:pt x="3838" y="877"/>
                    </a:lnTo>
                    <a:cubicBezTo>
                      <a:pt x="3862" y="554"/>
                      <a:pt x="3647" y="279"/>
                      <a:pt x="3324" y="244"/>
                    </a:cubicBezTo>
                    <a:lnTo>
                      <a:pt x="897" y="4"/>
                    </a:lnTo>
                    <a:cubicBezTo>
                      <a:pt x="875" y="2"/>
                      <a:pt x="852" y="1"/>
                      <a:pt x="830" y="1"/>
                    </a:cubicBezTo>
                    <a:close/>
                  </a:path>
                </a:pathLst>
              </a:custGeom>
              <a:solidFill>
                <a:srgbClr val="5F7D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0" name="Google Shape;1710;p97"/>
              <p:cNvSpPr/>
              <p:nvPr/>
            </p:nvSpPr>
            <p:spPr>
              <a:xfrm>
                <a:off x="5333825" y="1354800"/>
                <a:ext cx="96875" cy="95525"/>
              </a:xfrm>
              <a:custGeom>
                <a:rect b="b" l="l" r="r" t="t"/>
                <a:pathLst>
                  <a:path extrusionOk="0" h="3821" w="3875">
                    <a:moveTo>
                      <a:pt x="850" y="1"/>
                    </a:moveTo>
                    <a:cubicBezTo>
                      <a:pt x="558" y="1"/>
                      <a:pt x="298" y="210"/>
                      <a:pt x="264" y="517"/>
                    </a:cubicBezTo>
                    <a:lnTo>
                      <a:pt x="25" y="2944"/>
                    </a:lnTo>
                    <a:cubicBezTo>
                      <a:pt x="1" y="3267"/>
                      <a:pt x="228" y="3542"/>
                      <a:pt x="539" y="3578"/>
                    </a:cubicBezTo>
                    <a:lnTo>
                      <a:pt x="2978" y="3817"/>
                    </a:lnTo>
                    <a:cubicBezTo>
                      <a:pt x="3000" y="3819"/>
                      <a:pt x="3021" y="3820"/>
                      <a:pt x="3043" y="3820"/>
                    </a:cubicBezTo>
                    <a:cubicBezTo>
                      <a:pt x="3327" y="3820"/>
                      <a:pt x="3577" y="3604"/>
                      <a:pt x="3600" y="3315"/>
                    </a:cubicBezTo>
                    <a:lnTo>
                      <a:pt x="3839" y="875"/>
                    </a:lnTo>
                    <a:cubicBezTo>
                      <a:pt x="3875" y="565"/>
                      <a:pt x="3647" y="278"/>
                      <a:pt x="3337" y="242"/>
                    </a:cubicBezTo>
                    <a:lnTo>
                      <a:pt x="897" y="3"/>
                    </a:lnTo>
                    <a:cubicBezTo>
                      <a:pt x="882" y="1"/>
                      <a:pt x="866" y="1"/>
                      <a:pt x="850" y="1"/>
                    </a:cubicBezTo>
                    <a:close/>
                  </a:path>
                </a:pathLst>
              </a:custGeom>
              <a:solidFill>
                <a:srgbClr val="91B1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1" name="Google Shape;1711;p97"/>
              <p:cNvSpPr/>
              <p:nvPr/>
            </p:nvSpPr>
            <p:spPr>
              <a:xfrm>
                <a:off x="5481800" y="1369750"/>
                <a:ext cx="96875" cy="95525"/>
              </a:xfrm>
              <a:custGeom>
                <a:rect b="b" l="l" r="r" t="t"/>
                <a:pathLst>
                  <a:path extrusionOk="0" h="3821" w="3875">
                    <a:moveTo>
                      <a:pt x="850" y="1"/>
                    </a:moveTo>
                    <a:cubicBezTo>
                      <a:pt x="558" y="1"/>
                      <a:pt x="297" y="210"/>
                      <a:pt x="263" y="517"/>
                    </a:cubicBezTo>
                    <a:lnTo>
                      <a:pt x="24" y="2944"/>
                    </a:lnTo>
                    <a:cubicBezTo>
                      <a:pt x="0" y="3267"/>
                      <a:pt x="227" y="3542"/>
                      <a:pt x="538" y="3577"/>
                    </a:cubicBezTo>
                    <a:lnTo>
                      <a:pt x="2977" y="3817"/>
                    </a:lnTo>
                    <a:cubicBezTo>
                      <a:pt x="2999" y="3819"/>
                      <a:pt x="3021" y="3820"/>
                      <a:pt x="3042" y="3820"/>
                    </a:cubicBezTo>
                    <a:cubicBezTo>
                      <a:pt x="3327" y="3820"/>
                      <a:pt x="3577" y="3604"/>
                      <a:pt x="3599" y="3314"/>
                    </a:cubicBezTo>
                    <a:lnTo>
                      <a:pt x="3838" y="875"/>
                    </a:lnTo>
                    <a:cubicBezTo>
                      <a:pt x="3874" y="564"/>
                      <a:pt x="3647" y="277"/>
                      <a:pt x="3336" y="242"/>
                    </a:cubicBezTo>
                    <a:lnTo>
                      <a:pt x="897" y="2"/>
                    </a:lnTo>
                    <a:cubicBezTo>
                      <a:pt x="881" y="1"/>
                      <a:pt x="865" y="1"/>
                      <a:pt x="850" y="1"/>
                    </a:cubicBezTo>
                    <a:close/>
                  </a:path>
                </a:pathLst>
              </a:custGeom>
              <a:solidFill>
                <a:srgbClr val="5F7D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2" name="Google Shape;1712;p97"/>
              <p:cNvSpPr/>
              <p:nvPr/>
            </p:nvSpPr>
            <p:spPr>
              <a:xfrm>
                <a:off x="5473725" y="1369100"/>
                <a:ext cx="96575" cy="95525"/>
              </a:xfrm>
              <a:custGeom>
                <a:rect b="b" l="l" r="r" t="t"/>
                <a:pathLst>
                  <a:path extrusionOk="0" h="3821" w="3863">
                    <a:moveTo>
                      <a:pt x="830" y="1"/>
                    </a:moveTo>
                    <a:cubicBezTo>
                      <a:pt x="537" y="1"/>
                      <a:pt x="297" y="217"/>
                      <a:pt x="263" y="507"/>
                    </a:cubicBezTo>
                    <a:lnTo>
                      <a:pt x="24" y="2946"/>
                    </a:lnTo>
                    <a:cubicBezTo>
                      <a:pt x="0" y="3257"/>
                      <a:pt x="216" y="3544"/>
                      <a:pt x="538" y="3568"/>
                    </a:cubicBezTo>
                    <a:lnTo>
                      <a:pt x="2966" y="3819"/>
                    </a:lnTo>
                    <a:cubicBezTo>
                      <a:pt x="2981" y="3820"/>
                      <a:pt x="2997" y="3820"/>
                      <a:pt x="3012" y="3820"/>
                    </a:cubicBezTo>
                    <a:cubicBezTo>
                      <a:pt x="3314" y="3820"/>
                      <a:pt x="3565" y="3600"/>
                      <a:pt x="3599" y="3304"/>
                    </a:cubicBezTo>
                    <a:lnTo>
                      <a:pt x="3838" y="865"/>
                    </a:lnTo>
                    <a:cubicBezTo>
                      <a:pt x="3862" y="554"/>
                      <a:pt x="3635" y="268"/>
                      <a:pt x="3324" y="244"/>
                    </a:cubicBezTo>
                    <a:lnTo>
                      <a:pt x="897" y="4"/>
                    </a:lnTo>
                    <a:cubicBezTo>
                      <a:pt x="874" y="2"/>
                      <a:pt x="852" y="1"/>
                      <a:pt x="830" y="1"/>
                    </a:cubicBezTo>
                    <a:close/>
                  </a:path>
                </a:pathLst>
              </a:custGeom>
              <a:solidFill>
                <a:srgbClr val="91B1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3" name="Google Shape;1713;p97"/>
              <p:cNvSpPr/>
              <p:nvPr/>
            </p:nvSpPr>
            <p:spPr>
              <a:xfrm>
                <a:off x="5189750" y="1471375"/>
                <a:ext cx="96575" cy="95525"/>
              </a:xfrm>
              <a:custGeom>
                <a:rect b="b" l="l" r="r" t="t"/>
                <a:pathLst>
                  <a:path extrusionOk="0" h="3821" w="3863">
                    <a:moveTo>
                      <a:pt x="849" y="1"/>
                    </a:moveTo>
                    <a:cubicBezTo>
                      <a:pt x="547" y="1"/>
                      <a:pt x="298" y="210"/>
                      <a:pt x="264" y="517"/>
                    </a:cubicBezTo>
                    <a:lnTo>
                      <a:pt x="25" y="2944"/>
                    </a:lnTo>
                    <a:cubicBezTo>
                      <a:pt x="1" y="3267"/>
                      <a:pt x="216" y="3542"/>
                      <a:pt x="539" y="3578"/>
                    </a:cubicBezTo>
                    <a:lnTo>
                      <a:pt x="2966" y="3817"/>
                    </a:lnTo>
                    <a:cubicBezTo>
                      <a:pt x="2988" y="3819"/>
                      <a:pt x="3011" y="3820"/>
                      <a:pt x="3033" y="3820"/>
                    </a:cubicBezTo>
                    <a:cubicBezTo>
                      <a:pt x="3326" y="3820"/>
                      <a:pt x="3566" y="3604"/>
                      <a:pt x="3600" y="3315"/>
                    </a:cubicBezTo>
                    <a:lnTo>
                      <a:pt x="3839" y="875"/>
                    </a:lnTo>
                    <a:cubicBezTo>
                      <a:pt x="3863" y="565"/>
                      <a:pt x="3635" y="278"/>
                      <a:pt x="3325" y="242"/>
                    </a:cubicBezTo>
                    <a:lnTo>
                      <a:pt x="897" y="3"/>
                    </a:lnTo>
                    <a:cubicBezTo>
                      <a:pt x="881" y="1"/>
                      <a:pt x="865" y="1"/>
                      <a:pt x="849" y="1"/>
                    </a:cubicBezTo>
                    <a:close/>
                  </a:path>
                </a:pathLst>
              </a:custGeom>
              <a:solidFill>
                <a:srgbClr val="5F7D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4" name="Google Shape;1714;p97"/>
              <p:cNvSpPr/>
              <p:nvPr/>
            </p:nvSpPr>
            <p:spPr>
              <a:xfrm>
                <a:off x="5181075" y="1470200"/>
                <a:ext cx="96575" cy="95500"/>
              </a:xfrm>
              <a:custGeom>
                <a:rect b="b" l="l" r="r" t="t"/>
                <a:pathLst>
                  <a:path extrusionOk="0" h="3820" w="3863">
                    <a:moveTo>
                      <a:pt x="851" y="0"/>
                    </a:moveTo>
                    <a:cubicBezTo>
                      <a:pt x="549" y="0"/>
                      <a:pt x="298" y="220"/>
                      <a:pt x="264" y="516"/>
                    </a:cubicBezTo>
                    <a:lnTo>
                      <a:pt x="25" y="2955"/>
                    </a:lnTo>
                    <a:cubicBezTo>
                      <a:pt x="1" y="3266"/>
                      <a:pt x="228" y="3553"/>
                      <a:pt x="539" y="3577"/>
                    </a:cubicBezTo>
                    <a:lnTo>
                      <a:pt x="2966" y="3816"/>
                    </a:lnTo>
                    <a:cubicBezTo>
                      <a:pt x="2989" y="3818"/>
                      <a:pt x="3011" y="3820"/>
                      <a:pt x="3033" y="3820"/>
                    </a:cubicBezTo>
                    <a:cubicBezTo>
                      <a:pt x="3326" y="3820"/>
                      <a:pt x="3566" y="3603"/>
                      <a:pt x="3600" y="3314"/>
                    </a:cubicBezTo>
                    <a:lnTo>
                      <a:pt x="3839" y="875"/>
                    </a:lnTo>
                    <a:cubicBezTo>
                      <a:pt x="3863" y="564"/>
                      <a:pt x="3648" y="277"/>
                      <a:pt x="3325" y="253"/>
                    </a:cubicBezTo>
                    <a:lnTo>
                      <a:pt x="898" y="2"/>
                    </a:lnTo>
                    <a:cubicBezTo>
                      <a:pt x="882" y="1"/>
                      <a:pt x="866" y="0"/>
                      <a:pt x="851" y="0"/>
                    </a:cubicBezTo>
                    <a:close/>
                  </a:path>
                </a:pathLst>
              </a:custGeom>
              <a:solidFill>
                <a:srgbClr val="91B1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5" name="Google Shape;1715;p97"/>
              <p:cNvSpPr/>
              <p:nvPr/>
            </p:nvSpPr>
            <p:spPr>
              <a:xfrm>
                <a:off x="5329350" y="1485125"/>
                <a:ext cx="96875" cy="95525"/>
              </a:xfrm>
              <a:custGeom>
                <a:rect b="b" l="l" r="r" t="t"/>
                <a:pathLst>
                  <a:path extrusionOk="0" h="3821" w="3875">
                    <a:moveTo>
                      <a:pt x="852" y="1"/>
                    </a:moveTo>
                    <a:cubicBezTo>
                      <a:pt x="559" y="1"/>
                      <a:pt x="297" y="221"/>
                      <a:pt x="263" y="517"/>
                    </a:cubicBezTo>
                    <a:lnTo>
                      <a:pt x="24" y="2956"/>
                    </a:lnTo>
                    <a:cubicBezTo>
                      <a:pt x="0" y="3267"/>
                      <a:pt x="227" y="3554"/>
                      <a:pt x="538" y="3578"/>
                    </a:cubicBezTo>
                    <a:lnTo>
                      <a:pt x="2977" y="3817"/>
                    </a:lnTo>
                    <a:cubicBezTo>
                      <a:pt x="2999" y="3819"/>
                      <a:pt x="3021" y="3820"/>
                      <a:pt x="3042" y="3820"/>
                    </a:cubicBezTo>
                    <a:cubicBezTo>
                      <a:pt x="3327" y="3820"/>
                      <a:pt x="3577" y="3604"/>
                      <a:pt x="3599" y="3315"/>
                    </a:cubicBezTo>
                    <a:lnTo>
                      <a:pt x="3838" y="875"/>
                    </a:lnTo>
                    <a:cubicBezTo>
                      <a:pt x="3874" y="565"/>
                      <a:pt x="3647" y="278"/>
                      <a:pt x="3336" y="254"/>
                    </a:cubicBezTo>
                    <a:lnTo>
                      <a:pt x="897" y="3"/>
                    </a:lnTo>
                    <a:cubicBezTo>
                      <a:pt x="882" y="1"/>
                      <a:pt x="867" y="1"/>
                      <a:pt x="852" y="1"/>
                    </a:cubicBezTo>
                    <a:close/>
                  </a:path>
                </a:pathLst>
              </a:custGeom>
              <a:solidFill>
                <a:srgbClr val="5F7D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6" name="Google Shape;1716;p97"/>
              <p:cNvSpPr/>
              <p:nvPr/>
            </p:nvSpPr>
            <p:spPr>
              <a:xfrm>
                <a:off x="5320675" y="1484475"/>
                <a:ext cx="96875" cy="95525"/>
              </a:xfrm>
              <a:custGeom>
                <a:rect b="b" l="l" r="r" t="t"/>
                <a:pathLst>
                  <a:path extrusionOk="0" h="3821" w="3875">
                    <a:moveTo>
                      <a:pt x="833" y="1"/>
                    </a:moveTo>
                    <a:cubicBezTo>
                      <a:pt x="548" y="1"/>
                      <a:pt x="298" y="218"/>
                      <a:pt x="276" y="507"/>
                    </a:cubicBezTo>
                    <a:lnTo>
                      <a:pt x="36" y="2946"/>
                    </a:lnTo>
                    <a:cubicBezTo>
                      <a:pt x="1" y="3257"/>
                      <a:pt x="228" y="3544"/>
                      <a:pt x="539" y="3580"/>
                    </a:cubicBezTo>
                    <a:lnTo>
                      <a:pt x="2978" y="3819"/>
                    </a:lnTo>
                    <a:cubicBezTo>
                      <a:pt x="2994" y="3820"/>
                      <a:pt x="3009" y="3821"/>
                      <a:pt x="3025" y="3821"/>
                    </a:cubicBezTo>
                    <a:cubicBezTo>
                      <a:pt x="3317" y="3821"/>
                      <a:pt x="3577" y="3611"/>
                      <a:pt x="3611" y="3305"/>
                    </a:cubicBezTo>
                    <a:lnTo>
                      <a:pt x="3839" y="878"/>
                    </a:lnTo>
                    <a:cubicBezTo>
                      <a:pt x="3874" y="555"/>
                      <a:pt x="3647" y="280"/>
                      <a:pt x="3336" y="244"/>
                    </a:cubicBezTo>
                    <a:lnTo>
                      <a:pt x="897" y="5"/>
                    </a:lnTo>
                    <a:cubicBezTo>
                      <a:pt x="876" y="2"/>
                      <a:pt x="854" y="1"/>
                      <a:pt x="833" y="1"/>
                    </a:cubicBezTo>
                    <a:close/>
                  </a:path>
                </a:pathLst>
              </a:custGeom>
              <a:solidFill>
                <a:srgbClr val="91B1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7" name="Google Shape;1717;p97"/>
              <p:cNvSpPr/>
              <p:nvPr/>
            </p:nvSpPr>
            <p:spPr>
              <a:xfrm>
                <a:off x="5469225" y="1499425"/>
                <a:ext cx="96575" cy="95525"/>
              </a:xfrm>
              <a:custGeom>
                <a:rect b="b" l="l" r="r" t="t"/>
                <a:pathLst>
                  <a:path extrusionOk="0" h="3821" w="3863">
                    <a:moveTo>
                      <a:pt x="821" y="1"/>
                    </a:moveTo>
                    <a:cubicBezTo>
                      <a:pt x="536" y="1"/>
                      <a:pt x="286" y="218"/>
                      <a:pt x="264" y="507"/>
                    </a:cubicBezTo>
                    <a:lnTo>
                      <a:pt x="25" y="2946"/>
                    </a:lnTo>
                    <a:cubicBezTo>
                      <a:pt x="1" y="3257"/>
                      <a:pt x="216" y="3544"/>
                      <a:pt x="539" y="3580"/>
                    </a:cubicBezTo>
                    <a:lnTo>
                      <a:pt x="2966" y="3819"/>
                    </a:lnTo>
                    <a:cubicBezTo>
                      <a:pt x="2983" y="3820"/>
                      <a:pt x="2999" y="3820"/>
                      <a:pt x="3015" y="3820"/>
                    </a:cubicBezTo>
                    <a:cubicBezTo>
                      <a:pt x="3316" y="3820"/>
                      <a:pt x="3566" y="3611"/>
                      <a:pt x="3600" y="3305"/>
                    </a:cubicBezTo>
                    <a:lnTo>
                      <a:pt x="3839" y="877"/>
                    </a:lnTo>
                    <a:cubicBezTo>
                      <a:pt x="3863" y="555"/>
                      <a:pt x="3636" y="280"/>
                      <a:pt x="3325" y="244"/>
                    </a:cubicBezTo>
                    <a:lnTo>
                      <a:pt x="886" y="5"/>
                    </a:lnTo>
                    <a:cubicBezTo>
                      <a:pt x="864" y="2"/>
                      <a:pt x="842" y="1"/>
                      <a:pt x="821" y="1"/>
                    </a:cubicBezTo>
                    <a:close/>
                  </a:path>
                </a:pathLst>
              </a:custGeom>
              <a:solidFill>
                <a:srgbClr val="5F7D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8" name="Google Shape;1718;p97"/>
              <p:cNvSpPr/>
              <p:nvPr/>
            </p:nvSpPr>
            <p:spPr>
              <a:xfrm>
                <a:off x="5460575" y="1498275"/>
                <a:ext cx="96575" cy="95525"/>
              </a:xfrm>
              <a:custGeom>
                <a:rect b="b" l="l" r="r" t="t"/>
                <a:pathLst>
                  <a:path extrusionOk="0" h="3821" w="3863">
                    <a:moveTo>
                      <a:pt x="848" y="1"/>
                    </a:moveTo>
                    <a:cubicBezTo>
                      <a:pt x="547" y="1"/>
                      <a:pt x="297" y="210"/>
                      <a:pt x="263" y="517"/>
                    </a:cubicBezTo>
                    <a:lnTo>
                      <a:pt x="24" y="2944"/>
                    </a:lnTo>
                    <a:cubicBezTo>
                      <a:pt x="0" y="3267"/>
                      <a:pt x="227" y="3542"/>
                      <a:pt x="538" y="3578"/>
                    </a:cubicBezTo>
                    <a:lnTo>
                      <a:pt x="2977" y="3817"/>
                    </a:lnTo>
                    <a:cubicBezTo>
                      <a:pt x="2999" y="3819"/>
                      <a:pt x="3021" y="3821"/>
                      <a:pt x="3042" y="3821"/>
                    </a:cubicBezTo>
                    <a:cubicBezTo>
                      <a:pt x="3327" y="3821"/>
                      <a:pt x="3577" y="3604"/>
                      <a:pt x="3599" y="3315"/>
                    </a:cubicBezTo>
                    <a:lnTo>
                      <a:pt x="3838" y="876"/>
                    </a:lnTo>
                    <a:cubicBezTo>
                      <a:pt x="3862" y="565"/>
                      <a:pt x="3647" y="278"/>
                      <a:pt x="3324" y="242"/>
                    </a:cubicBezTo>
                    <a:lnTo>
                      <a:pt x="897" y="3"/>
                    </a:lnTo>
                    <a:cubicBezTo>
                      <a:pt x="881" y="1"/>
                      <a:pt x="864" y="1"/>
                      <a:pt x="848" y="1"/>
                    </a:cubicBezTo>
                    <a:close/>
                  </a:path>
                </a:pathLst>
              </a:custGeom>
              <a:solidFill>
                <a:srgbClr val="91B1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9" name="Google Shape;1719;p97"/>
              <p:cNvSpPr/>
              <p:nvPr/>
            </p:nvSpPr>
            <p:spPr>
              <a:xfrm>
                <a:off x="5179600" y="1607075"/>
                <a:ext cx="510850" cy="65625"/>
              </a:xfrm>
              <a:custGeom>
                <a:rect b="b" l="l" r="r" t="t"/>
                <a:pathLst>
                  <a:path extrusionOk="0" h="2625" w="20434">
                    <a:moveTo>
                      <a:pt x="340" y="0"/>
                    </a:moveTo>
                    <a:cubicBezTo>
                      <a:pt x="178" y="0"/>
                      <a:pt x="35" y="125"/>
                      <a:pt x="24" y="290"/>
                    </a:cubicBezTo>
                    <a:cubicBezTo>
                      <a:pt x="0" y="469"/>
                      <a:pt x="132" y="637"/>
                      <a:pt x="311" y="649"/>
                    </a:cubicBezTo>
                    <a:lnTo>
                      <a:pt x="20039" y="2621"/>
                    </a:lnTo>
                    <a:cubicBezTo>
                      <a:pt x="20053" y="2623"/>
                      <a:pt x="20067" y="2624"/>
                      <a:pt x="20081" y="2624"/>
                    </a:cubicBezTo>
                    <a:cubicBezTo>
                      <a:pt x="20244" y="2624"/>
                      <a:pt x="20387" y="2500"/>
                      <a:pt x="20398" y="2334"/>
                    </a:cubicBezTo>
                    <a:cubicBezTo>
                      <a:pt x="20434" y="2155"/>
                      <a:pt x="20290" y="1988"/>
                      <a:pt x="20111" y="1976"/>
                    </a:cubicBezTo>
                    <a:lnTo>
                      <a:pt x="383" y="3"/>
                    </a:lnTo>
                    <a:cubicBezTo>
                      <a:pt x="369" y="1"/>
                      <a:pt x="354" y="0"/>
                      <a:pt x="340" y="0"/>
                    </a:cubicBezTo>
                    <a:close/>
                  </a:path>
                </a:pathLst>
              </a:custGeom>
              <a:solidFill>
                <a:srgbClr val="5F7D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720" name="Google Shape;1720;p97"/>
          <p:cNvGrpSpPr/>
          <p:nvPr/>
        </p:nvGrpSpPr>
        <p:grpSpPr>
          <a:xfrm rot="-5191896">
            <a:off x="-766448" y="3166029"/>
            <a:ext cx="2409593" cy="404714"/>
            <a:chOff x="2875098" y="-145476"/>
            <a:chExt cx="2409516" cy="404702"/>
          </a:xfrm>
        </p:grpSpPr>
        <p:sp>
          <p:nvSpPr>
            <p:cNvPr id="1721" name="Google Shape;1721;p97"/>
            <p:cNvSpPr/>
            <p:nvPr/>
          </p:nvSpPr>
          <p:spPr>
            <a:xfrm rot="293631">
              <a:off x="2878041" y="-26338"/>
              <a:ext cx="2398312" cy="171491"/>
            </a:xfrm>
            <a:custGeom>
              <a:rect b="b" l="l" r="r" t="t"/>
              <a:pathLst>
                <a:path extrusionOk="0" h="2380" w="29967">
                  <a:moveTo>
                    <a:pt x="29021" y="1"/>
                  </a:moveTo>
                  <a:cubicBezTo>
                    <a:pt x="29012" y="1"/>
                    <a:pt x="29002" y="1"/>
                    <a:pt x="28992" y="1"/>
                  </a:cubicBezTo>
                  <a:lnTo>
                    <a:pt x="21434" y="131"/>
                  </a:lnTo>
                  <a:lnTo>
                    <a:pt x="21434" y="115"/>
                  </a:lnTo>
                  <a:lnTo>
                    <a:pt x="943" y="472"/>
                  </a:lnTo>
                  <a:lnTo>
                    <a:pt x="910" y="472"/>
                  </a:lnTo>
                  <a:cubicBezTo>
                    <a:pt x="926" y="789"/>
                    <a:pt x="943" y="1113"/>
                    <a:pt x="967" y="1430"/>
                  </a:cubicBezTo>
                  <a:lnTo>
                    <a:pt x="951" y="1430"/>
                  </a:lnTo>
                  <a:cubicBezTo>
                    <a:pt x="934" y="1113"/>
                    <a:pt x="910" y="797"/>
                    <a:pt x="902" y="480"/>
                  </a:cubicBezTo>
                  <a:cubicBezTo>
                    <a:pt x="399" y="504"/>
                    <a:pt x="1" y="927"/>
                    <a:pt x="1" y="1446"/>
                  </a:cubicBezTo>
                  <a:cubicBezTo>
                    <a:pt x="9" y="1969"/>
                    <a:pt x="439" y="2380"/>
                    <a:pt x="952" y="2380"/>
                  </a:cubicBezTo>
                  <a:cubicBezTo>
                    <a:pt x="957" y="2380"/>
                    <a:pt x="962" y="2380"/>
                    <a:pt x="967" y="2380"/>
                  </a:cubicBezTo>
                  <a:lnTo>
                    <a:pt x="1024" y="2380"/>
                  </a:lnTo>
                  <a:cubicBezTo>
                    <a:pt x="1008" y="2234"/>
                    <a:pt x="999" y="2079"/>
                    <a:pt x="983" y="1925"/>
                  </a:cubicBezTo>
                  <a:lnTo>
                    <a:pt x="999" y="1925"/>
                  </a:lnTo>
                  <a:lnTo>
                    <a:pt x="1024" y="2380"/>
                  </a:lnTo>
                  <a:lnTo>
                    <a:pt x="21466" y="2031"/>
                  </a:lnTo>
                  <a:lnTo>
                    <a:pt x="29025" y="1893"/>
                  </a:lnTo>
                  <a:cubicBezTo>
                    <a:pt x="29552" y="1885"/>
                    <a:pt x="29967" y="1446"/>
                    <a:pt x="29958" y="935"/>
                  </a:cubicBezTo>
                  <a:cubicBezTo>
                    <a:pt x="29950" y="417"/>
                    <a:pt x="29528" y="1"/>
                    <a:pt x="29021" y="1"/>
                  </a:cubicBezTo>
                  <a:close/>
                </a:path>
              </a:pathLst>
            </a:custGeom>
            <a:solidFill>
              <a:srgbClr val="C4C6CB"/>
            </a:solidFill>
            <a:ln>
              <a:noFill/>
            </a:ln>
            <a:effectLst>
              <a:outerShdw blurRad="14288" rotWithShape="0" algn="bl" dir="5400000" dist="66675">
                <a:srgbClr val="000000">
                  <a:alpha val="2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22" name="Google Shape;1722;p97"/>
            <p:cNvGrpSpPr/>
            <p:nvPr/>
          </p:nvGrpSpPr>
          <p:grpSpPr>
            <a:xfrm rot="306748">
              <a:off x="2878857" y="-38834"/>
              <a:ext cx="2402006" cy="191418"/>
              <a:chOff x="1876900" y="3552750"/>
              <a:chExt cx="1103325" cy="87925"/>
            </a:xfrm>
          </p:grpSpPr>
          <p:sp>
            <p:nvSpPr>
              <p:cNvPr id="1723" name="Google Shape;1723;p97"/>
              <p:cNvSpPr/>
              <p:nvPr/>
            </p:nvSpPr>
            <p:spPr>
              <a:xfrm>
                <a:off x="1876900" y="3570700"/>
                <a:ext cx="37400" cy="69975"/>
              </a:xfrm>
              <a:custGeom>
                <a:rect b="b" l="l" r="r" t="t"/>
                <a:pathLst>
                  <a:path extrusionOk="0" h="2799" w="1496">
                    <a:moveTo>
                      <a:pt x="1328" y="0"/>
                    </a:moveTo>
                    <a:cubicBezTo>
                      <a:pt x="587" y="24"/>
                      <a:pt x="1" y="658"/>
                      <a:pt x="1" y="1423"/>
                    </a:cubicBezTo>
                    <a:cubicBezTo>
                      <a:pt x="13" y="2193"/>
                      <a:pt x="646" y="2798"/>
                      <a:pt x="1402" y="2798"/>
                    </a:cubicBezTo>
                    <a:cubicBezTo>
                      <a:pt x="1409" y="2798"/>
                      <a:pt x="1416" y="2798"/>
                      <a:pt x="1424" y="2798"/>
                    </a:cubicBezTo>
                    <a:lnTo>
                      <a:pt x="1495" y="2798"/>
                    </a:lnTo>
                    <a:cubicBezTo>
                      <a:pt x="1436" y="1865"/>
                      <a:pt x="1364" y="921"/>
                      <a:pt x="1328" y="0"/>
                    </a:cubicBezTo>
                    <a:close/>
                  </a:path>
                </a:pathLst>
              </a:custGeom>
              <a:solidFill>
                <a:srgbClr val="B1D2C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4" name="Google Shape;1724;p97"/>
              <p:cNvSpPr/>
              <p:nvPr/>
            </p:nvSpPr>
            <p:spPr>
              <a:xfrm>
                <a:off x="1910700" y="3557250"/>
                <a:ext cx="756550" cy="83425"/>
              </a:xfrm>
              <a:custGeom>
                <a:rect b="b" l="l" r="r" t="t"/>
                <a:pathLst>
                  <a:path extrusionOk="0" h="3337" w="30262">
                    <a:moveTo>
                      <a:pt x="30214" y="0"/>
                    </a:moveTo>
                    <a:lnTo>
                      <a:pt x="36" y="526"/>
                    </a:lnTo>
                    <a:lnTo>
                      <a:pt x="0" y="526"/>
                    </a:lnTo>
                    <a:cubicBezTo>
                      <a:pt x="24" y="1459"/>
                      <a:pt x="96" y="2403"/>
                      <a:pt x="155" y="3336"/>
                    </a:cubicBezTo>
                    <a:lnTo>
                      <a:pt x="30262" y="2810"/>
                    </a:lnTo>
                    <a:cubicBezTo>
                      <a:pt x="30250" y="1877"/>
                      <a:pt x="30226" y="945"/>
                      <a:pt x="30214" y="0"/>
                    </a:cubicBezTo>
                    <a:close/>
                  </a:path>
                </a:pathLst>
              </a:custGeom>
              <a:solidFill>
                <a:srgbClr val="5F7D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5" name="Google Shape;1725;p97"/>
              <p:cNvSpPr/>
              <p:nvPr/>
            </p:nvSpPr>
            <p:spPr>
              <a:xfrm>
                <a:off x="2666050" y="3552750"/>
                <a:ext cx="314175" cy="74750"/>
              </a:xfrm>
              <a:custGeom>
                <a:rect b="b" l="l" r="r" t="t"/>
                <a:pathLst>
                  <a:path extrusionOk="0" h="2990" w="12567">
                    <a:moveTo>
                      <a:pt x="11154" y="1"/>
                    </a:moveTo>
                    <a:cubicBezTo>
                      <a:pt x="11146" y="1"/>
                      <a:pt x="11139" y="1"/>
                      <a:pt x="11132" y="1"/>
                    </a:cubicBezTo>
                    <a:lnTo>
                      <a:pt x="0" y="192"/>
                    </a:lnTo>
                    <a:cubicBezTo>
                      <a:pt x="12" y="1125"/>
                      <a:pt x="36" y="2045"/>
                      <a:pt x="48" y="2990"/>
                    </a:cubicBezTo>
                    <a:lnTo>
                      <a:pt x="11179" y="2799"/>
                    </a:lnTo>
                    <a:cubicBezTo>
                      <a:pt x="11957" y="2775"/>
                      <a:pt x="12566" y="2141"/>
                      <a:pt x="12554" y="1376"/>
                    </a:cubicBezTo>
                    <a:cubicBezTo>
                      <a:pt x="12543" y="606"/>
                      <a:pt x="11909" y="1"/>
                      <a:pt x="11154" y="1"/>
                    </a:cubicBezTo>
                    <a:close/>
                  </a:path>
                </a:pathLst>
              </a:custGeom>
              <a:solidFill>
                <a:srgbClr val="B1D2C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6" name="Google Shape;1726;p97"/>
              <p:cNvSpPr/>
              <p:nvPr/>
            </p:nvSpPr>
            <p:spPr>
              <a:xfrm>
                <a:off x="1884075" y="3587125"/>
                <a:ext cx="1089875" cy="37100"/>
              </a:xfrm>
              <a:custGeom>
                <a:rect b="b" l="l" r="r" t="t"/>
                <a:pathLst>
                  <a:path extrusionOk="0" h="1484" w="43595">
                    <a:moveTo>
                      <a:pt x="43224" y="1"/>
                    </a:moveTo>
                    <a:lnTo>
                      <a:pt x="360" y="742"/>
                    </a:lnTo>
                    <a:cubicBezTo>
                      <a:pt x="144" y="742"/>
                      <a:pt x="1" y="922"/>
                      <a:pt x="1" y="1125"/>
                    </a:cubicBezTo>
                    <a:cubicBezTo>
                      <a:pt x="1" y="1328"/>
                      <a:pt x="180" y="1483"/>
                      <a:pt x="372" y="1483"/>
                    </a:cubicBezTo>
                    <a:lnTo>
                      <a:pt x="43236" y="730"/>
                    </a:lnTo>
                    <a:cubicBezTo>
                      <a:pt x="43439" y="718"/>
                      <a:pt x="43594" y="551"/>
                      <a:pt x="43594" y="360"/>
                    </a:cubicBezTo>
                    <a:cubicBezTo>
                      <a:pt x="43594" y="144"/>
                      <a:pt x="43415" y="1"/>
                      <a:pt x="43224" y="1"/>
                    </a:cubicBezTo>
                    <a:close/>
                  </a:path>
                </a:pathLst>
              </a:custGeom>
              <a:solidFill>
                <a:srgbClr val="F5F5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812" name="Shape 1812"/>
        <p:cNvGrpSpPr/>
        <p:nvPr/>
      </p:nvGrpSpPr>
      <p:grpSpPr>
        <a:xfrm>
          <a:off x="0" y="0"/>
          <a:ext cx="0" cy="0"/>
          <a:chOff x="0" y="0"/>
          <a:chExt cx="0" cy="0"/>
        </a:xfrm>
      </p:grpSpPr>
      <p:sp>
        <p:nvSpPr>
          <p:cNvPr id="1813" name="Google Shape;1813;p106"/>
          <p:cNvSpPr txBox="1"/>
          <p:nvPr/>
        </p:nvSpPr>
        <p:spPr>
          <a:xfrm>
            <a:off x="601975" y="1195000"/>
            <a:ext cx="8177100" cy="28875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lang="en-CA" sz="1600">
                <a:solidFill>
                  <a:schemeClr val="dk1"/>
                </a:solidFill>
                <a:latin typeface="Archivo"/>
                <a:ea typeface="Archivo"/>
                <a:cs typeface="Archivo"/>
                <a:sym typeface="Archivo"/>
              </a:rPr>
              <a:t>Activation of CD4+ T cells requires two signals</a:t>
            </a:r>
            <a:r>
              <a:rPr baseline="30000" lang="en-CA" sz="1600">
                <a:solidFill>
                  <a:schemeClr val="dk1"/>
                </a:solidFill>
                <a:latin typeface="Archivo"/>
                <a:ea typeface="Archivo"/>
                <a:cs typeface="Archivo"/>
                <a:sym typeface="Archivo"/>
              </a:rPr>
              <a:t>3</a:t>
            </a:r>
            <a:r>
              <a:rPr lang="en-CA" sz="1600">
                <a:solidFill>
                  <a:schemeClr val="dk1"/>
                </a:solidFill>
                <a:latin typeface="Archivo"/>
                <a:ea typeface="Archivo"/>
                <a:cs typeface="Archivo"/>
                <a:sym typeface="Archivo"/>
              </a:rPr>
              <a:t>:</a:t>
            </a:r>
            <a:endParaRPr sz="1600">
              <a:solidFill>
                <a:schemeClr val="dk1"/>
              </a:solidFill>
              <a:latin typeface="Archivo"/>
              <a:ea typeface="Archivo"/>
              <a:cs typeface="Archivo"/>
              <a:sym typeface="Archivo"/>
            </a:endParaRPr>
          </a:p>
          <a:p>
            <a:pPr indent="-330200" lvl="0" marL="457200" rtl="0" algn="l">
              <a:lnSpc>
                <a:spcPct val="115000"/>
              </a:lnSpc>
              <a:spcBef>
                <a:spcPts val="0"/>
              </a:spcBef>
              <a:spcAft>
                <a:spcPts val="0"/>
              </a:spcAft>
              <a:buClr>
                <a:schemeClr val="dk1"/>
              </a:buClr>
              <a:buSzPts val="1600"/>
              <a:buFont typeface="Archivo"/>
              <a:buChar char="●"/>
            </a:pPr>
            <a:r>
              <a:rPr lang="en-CA" sz="1600">
                <a:solidFill>
                  <a:schemeClr val="dk1"/>
                </a:solidFill>
                <a:latin typeface="Archivo"/>
                <a:ea typeface="Archivo"/>
                <a:cs typeface="Archivo"/>
                <a:sym typeface="Archivo"/>
              </a:rPr>
              <a:t>Signal 1: Antigen presentation via MHC class II → TCR recognition</a:t>
            </a:r>
            <a:endParaRPr sz="1600">
              <a:solidFill>
                <a:schemeClr val="dk1"/>
              </a:solidFill>
              <a:latin typeface="Archivo"/>
              <a:ea typeface="Archivo"/>
              <a:cs typeface="Archivo"/>
              <a:sym typeface="Archivo"/>
            </a:endParaRPr>
          </a:p>
          <a:p>
            <a:pPr indent="-330200" lvl="0" marL="457200" rtl="0" algn="l">
              <a:lnSpc>
                <a:spcPct val="115000"/>
              </a:lnSpc>
              <a:spcBef>
                <a:spcPts val="0"/>
              </a:spcBef>
              <a:spcAft>
                <a:spcPts val="0"/>
              </a:spcAft>
              <a:buClr>
                <a:schemeClr val="dk1"/>
              </a:buClr>
              <a:buSzPts val="1600"/>
              <a:buFont typeface="Archivo"/>
              <a:buChar char="●"/>
            </a:pPr>
            <a:r>
              <a:rPr lang="en-CA" sz="1600">
                <a:solidFill>
                  <a:schemeClr val="dk1"/>
                </a:solidFill>
                <a:latin typeface="Archivo"/>
                <a:ea typeface="Archivo"/>
                <a:cs typeface="Archivo"/>
                <a:sym typeface="Archivo"/>
              </a:rPr>
              <a:t>Signal 2: Co-stimulatory signaling (e.g., CD80/86 on APC binding CD28 on T cells)</a:t>
            </a:r>
            <a:endParaRPr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t/>
            </a:r>
            <a:endParaRPr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lang="en-CA" sz="1600">
                <a:solidFill>
                  <a:schemeClr val="dk1"/>
                </a:solidFill>
                <a:latin typeface="Archivo"/>
                <a:ea typeface="Archivo"/>
                <a:cs typeface="Archivo"/>
                <a:sym typeface="Archivo"/>
              </a:rPr>
              <a:t>Without co-stimulation, T cells become anergic (inactive) rather than activated</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t/>
            </a:r>
            <a:endParaRPr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Why the others are incorrect:</a:t>
            </a:r>
            <a:endParaRPr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A) MHC class I only</a:t>
            </a:r>
            <a:r>
              <a:rPr lang="en-CA" sz="1600">
                <a:solidFill>
                  <a:schemeClr val="dk1"/>
                </a:solidFill>
                <a:latin typeface="Archivo"/>
                <a:ea typeface="Archivo"/>
                <a:cs typeface="Archivo"/>
                <a:sym typeface="Archivo"/>
              </a:rPr>
              <a:t> → Activates CD8+ T cells, not CD4+ T cells</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B) Secretion of antibodies by APCs</a:t>
            </a:r>
            <a:r>
              <a:rPr lang="en-CA" sz="1600">
                <a:solidFill>
                  <a:schemeClr val="dk1"/>
                </a:solidFill>
                <a:latin typeface="Archivo"/>
                <a:ea typeface="Archivo"/>
                <a:cs typeface="Archivo"/>
                <a:sym typeface="Archivo"/>
              </a:rPr>
              <a:t> → APCs do not produce antibodies (B cells do)</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D) Direct cytotoxic activity</a:t>
            </a:r>
            <a:r>
              <a:rPr lang="en-CA" sz="1600">
                <a:solidFill>
                  <a:schemeClr val="dk1"/>
                </a:solidFill>
                <a:latin typeface="Archivo"/>
                <a:ea typeface="Archivo"/>
                <a:cs typeface="Archivo"/>
                <a:sym typeface="Archivo"/>
              </a:rPr>
              <a:t> → This is a function of CD8+ T cells</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p:txBody>
      </p:sp>
      <p:sp>
        <p:nvSpPr>
          <p:cNvPr id="1814" name="Google Shape;1814;p106">
            <a:hlinkClick action="ppaction://hlinksldjump" r:id="rId3"/>
          </p:cNvPr>
          <p:cNvSpPr txBox="1"/>
          <p:nvPr/>
        </p:nvSpPr>
        <p:spPr>
          <a:xfrm>
            <a:off x="5640350" y="4383703"/>
            <a:ext cx="2899500" cy="400200"/>
          </a:xfrm>
          <a:prstGeom prst="rect">
            <a:avLst/>
          </a:prstGeom>
          <a:solidFill>
            <a:srgbClr val="C4E0E2"/>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CA" sz="2000" u="sng">
                <a:solidFill>
                  <a:schemeClr val="hlink"/>
                </a:solidFill>
                <a:latin typeface="Roboto"/>
                <a:ea typeface="Roboto"/>
                <a:cs typeface="Roboto"/>
                <a:sym typeface="Roboto"/>
                <a:hlinkClick action="ppaction://hlinksldjump" r:id="rId4"/>
              </a:rPr>
              <a:t>Discover Th1 function</a:t>
            </a:r>
            <a:endParaRPr b="1" i="0" sz="2000" u="sng" cap="none" strike="noStrike">
              <a:solidFill>
                <a:schemeClr val="accent5"/>
              </a:solidFill>
              <a:latin typeface="Roboto"/>
              <a:ea typeface="Roboto"/>
              <a:cs typeface="Roboto"/>
              <a:sym typeface="Roboto"/>
            </a:endParaRPr>
          </a:p>
        </p:txBody>
      </p:sp>
      <p:sp>
        <p:nvSpPr>
          <p:cNvPr id="1815" name="Google Shape;1815;p106"/>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Correct Answer!</a:t>
            </a:r>
            <a:endParaRPr>
              <a:latin typeface="Archivo"/>
              <a:ea typeface="Archivo"/>
              <a:cs typeface="Archivo"/>
              <a:sym typeface="Archivo"/>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645" name="Shape 2645"/>
        <p:cNvGrpSpPr/>
        <p:nvPr/>
      </p:nvGrpSpPr>
      <p:grpSpPr>
        <a:xfrm>
          <a:off x="0" y="0"/>
          <a:ext cx="0" cy="0"/>
          <a:chOff x="0" y="0"/>
          <a:chExt cx="0" cy="0"/>
        </a:xfrm>
      </p:grpSpPr>
      <p:sp>
        <p:nvSpPr>
          <p:cNvPr id="2646" name="Google Shape;2646;p196"/>
          <p:cNvSpPr txBox="1"/>
          <p:nvPr/>
        </p:nvSpPr>
        <p:spPr>
          <a:xfrm>
            <a:off x="601975" y="1918875"/>
            <a:ext cx="7833600" cy="18162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CA" sz="1600">
                <a:latin typeface="Archivo"/>
                <a:ea typeface="Archivo"/>
                <a:cs typeface="Archivo"/>
                <a:sym typeface="Archivo"/>
              </a:rPr>
              <a:t>Which of the following proteins is synthesized by the liver?</a:t>
            </a:r>
            <a:endParaRPr b="1" sz="1600">
              <a:latin typeface="Archivo"/>
              <a:ea typeface="Archivo"/>
              <a:cs typeface="Archivo"/>
              <a:sym typeface="Archivo"/>
            </a:endParaRPr>
          </a:p>
          <a:p>
            <a:pPr indent="0" lvl="0" marL="0" marR="0" rtl="0" algn="l">
              <a:lnSpc>
                <a:spcPct val="150000"/>
              </a:lnSpc>
              <a:spcBef>
                <a:spcPts val="0"/>
              </a:spcBef>
              <a:spcAft>
                <a:spcPts val="0"/>
              </a:spcAft>
              <a:buNone/>
            </a:pPr>
            <a:r>
              <a:rPr i="0" lang="en-CA" sz="1600" u="sng" cap="none" strike="noStrike">
                <a:solidFill>
                  <a:schemeClr val="hlink"/>
                </a:solidFill>
                <a:latin typeface="Archivo"/>
                <a:ea typeface="Archivo"/>
                <a:cs typeface="Archivo"/>
                <a:sym typeface="Archivo"/>
                <a:hlinkClick action="ppaction://hlinksldjump" r:id="rId3"/>
              </a:rPr>
              <a:t>A)</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Immunoglobulin G</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howjump?jump=nextslide"/>
              </a:rPr>
              <a:t>B)</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Albumin</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4"/>
              </a:rPr>
              <a:t>C)</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Hemoglobin</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5"/>
              </a:rPr>
              <a:t>D)</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Insulin</a:t>
            </a:r>
            <a:endParaRPr sz="1600">
              <a:latin typeface="Archivo"/>
              <a:ea typeface="Archivo"/>
              <a:cs typeface="Archivo"/>
              <a:sym typeface="Archivo"/>
            </a:endParaRPr>
          </a:p>
        </p:txBody>
      </p:sp>
      <p:sp>
        <p:nvSpPr>
          <p:cNvPr id="2647" name="Google Shape;2647;p196"/>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Archivo"/>
                <a:ea typeface="Archivo"/>
                <a:cs typeface="Archivo"/>
                <a:sym typeface="Archivo"/>
              </a:rPr>
              <a:t>Test Your Knowledge!</a:t>
            </a:r>
            <a:endParaRPr>
              <a:latin typeface="Archivo"/>
              <a:ea typeface="Archivo"/>
              <a:cs typeface="Archivo"/>
              <a:sym typeface="Archivo"/>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651" name="Shape 2651"/>
        <p:cNvGrpSpPr/>
        <p:nvPr/>
      </p:nvGrpSpPr>
      <p:grpSpPr>
        <a:xfrm>
          <a:off x="0" y="0"/>
          <a:ext cx="0" cy="0"/>
          <a:chOff x="0" y="0"/>
          <a:chExt cx="0" cy="0"/>
        </a:xfrm>
      </p:grpSpPr>
      <p:sp>
        <p:nvSpPr>
          <p:cNvPr id="2652" name="Google Shape;2652;p197"/>
          <p:cNvSpPr txBox="1"/>
          <p:nvPr/>
        </p:nvSpPr>
        <p:spPr>
          <a:xfrm>
            <a:off x="3150225" y="4387625"/>
            <a:ext cx="53895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Discover </a:t>
            </a:r>
            <a:r>
              <a:rPr b="1" lang="en-CA" sz="2000" u="sng">
                <a:solidFill>
                  <a:schemeClr val="hlink"/>
                </a:solidFill>
                <a:latin typeface="Archivo"/>
                <a:ea typeface="Archivo"/>
                <a:cs typeface="Archivo"/>
                <a:sym typeface="Archivo"/>
                <a:hlinkClick action="ppaction://hlinksldjump" r:id="rId4"/>
              </a:rPr>
              <a:t>the effects on the hepatic system</a:t>
            </a:r>
            <a:endParaRPr b="1" i="0" sz="2000" u="none" cap="none" strike="noStrike">
              <a:solidFill>
                <a:srgbClr val="000000"/>
              </a:solidFill>
              <a:latin typeface="Archivo"/>
              <a:ea typeface="Archivo"/>
              <a:cs typeface="Archivo"/>
              <a:sym typeface="Archivo"/>
            </a:endParaRPr>
          </a:p>
        </p:txBody>
      </p:sp>
      <p:sp>
        <p:nvSpPr>
          <p:cNvPr id="2653" name="Google Shape;2653;p197"/>
          <p:cNvSpPr txBox="1"/>
          <p:nvPr/>
        </p:nvSpPr>
        <p:spPr>
          <a:xfrm>
            <a:off x="601977" y="1669350"/>
            <a:ext cx="7800900" cy="1816200"/>
          </a:xfrm>
          <a:prstGeom prst="rect">
            <a:avLst/>
          </a:prstGeom>
          <a:noFill/>
          <a:ln>
            <a:noFill/>
          </a:ln>
        </p:spPr>
        <p:txBody>
          <a:bodyPr anchorCtr="0" anchor="t" bIns="45700" lIns="91425" spcFirstLastPara="1" rIns="91425" wrap="square" tIns="45700">
            <a:spAutoFit/>
          </a:bodyPr>
          <a:lstStyle/>
          <a:p>
            <a:pPr indent="0" lvl="0" marL="0" rtl="0" algn="l">
              <a:lnSpc>
                <a:spcPct val="150000"/>
              </a:lnSpc>
              <a:spcBef>
                <a:spcPts val="0"/>
              </a:spcBef>
              <a:spcAft>
                <a:spcPts val="0"/>
              </a:spcAft>
              <a:buNone/>
            </a:pPr>
            <a:r>
              <a:rPr lang="en-CA" sz="1600">
                <a:solidFill>
                  <a:schemeClr val="dk1"/>
                </a:solidFill>
                <a:latin typeface="Archivo"/>
                <a:ea typeface="Archivo"/>
                <a:cs typeface="Archivo"/>
                <a:sym typeface="Archivo"/>
              </a:rPr>
              <a:t>The liver synthesizes albumin and most serum proteins.</a:t>
            </a:r>
            <a:endParaRPr sz="1600">
              <a:solidFill>
                <a:schemeClr val="dk1"/>
              </a:solidFill>
              <a:latin typeface="Archivo"/>
              <a:ea typeface="Archivo"/>
              <a:cs typeface="Archivo"/>
              <a:sym typeface="Archivo"/>
            </a:endParaRPr>
          </a:p>
          <a:p>
            <a:pPr indent="0" lvl="0" marL="0" marR="0" rtl="0" algn="l">
              <a:lnSpc>
                <a:spcPct val="150000"/>
              </a:lnSpc>
              <a:spcBef>
                <a:spcPts val="0"/>
              </a:spcBef>
              <a:spcAft>
                <a:spcPts val="0"/>
              </a:spcAft>
              <a:buNone/>
            </a:pPr>
            <a:r>
              <a:t/>
            </a:r>
            <a:endParaRPr b="1" sz="1600">
              <a:latin typeface="Archivo"/>
              <a:ea typeface="Archivo"/>
              <a:cs typeface="Archivo"/>
              <a:sym typeface="Archivo"/>
            </a:endParaRPr>
          </a:p>
          <a:p>
            <a:pPr indent="0" lvl="0" marL="0" marR="0" rtl="0" algn="l">
              <a:lnSpc>
                <a:spcPct val="150000"/>
              </a:lnSpc>
              <a:spcBef>
                <a:spcPts val="0"/>
              </a:spcBef>
              <a:spcAft>
                <a:spcPts val="0"/>
              </a:spcAft>
              <a:buNone/>
            </a:pPr>
            <a:r>
              <a:rPr b="1" lang="en-CA" sz="1600">
                <a:latin typeface="Archivo"/>
                <a:ea typeface="Archivo"/>
                <a:cs typeface="Archivo"/>
                <a:sym typeface="Archivo"/>
              </a:rPr>
              <a:t>A</a:t>
            </a:r>
            <a:r>
              <a:rPr b="1"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Immunoglobulins are produced by plasma cells.</a:t>
            </a:r>
            <a:endParaRPr sz="1600">
              <a:latin typeface="Archivo"/>
              <a:ea typeface="Archivo"/>
              <a:cs typeface="Archivo"/>
              <a:sym typeface="Archivo"/>
            </a:endParaRPr>
          </a:p>
          <a:p>
            <a:pPr indent="0" lvl="0" marL="0" marR="0" rtl="0" algn="l">
              <a:lnSpc>
                <a:spcPct val="150000"/>
              </a:lnSpc>
              <a:spcBef>
                <a:spcPts val="0"/>
              </a:spcBef>
              <a:spcAft>
                <a:spcPts val="0"/>
              </a:spcAft>
              <a:buNone/>
            </a:pPr>
            <a:r>
              <a:rPr b="1" i="0" lang="en-CA" sz="1600" u="none" cap="none" strike="noStrike">
                <a:solidFill>
                  <a:srgbClr val="000000"/>
                </a:solidFill>
                <a:latin typeface="Archivo"/>
                <a:ea typeface="Archivo"/>
                <a:cs typeface="Archivo"/>
                <a:sym typeface="Archivo"/>
              </a:rPr>
              <a:t>C) </a:t>
            </a:r>
            <a:r>
              <a:rPr lang="en-CA" sz="1600">
                <a:latin typeface="Archivo"/>
                <a:ea typeface="Archivo"/>
                <a:cs typeface="Archivo"/>
                <a:sym typeface="Archivo"/>
              </a:rPr>
              <a:t>Hemoglobin is produced in erythroid precursors in bone marrow.</a:t>
            </a:r>
            <a:endParaRPr sz="1600">
              <a:latin typeface="Archivo"/>
              <a:ea typeface="Archivo"/>
              <a:cs typeface="Archivo"/>
              <a:sym typeface="Archivo"/>
            </a:endParaRPr>
          </a:p>
          <a:p>
            <a:pPr indent="0" lvl="0" marL="0" marR="0" rtl="0" algn="l">
              <a:lnSpc>
                <a:spcPct val="150000"/>
              </a:lnSpc>
              <a:spcBef>
                <a:spcPts val="0"/>
              </a:spcBef>
              <a:spcAft>
                <a:spcPts val="0"/>
              </a:spcAft>
              <a:buNone/>
            </a:pPr>
            <a:r>
              <a:rPr b="1" i="0" lang="en-CA" sz="1600" u="none" cap="none" strike="noStrike">
                <a:solidFill>
                  <a:srgbClr val="000000"/>
                </a:solidFill>
                <a:latin typeface="Archivo"/>
                <a:ea typeface="Archivo"/>
                <a:cs typeface="Archivo"/>
                <a:sym typeface="Archivo"/>
              </a:rPr>
              <a:t>D) </a:t>
            </a:r>
            <a:r>
              <a:rPr lang="en-CA" sz="1600">
                <a:latin typeface="Archivo"/>
                <a:ea typeface="Archivo"/>
                <a:cs typeface="Archivo"/>
                <a:sym typeface="Archivo"/>
              </a:rPr>
              <a:t>Insulin is produced in pancreatic beta cells.</a:t>
            </a:r>
            <a:endParaRPr sz="1600">
              <a:latin typeface="Archivo"/>
              <a:ea typeface="Archivo"/>
              <a:cs typeface="Archivo"/>
              <a:sym typeface="Archivo"/>
            </a:endParaRPr>
          </a:p>
        </p:txBody>
      </p:sp>
      <p:sp>
        <p:nvSpPr>
          <p:cNvPr id="2654" name="Google Shape;2654;p197"/>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Correct Answer!</a:t>
            </a:r>
            <a:endParaRPr>
              <a:latin typeface="Archivo"/>
              <a:ea typeface="Archivo"/>
              <a:cs typeface="Archivo"/>
              <a:sym typeface="Archivo"/>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658" name="Shape 2658"/>
        <p:cNvGrpSpPr/>
        <p:nvPr/>
      </p:nvGrpSpPr>
      <p:grpSpPr>
        <a:xfrm>
          <a:off x="0" y="0"/>
          <a:ext cx="0" cy="0"/>
          <a:chOff x="0" y="0"/>
          <a:chExt cx="0" cy="0"/>
        </a:xfrm>
      </p:grpSpPr>
      <p:sp>
        <p:nvSpPr>
          <p:cNvPr id="2659" name="Google Shape;2659;p198"/>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2660" name="Google Shape;2660;p198"/>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661" name="Google Shape;2661;p198"/>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5" name="Shape 2665"/>
        <p:cNvGrpSpPr/>
        <p:nvPr/>
      </p:nvGrpSpPr>
      <p:grpSpPr>
        <a:xfrm>
          <a:off x="0" y="0"/>
          <a:ext cx="0" cy="0"/>
          <a:chOff x="0" y="0"/>
          <a:chExt cx="0" cy="0"/>
        </a:xfrm>
      </p:grpSpPr>
      <p:sp>
        <p:nvSpPr>
          <p:cNvPr id="2666" name="Google Shape;2666;p19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CA" sz="2800"/>
              <a:t>Sarcoidosis Effects on the Hepatic System</a:t>
            </a:r>
            <a:endParaRPr sz="2800"/>
          </a:p>
        </p:txBody>
      </p:sp>
      <p:sp>
        <p:nvSpPr>
          <p:cNvPr id="2667" name="Google Shape;2667;p199"/>
          <p:cNvSpPr txBox="1"/>
          <p:nvPr>
            <p:ph idx="4294967295" type="subTitle"/>
          </p:nvPr>
        </p:nvSpPr>
        <p:spPr>
          <a:xfrm>
            <a:off x="600750" y="1442525"/>
            <a:ext cx="7942500" cy="142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600"/>
              <a:buNone/>
            </a:pPr>
            <a:r>
              <a:rPr lang="en-CA" sz="1300"/>
              <a:t>Hepatic involvement occurs in</a:t>
            </a:r>
            <a:r>
              <a:rPr b="1" lang="en-CA" sz="1300"/>
              <a:t> 50-65%</a:t>
            </a:r>
            <a:r>
              <a:rPr lang="en-CA" sz="1300"/>
              <a:t> of patients with sarcoidosis.</a:t>
            </a:r>
            <a:r>
              <a:rPr baseline="30000" lang="en-CA" sz="1400"/>
              <a:t>18</a:t>
            </a:r>
            <a:r>
              <a:rPr lang="en-CA" sz="1300"/>
              <a:t> However, it is frequently </a:t>
            </a:r>
            <a:r>
              <a:rPr b="1" lang="en-CA" sz="1300"/>
              <a:t>under-recognized </a:t>
            </a:r>
            <a:r>
              <a:rPr lang="en-CA" sz="1300"/>
              <a:t>because many patients remain symptomatic.</a:t>
            </a:r>
            <a:r>
              <a:rPr baseline="30000" lang="en-CA" sz="1400"/>
              <a:t>18</a:t>
            </a:r>
            <a:endParaRPr sz="1300"/>
          </a:p>
          <a:p>
            <a:pPr indent="0" lvl="0" marL="0" rtl="0" algn="l">
              <a:lnSpc>
                <a:spcPct val="100000"/>
              </a:lnSpc>
              <a:spcBef>
                <a:spcPts val="0"/>
              </a:spcBef>
              <a:spcAft>
                <a:spcPts val="0"/>
              </a:spcAft>
              <a:buSzPts val="1600"/>
              <a:buNone/>
            </a:pPr>
            <a:r>
              <a:t/>
            </a:r>
            <a:endParaRPr sz="1300"/>
          </a:p>
          <a:p>
            <a:pPr indent="0" lvl="0" marL="0" rtl="0" algn="l">
              <a:lnSpc>
                <a:spcPct val="100000"/>
              </a:lnSpc>
              <a:spcBef>
                <a:spcPts val="0"/>
              </a:spcBef>
              <a:spcAft>
                <a:spcPts val="0"/>
              </a:spcAft>
              <a:buSzPts val="1600"/>
              <a:buNone/>
            </a:pPr>
            <a:r>
              <a:rPr lang="en-CA" sz="1300"/>
              <a:t>Among patients with hepatic sarcoidosis, only</a:t>
            </a:r>
            <a:r>
              <a:rPr b="1" lang="en-CA" sz="1300"/>
              <a:t> 5-30%</a:t>
            </a:r>
            <a:r>
              <a:rPr lang="en-CA" sz="1300"/>
              <a:t> develop clinical symptoms such as jaundice, nausea, vomiting, abdominal pain, and hepatosplenomegaly.</a:t>
            </a:r>
            <a:r>
              <a:rPr baseline="30000" lang="en-CA" sz="1400"/>
              <a:t>19</a:t>
            </a:r>
            <a:r>
              <a:rPr lang="en-CA" sz="1300"/>
              <a:t> Less common symptoms include fatigue, pruritus, fevers, and arthralgia.</a:t>
            </a:r>
            <a:r>
              <a:rPr baseline="30000" lang="en-CA" sz="1400"/>
              <a:t>19</a:t>
            </a:r>
            <a:endParaRPr sz="1300"/>
          </a:p>
        </p:txBody>
      </p:sp>
      <p:pic>
        <p:nvPicPr>
          <p:cNvPr id="2668" name="Google Shape;2668;p199" title="closeup_of_jaundice_eyes-1297312951.jpg"/>
          <p:cNvPicPr preferRelativeResize="0"/>
          <p:nvPr/>
        </p:nvPicPr>
        <p:blipFill>
          <a:blip r:embed="rId3">
            <a:alphaModFix/>
          </a:blip>
          <a:stretch>
            <a:fillRect/>
          </a:stretch>
        </p:blipFill>
        <p:spPr>
          <a:xfrm>
            <a:off x="1271450" y="3169400"/>
            <a:ext cx="3238500" cy="1821600"/>
          </a:xfrm>
          <a:prstGeom prst="roundRect">
            <a:avLst>
              <a:gd fmla="val 16667" name="adj"/>
            </a:avLst>
          </a:prstGeom>
          <a:noFill/>
          <a:ln cap="flat" cmpd="sng" w="19050">
            <a:solidFill>
              <a:schemeClr val="dk1"/>
            </a:solidFill>
            <a:prstDash val="solid"/>
            <a:round/>
            <a:headEnd len="sm" w="sm" type="none"/>
            <a:tailEnd len="sm" w="sm" type="none"/>
          </a:ln>
        </p:spPr>
      </p:pic>
      <p:pic>
        <p:nvPicPr>
          <p:cNvPr id="2669" name="Google Shape;2669;p199" title="hepatosplenomegaly-demonstrated-by-3d-render-of-body-with-live-highlighted.jpg"/>
          <p:cNvPicPr preferRelativeResize="0"/>
          <p:nvPr/>
        </p:nvPicPr>
        <p:blipFill>
          <a:blip r:embed="rId4">
            <a:alphaModFix/>
          </a:blip>
          <a:stretch>
            <a:fillRect/>
          </a:stretch>
        </p:blipFill>
        <p:spPr>
          <a:xfrm>
            <a:off x="5197704" y="3169400"/>
            <a:ext cx="2629800" cy="1821600"/>
          </a:xfrm>
          <a:prstGeom prst="roundRect">
            <a:avLst>
              <a:gd fmla="val 16667" name="adj"/>
            </a:avLst>
          </a:prstGeom>
          <a:noFill/>
          <a:ln cap="flat" cmpd="sng" w="19050">
            <a:solidFill>
              <a:schemeClr val="dk1"/>
            </a:solidFill>
            <a:prstDash val="solid"/>
            <a:round/>
            <a:headEnd len="sm" w="sm" type="none"/>
            <a:tailEnd len="sm" w="sm" type="none"/>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3" name="Shape 2673"/>
        <p:cNvGrpSpPr/>
        <p:nvPr/>
      </p:nvGrpSpPr>
      <p:grpSpPr>
        <a:xfrm>
          <a:off x="0" y="0"/>
          <a:ext cx="0" cy="0"/>
          <a:chOff x="0" y="0"/>
          <a:chExt cx="0" cy="0"/>
        </a:xfrm>
      </p:grpSpPr>
      <p:sp>
        <p:nvSpPr>
          <p:cNvPr id="2674" name="Google Shape;2674;p200"/>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CA"/>
              <a:t>Diagnosis</a:t>
            </a:r>
            <a:endParaRPr/>
          </a:p>
        </p:txBody>
      </p:sp>
      <p:sp>
        <p:nvSpPr>
          <p:cNvPr id="2675" name="Google Shape;2675;p200"/>
          <p:cNvSpPr/>
          <p:nvPr/>
        </p:nvSpPr>
        <p:spPr>
          <a:xfrm>
            <a:off x="103100" y="1082025"/>
            <a:ext cx="2938200" cy="3951600"/>
          </a:xfrm>
          <a:prstGeom prst="rect">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2676" name="Google Shape;2676;p200"/>
          <p:cNvSpPr txBox="1"/>
          <p:nvPr>
            <p:ph idx="4" type="subTitle"/>
          </p:nvPr>
        </p:nvSpPr>
        <p:spPr>
          <a:xfrm>
            <a:off x="339038" y="1211023"/>
            <a:ext cx="2466300" cy="4488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2400"/>
              <a:buNone/>
            </a:pPr>
            <a:r>
              <a:rPr lang="en-CA"/>
              <a:t>Laboratory Findings</a:t>
            </a:r>
            <a:endParaRPr/>
          </a:p>
        </p:txBody>
      </p:sp>
      <p:sp>
        <p:nvSpPr>
          <p:cNvPr id="2677" name="Google Shape;2677;p200"/>
          <p:cNvSpPr/>
          <p:nvPr/>
        </p:nvSpPr>
        <p:spPr>
          <a:xfrm>
            <a:off x="3109634" y="1082025"/>
            <a:ext cx="2938200" cy="3951600"/>
          </a:xfrm>
          <a:prstGeom prst="rect">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2678" name="Google Shape;2678;p200"/>
          <p:cNvSpPr/>
          <p:nvPr/>
        </p:nvSpPr>
        <p:spPr>
          <a:xfrm>
            <a:off x="6119197" y="1082025"/>
            <a:ext cx="2938200" cy="3951600"/>
          </a:xfrm>
          <a:prstGeom prst="rect">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2679" name="Google Shape;2679;p200"/>
          <p:cNvSpPr txBox="1"/>
          <p:nvPr>
            <p:ph idx="5" type="subTitle"/>
          </p:nvPr>
        </p:nvSpPr>
        <p:spPr>
          <a:xfrm>
            <a:off x="3434488" y="1211034"/>
            <a:ext cx="2175300" cy="4488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2400"/>
              <a:buNone/>
            </a:pPr>
            <a:r>
              <a:rPr lang="en-CA"/>
              <a:t>Imaging</a:t>
            </a:r>
            <a:endParaRPr/>
          </a:p>
        </p:txBody>
      </p:sp>
      <p:sp>
        <p:nvSpPr>
          <p:cNvPr id="2680" name="Google Shape;2680;p200"/>
          <p:cNvSpPr txBox="1"/>
          <p:nvPr>
            <p:ph idx="1" type="subTitle"/>
          </p:nvPr>
        </p:nvSpPr>
        <p:spPr>
          <a:xfrm>
            <a:off x="90000" y="1654900"/>
            <a:ext cx="2938200" cy="2039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200"/>
              <a:buNone/>
            </a:pPr>
            <a:r>
              <a:rPr lang="en-CA"/>
              <a:t>Let’s start with a </a:t>
            </a:r>
            <a:r>
              <a:rPr b="1" lang="en-CA"/>
              <a:t>blood test.</a:t>
            </a:r>
            <a:r>
              <a:rPr lang="en-CA"/>
              <a:t> We see an increase in alkaline phosphatase and hypercalcemia, which align with hepatic sarcoidosis.</a:t>
            </a:r>
            <a:r>
              <a:rPr baseline="30000" lang="en-CA" sz="1400"/>
              <a:t>19</a:t>
            </a:r>
            <a:r>
              <a:rPr lang="en-CA"/>
              <a:t> Some doctors will check angiotensin-converting enzyme levels as well, but because it has a low sensitivity, it is only useful in conjunction with other testing, such as pulmonary imaging.</a:t>
            </a:r>
            <a:r>
              <a:rPr baseline="30000" lang="en-CA" sz="1400"/>
              <a:t>19</a:t>
            </a:r>
            <a:endParaRPr/>
          </a:p>
        </p:txBody>
      </p:sp>
      <p:sp>
        <p:nvSpPr>
          <p:cNvPr id="2681" name="Google Shape;2681;p200"/>
          <p:cNvSpPr txBox="1"/>
          <p:nvPr>
            <p:ph idx="2" type="subTitle"/>
          </p:nvPr>
        </p:nvSpPr>
        <p:spPr>
          <a:xfrm>
            <a:off x="3134725" y="1654900"/>
            <a:ext cx="2938200" cy="2403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200"/>
              <a:buNone/>
            </a:pPr>
            <a:r>
              <a:rPr lang="en-CA"/>
              <a:t>Imaging is relatively insensitive and detects hepatic lesions in only </a:t>
            </a:r>
            <a:r>
              <a:rPr b="1" lang="en-CA"/>
              <a:t>5%</a:t>
            </a:r>
            <a:r>
              <a:rPr lang="en-CA"/>
              <a:t> of cases.</a:t>
            </a:r>
            <a:r>
              <a:rPr baseline="30000" lang="en-CA" sz="1400"/>
              <a:t>19</a:t>
            </a:r>
            <a:r>
              <a:rPr lang="en-CA"/>
              <a:t> On</a:t>
            </a:r>
            <a:r>
              <a:rPr b="1" lang="en-CA"/>
              <a:t> magnetic resonance, </a:t>
            </a:r>
            <a:r>
              <a:rPr lang="en-CA"/>
              <a:t>hepatic sarcoidosis appears as ill-defined hypoenhancing lesions (black arrows).</a:t>
            </a:r>
            <a:r>
              <a:rPr baseline="30000" lang="en-CA" sz="1400"/>
              <a:t>19</a:t>
            </a:r>
            <a:r>
              <a:rPr lang="en-CA"/>
              <a:t> However, imaging may reveal complications such as portal hypertension, which develop in </a:t>
            </a:r>
            <a:r>
              <a:rPr b="1" lang="en-CA"/>
              <a:t>3-18%</a:t>
            </a:r>
            <a:r>
              <a:rPr lang="en-CA"/>
              <a:t> of cases.</a:t>
            </a:r>
            <a:r>
              <a:rPr baseline="30000" lang="en-CA" sz="1400"/>
              <a:t>19</a:t>
            </a:r>
            <a:r>
              <a:rPr lang="en-CA"/>
              <a:t> </a:t>
            </a:r>
            <a:r>
              <a:rPr lang="en-CA"/>
              <a:t>We continue with an </a:t>
            </a:r>
            <a:r>
              <a:rPr b="1" lang="en-CA"/>
              <a:t>upper endoscopy </a:t>
            </a:r>
            <a:r>
              <a:rPr lang="en-CA"/>
              <a:t>to assess esophageal varices (white arrows).</a:t>
            </a:r>
            <a:r>
              <a:rPr baseline="30000" lang="en-CA" sz="1400"/>
              <a:t>19</a:t>
            </a:r>
            <a:endParaRPr/>
          </a:p>
        </p:txBody>
      </p:sp>
      <p:sp>
        <p:nvSpPr>
          <p:cNvPr id="2682" name="Google Shape;2682;p200"/>
          <p:cNvSpPr txBox="1"/>
          <p:nvPr>
            <p:ph idx="3" type="subTitle"/>
          </p:nvPr>
        </p:nvSpPr>
        <p:spPr>
          <a:xfrm>
            <a:off x="6130700" y="1654900"/>
            <a:ext cx="2938200" cy="2403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200"/>
              <a:buNone/>
            </a:pPr>
            <a:r>
              <a:rPr lang="en-CA"/>
              <a:t>Since biomarkers and imaging lack sensitivity and specificity, liver biopsy remains the </a:t>
            </a:r>
            <a:r>
              <a:rPr b="1" lang="en-CA"/>
              <a:t>gold standard.</a:t>
            </a:r>
            <a:r>
              <a:rPr baseline="30000" lang="en-CA" sz="1400"/>
              <a:t>19</a:t>
            </a:r>
            <a:r>
              <a:rPr lang="en-CA"/>
              <a:t> Histology demonstrates noncaseating granulomas with macrophages in the center surrounded by a rim of other inflammatory cells, which confirm our diagnosis</a:t>
            </a:r>
            <a:r>
              <a:rPr lang="en-CA" sz="1400"/>
              <a:t>.</a:t>
            </a:r>
            <a:r>
              <a:rPr baseline="30000" lang="en-CA" sz="1400"/>
              <a:t>19</a:t>
            </a:r>
            <a:endParaRPr/>
          </a:p>
        </p:txBody>
      </p:sp>
      <p:sp>
        <p:nvSpPr>
          <p:cNvPr id="2683" name="Google Shape;2683;p200"/>
          <p:cNvSpPr txBox="1"/>
          <p:nvPr>
            <p:ph idx="6" type="subTitle"/>
          </p:nvPr>
        </p:nvSpPr>
        <p:spPr>
          <a:xfrm>
            <a:off x="6512150" y="1211023"/>
            <a:ext cx="2175300" cy="4488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2400"/>
              <a:buNone/>
            </a:pPr>
            <a:r>
              <a:rPr lang="en-CA"/>
              <a:t>Liver Biopsy</a:t>
            </a:r>
            <a:endParaRPr/>
          </a:p>
        </p:txBody>
      </p:sp>
      <p:pic>
        <p:nvPicPr>
          <p:cNvPr id="2684" name="Google Shape;2684;p200"/>
          <p:cNvPicPr preferRelativeResize="0"/>
          <p:nvPr/>
        </p:nvPicPr>
        <p:blipFill>
          <a:blip r:embed="rId3">
            <a:alphaModFix/>
          </a:blip>
          <a:stretch>
            <a:fillRect/>
          </a:stretch>
        </p:blipFill>
        <p:spPr>
          <a:xfrm>
            <a:off x="874763" y="3776672"/>
            <a:ext cx="1394875" cy="1211600"/>
          </a:xfrm>
          <a:prstGeom prst="rect">
            <a:avLst/>
          </a:prstGeom>
          <a:noFill/>
          <a:ln>
            <a:noFill/>
          </a:ln>
        </p:spPr>
      </p:pic>
      <p:pic>
        <p:nvPicPr>
          <p:cNvPr id="2685" name="Google Shape;2685;p200"/>
          <p:cNvPicPr preferRelativeResize="0"/>
          <p:nvPr/>
        </p:nvPicPr>
        <p:blipFill>
          <a:blip r:embed="rId4">
            <a:alphaModFix/>
          </a:blip>
          <a:stretch>
            <a:fillRect/>
          </a:stretch>
        </p:blipFill>
        <p:spPr>
          <a:xfrm>
            <a:off x="4230462" y="4212923"/>
            <a:ext cx="699575" cy="775345"/>
          </a:xfrm>
          <a:prstGeom prst="rect">
            <a:avLst/>
          </a:prstGeom>
          <a:noFill/>
          <a:ln>
            <a:noFill/>
          </a:ln>
        </p:spPr>
      </p:pic>
      <p:pic>
        <p:nvPicPr>
          <p:cNvPr id="2686" name="Google Shape;2686;p200"/>
          <p:cNvPicPr preferRelativeResize="0"/>
          <p:nvPr/>
        </p:nvPicPr>
        <p:blipFill>
          <a:blip r:embed="rId5">
            <a:alphaModFix/>
          </a:blip>
          <a:stretch>
            <a:fillRect/>
          </a:stretch>
        </p:blipFill>
        <p:spPr>
          <a:xfrm>
            <a:off x="6500651" y="3595667"/>
            <a:ext cx="2175300" cy="1361871"/>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0" name="Shape 2690"/>
        <p:cNvGrpSpPr/>
        <p:nvPr/>
      </p:nvGrpSpPr>
      <p:grpSpPr>
        <a:xfrm>
          <a:off x="0" y="0"/>
          <a:ext cx="0" cy="0"/>
          <a:chOff x="0" y="0"/>
          <a:chExt cx="0" cy="0"/>
        </a:xfrm>
      </p:grpSpPr>
      <p:sp>
        <p:nvSpPr>
          <p:cNvPr id="2691" name="Google Shape;2691;p201"/>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CA" sz="3000"/>
              <a:t>Treatment</a:t>
            </a:r>
            <a:endParaRPr sz="3000"/>
          </a:p>
        </p:txBody>
      </p:sp>
      <p:sp>
        <p:nvSpPr>
          <p:cNvPr id="2692" name="Google Shape;2692;p201"/>
          <p:cNvSpPr txBox="1"/>
          <p:nvPr>
            <p:ph idx="4294967295" type="subTitle"/>
          </p:nvPr>
        </p:nvSpPr>
        <p:spPr>
          <a:xfrm>
            <a:off x="600750" y="3000375"/>
            <a:ext cx="7942500" cy="189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600"/>
              <a:buNone/>
            </a:pPr>
            <a:r>
              <a:rPr lang="en-CA" sz="1300"/>
              <a:t>The goal of treatment is to prevent development of </a:t>
            </a:r>
            <a:r>
              <a:rPr b="1" lang="en-CA" sz="1300"/>
              <a:t>portal hypertension </a:t>
            </a:r>
            <a:r>
              <a:rPr lang="en-CA" sz="1300"/>
              <a:t>and </a:t>
            </a:r>
            <a:r>
              <a:rPr b="1" lang="en-CA" sz="1300"/>
              <a:t>cirrhosis.</a:t>
            </a:r>
            <a:r>
              <a:rPr baseline="30000" lang="en-CA" sz="1400"/>
              <a:t>19</a:t>
            </a:r>
            <a:endParaRPr sz="1300"/>
          </a:p>
          <a:p>
            <a:pPr indent="0" lvl="0" marL="0" rtl="0" algn="l">
              <a:lnSpc>
                <a:spcPct val="100000"/>
              </a:lnSpc>
              <a:spcBef>
                <a:spcPts val="0"/>
              </a:spcBef>
              <a:spcAft>
                <a:spcPts val="0"/>
              </a:spcAft>
              <a:buSzPts val="1600"/>
              <a:buNone/>
            </a:pPr>
            <a:r>
              <a:t/>
            </a:r>
            <a:endParaRPr sz="1300"/>
          </a:p>
          <a:p>
            <a:pPr indent="0" lvl="0" marL="0" rtl="0" algn="l">
              <a:lnSpc>
                <a:spcPct val="100000"/>
              </a:lnSpc>
              <a:spcBef>
                <a:spcPts val="0"/>
              </a:spcBef>
              <a:spcAft>
                <a:spcPts val="0"/>
              </a:spcAft>
              <a:buSzPts val="1600"/>
              <a:buNone/>
            </a:pPr>
            <a:r>
              <a:rPr lang="en-CA" sz="1300"/>
              <a:t>For symptomatic patients, the first line treatment includes </a:t>
            </a:r>
            <a:r>
              <a:rPr b="1" lang="en-CA" sz="1300"/>
              <a:t>corticosteroids </a:t>
            </a:r>
            <a:r>
              <a:rPr lang="en-CA" sz="1300"/>
              <a:t>or </a:t>
            </a:r>
            <a:r>
              <a:rPr b="1" lang="en-CA" sz="1300"/>
              <a:t>ursodeoxycholic acid.</a:t>
            </a:r>
            <a:r>
              <a:rPr baseline="30000" lang="en-CA" sz="1400"/>
              <a:t>20</a:t>
            </a:r>
            <a:r>
              <a:rPr lang="en-CA" sz="1300"/>
              <a:t> These reduce inflammation, granulomas, and liver size, but they may not prevent progression of disease</a:t>
            </a:r>
            <a:r>
              <a:rPr lang="en-CA" sz="1400"/>
              <a:t>.</a:t>
            </a:r>
            <a:r>
              <a:rPr baseline="30000" lang="en-CA" sz="1400"/>
              <a:t>19</a:t>
            </a:r>
            <a:endParaRPr sz="1300"/>
          </a:p>
          <a:p>
            <a:pPr indent="0" lvl="0" marL="0" rtl="0" algn="l">
              <a:lnSpc>
                <a:spcPct val="100000"/>
              </a:lnSpc>
              <a:spcBef>
                <a:spcPts val="0"/>
              </a:spcBef>
              <a:spcAft>
                <a:spcPts val="0"/>
              </a:spcAft>
              <a:buSzPts val="1600"/>
              <a:buNone/>
            </a:pPr>
            <a:r>
              <a:t/>
            </a:r>
            <a:endParaRPr sz="1300"/>
          </a:p>
          <a:p>
            <a:pPr indent="0" lvl="0" marL="0" rtl="0" algn="l">
              <a:lnSpc>
                <a:spcPct val="100000"/>
              </a:lnSpc>
              <a:spcBef>
                <a:spcPts val="0"/>
              </a:spcBef>
              <a:spcAft>
                <a:spcPts val="0"/>
              </a:spcAft>
              <a:buSzPts val="1600"/>
              <a:buNone/>
            </a:pPr>
            <a:r>
              <a:rPr lang="en-CA" sz="1300"/>
              <a:t>As second line agents,</a:t>
            </a:r>
            <a:r>
              <a:rPr b="1" lang="en-CA" sz="1300"/>
              <a:t> immunosuppressant medications</a:t>
            </a:r>
            <a:r>
              <a:rPr lang="en-CA" sz="1300"/>
              <a:t> can be used, while rare and severe cases require </a:t>
            </a:r>
            <a:r>
              <a:rPr b="1" lang="en-CA" sz="1300"/>
              <a:t>liver transplantation.</a:t>
            </a:r>
            <a:r>
              <a:rPr baseline="30000" lang="en-CA" sz="1400"/>
              <a:t>20</a:t>
            </a:r>
            <a:endParaRPr sz="1300"/>
          </a:p>
        </p:txBody>
      </p:sp>
      <p:pic>
        <p:nvPicPr>
          <p:cNvPr id="2693" name="Google Shape;2693;p201" title="91de490d-9a0c-41ac-8d12-3dc62ac74e3d.png"/>
          <p:cNvPicPr preferRelativeResize="0"/>
          <p:nvPr/>
        </p:nvPicPr>
        <p:blipFill>
          <a:blip r:embed="rId3">
            <a:alphaModFix/>
          </a:blip>
          <a:stretch>
            <a:fillRect/>
          </a:stretch>
        </p:blipFill>
        <p:spPr>
          <a:xfrm>
            <a:off x="3986398" y="1130650"/>
            <a:ext cx="1171200" cy="1756800"/>
          </a:xfrm>
          <a:prstGeom prst="roundRect">
            <a:avLst>
              <a:gd fmla="val 16667" name="adj"/>
            </a:avLst>
          </a:prstGeom>
          <a:noFill/>
          <a:ln cap="flat" cmpd="sng" w="19050">
            <a:solidFill>
              <a:schemeClr val="dk1"/>
            </a:solidFill>
            <a:prstDash val="solid"/>
            <a:round/>
            <a:headEnd len="sm" w="sm" type="none"/>
            <a:tailEnd len="sm" w="sm" type="none"/>
          </a:ln>
        </p:spPr>
      </p:pic>
      <p:pic>
        <p:nvPicPr>
          <p:cNvPr id="2694" name="Google Shape;2694;p201" title="maxresdefault.jpg"/>
          <p:cNvPicPr preferRelativeResize="0"/>
          <p:nvPr/>
        </p:nvPicPr>
        <p:blipFill>
          <a:blip r:embed="rId4">
            <a:alphaModFix/>
          </a:blip>
          <a:stretch>
            <a:fillRect/>
          </a:stretch>
        </p:blipFill>
        <p:spPr>
          <a:xfrm>
            <a:off x="600275" y="1091225"/>
            <a:ext cx="3123300" cy="1756800"/>
          </a:xfrm>
          <a:prstGeom prst="roundRect">
            <a:avLst>
              <a:gd fmla="val 16667" name="adj"/>
            </a:avLst>
          </a:prstGeom>
          <a:noFill/>
          <a:ln cap="flat" cmpd="sng" w="19050">
            <a:solidFill>
              <a:schemeClr val="dk1"/>
            </a:solidFill>
            <a:prstDash val="solid"/>
            <a:round/>
            <a:headEnd len="sm" w="sm" type="none"/>
            <a:tailEnd len="sm" w="sm" type="none"/>
          </a:ln>
        </p:spPr>
      </p:pic>
      <p:pic>
        <p:nvPicPr>
          <p:cNvPr id="2695" name="Google Shape;2695;p201" title="baker-fung-transplant-surgery-universal-832x469.jpg"/>
          <p:cNvPicPr preferRelativeResize="0"/>
          <p:nvPr/>
        </p:nvPicPr>
        <p:blipFill>
          <a:blip r:embed="rId5">
            <a:alphaModFix/>
          </a:blip>
          <a:stretch>
            <a:fillRect/>
          </a:stretch>
        </p:blipFill>
        <p:spPr>
          <a:xfrm>
            <a:off x="5420431" y="1091225"/>
            <a:ext cx="3116700" cy="1756800"/>
          </a:xfrm>
          <a:prstGeom prst="roundRect">
            <a:avLst>
              <a:gd fmla="val 16667" name="adj"/>
            </a:avLst>
          </a:prstGeom>
          <a:noFill/>
          <a:ln cap="flat" cmpd="sng" w="19050">
            <a:solidFill>
              <a:schemeClr val="dk1"/>
            </a:solidFill>
            <a:prstDash val="solid"/>
            <a:round/>
            <a:headEnd len="sm" w="sm" type="none"/>
            <a:tailEnd len="sm" w="sm" type="none"/>
          </a:ln>
        </p:spPr>
      </p:pic>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9" name="Shape 2699"/>
        <p:cNvGrpSpPr/>
        <p:nvPr/>
      </p:nvGrpSpPr>
      <p:grpSpPr>
        <a:xfrm>
          <a:off x="0" y="0"/>
          <a:ext cx="0" cy="0"/>
          <a:chOff x="0" y="0"/>
          <a:chExt cx="0" cy="0"/>
        </a:xfrm>
      </p:grpSpPr>
      <p:sp>
        <p:nvSpPr>
          <p:cNvPr id="2700" name="Google Shape;2700;p20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CA"/>
              <a:t>Complications</a:t>
            </a:r>
            <a:endParaRPr/>
          </a:p>
        </p:txBody>
      </p:sp>
      <p:sp>
        <p:nvSpPr>
          <p:cNvPr id="2701" name="Google Shape;2701;p202"/>
          <p:cNvSpPr txBox="1"/>
          <p:nvPr>
            <p:ph idx="4294967295" type="subTitle"/>
          </p:nvPr>
        </p:nvSpPr>
        <p:spPr>
          <a:xfrm>
            <a:off x="2504713" y="2470800"/>
            <a:ext cx="4134600" cy="1252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600"/>
              <a:buNone/>
            </a:pPr>
            <a:r>
              <a:rPr lang="en-CA" sz="1400"/>
              <a:t>A minority of patients experience progression to</a:t>
            </a:r>
            <a:r>
              <a:rPr baseline="30000" lang="en-CA" sz="1400"/>
              <a:t>18</a:t>
            </a:r>
            <a:r>
              <a:rPr lang="en-CA" sz="1400"/>
              <a:t>:</a:t>
            </a:r>
            <a:endParaRPr sz="1400"/>
          </a:p>
          <a:p>
            <a:pPr indent="-317500" lvl="0" marL="457200" rtl="0" algn="l">
              <a:lnSpc>
                <a:spcPct val="100000"/>
              </a:lnSpc>
              <a:spcBef>
                <a:spcPts val="0"/>
              </a:spcBef>
              <a:spcAft>
                <a:spcPts val="0"/>
              </a:spcAft>
              <a:buSzPts val="1400"/>
              <a:buChar char="●"/>
            </a:pPr>
            <a:r>
              <a:rPr lang="en-CA" sz="1400"/>
              <a:t>Chronic cholestatic disease</a:t>
            </a:r>
            <a:endParaRPr sz="1400"/>
          </a:p>
          <a:p>
            <a:pPr indent="-317500" lvl="0" marL="457200" rtl="0" algn="l">
              <a:lnSpc>
                <a:spcPct val="100000"/>
              </a:lnSpc>
              <a:spcBef>
                <a:spcPts val="0"/>
              </a:spcBef>
              <a:spcAft>
                <a:spcPts val="0"/>
              </a:spcAft>
              <a:buSzPts val="1400"/>
              <a:buChar char="●"/>
            </a:pPr>
            <a:r>
              <a:rPr lang="en-CA" sz="1400"/>
              <a:t>Budd-Chiari syndrome</a:t>
            </a:r>
            <a:endParaRPr sz="1400"/>
          </a:p>
          <a:p>
            <a:pPr indent="-317500" lvl="0" marL="457200" rtl="0" algn="l">
              <a:lnSpc>
                <a:spcPct val="100000"/>
              </a:lnSpc>
              <a:spcBef>
                <a:spcPts val="0"/>
              </a:spcBef>
              <a:spcAft>
                <a:spcPts val="0"/>
              </a:spcAft>
              <a:buSzPts val="1400"/>
              <a:buChar char="●"/>
            </a:pPr>
            <a:r>
              <a:rPr lang="en-CA" sz="1400"/>
              <a:t>Cirrhosis</a:t>
            </a:r>
            <a:endParaRPr sz="1400"/>
          </a:p>
          <a:p>
            <a:pPr indent="-317500" lvl="0" marL="457200" rtl="0" algn="l">
              <a:lnSpc>
                <a:spcPct val="100000"/>
              </a:lnSpc>
              <a:spcBef>
                <a:spcPts val="0"/>
              </a:spcBef>
              <a:spcAft>
                <a:spcPts val="0"/>
              </a:spcAft>
              <a:buSzPts val="1400"/>
              <a:buChar char="●"/>
            </a:pPr>
            <a:r>
              <a:rPr lang="en-CA" sz="1400"/>
              <a:t>Portal hypertension </a:t>
            </a:r>
            <a:endParaRPr sz="1400"/>
          </a:p>
        </p:txBody>
      </p:sp>
      <p:pic>
        <p:nvPicPr>
          <p:cNvPr id="2702" name="Google Shape;2702;p202" title="R.jpg"/>
          <p:cNvPicPr preferRelativeResize="0"/>
          <p:nvPr/>
        </p:nvPicPr>
        <p:blipFill rotWithShape="1">
          <a:blip r:embed="rId3">
            <a:alphaModFix/>
          </a:blip>
          <a:srcRect b="0" l="0" r="0" t="19942"/>
          <a:stretch/>
        </p:blipFill>
        <p:spPr>
          <a:xfrm>
            <a:off x="3241987" y="3823425"/>
            <a:ext cx="2660100" cy="1113000"/>
          </a:xfrm>
          <a:prstGeom prst="roundRect">
            <a:avLst>
              <a:gd fmla="val 16667" name="adj"/>
            </a:avLst>
          </a:prstGeom>
          <a:noFill/>
          <a:ln cap="flat" cmpd="sng" w="19050">
            <a:solidFill>
              <a:srgbClr val="4F1C1C"/>
            </a:solidFill>
            <a:prstDash val="solid"/>
            <a:round/>
            <a:headEnd len="sm" w="sm" type="none"/>
            <a:tailEnd len="sm" w="sm" type="none"/>
          </a:ln>
        </p:spPr>
      </p:pic>
      <p:pic>
        <p:nvPicPr>
          <p:cNvPr id="2703" name="Google Shape;2703;p202"/>
          <p:cNvPicPr preferRelativeResize="0"/>
          <p:nvPr/>
        </p:nvPicPr>
        <p:blipFill rotWithShape="1">
          <a:blip r:embed="rId4">
            <a:alphaModFix/>
          </a:blip>
          <a:srcRect b="0" l="19957" r="17185" t="0"/>
          <a:stretch/>
        </p:blipFill>
        <p:spPr>
          <a:xfrm>
            <a:off x="3862213" y="1118163"/>
            <a:ext cx="1419600" cy="1252200"/>
          </a:xfrm>
          <a:prstGeom prst="roundRect">
            <a:avLst>
              <a:gd fmla="val 16667" name="adj"/>
            </a:avLst>
          </a:prstGeom>
          <a:noFill/>
          <a:ln cap="flat" cmpd="sng" w="19050">
            <a:solidFill>
              <a:srgbClr val="4F1C1C"/>
            </a:solidFill>
            <a:prstDash val="solid"/>
            <a:round/>
            <a:headEnd len="sm" w="sm" type="none"/>
            <a:tailEnd len="sm" w="sm" type="none"/>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7" name="Shape 2707"/>
        <p:cNvGrpSpPr/>
        <p:nvPr/>
      </p:nvGrpSpPr>
      <p:grpSpPr>
        <a:xfrm>
          <a:off x="0" y="0"/>
          <a:ext cx="0" cy="0"/>
          <a:chOff x="0" y="0"/>
          <a:chExt cx="0" cy="0"/>
        </a:xfrm>
      </p:grpSpPr>
      <p:sp>
        <p:nvSpPr>
          <p:cNvPr id="2708" name="Google Shape;2708;p203"/>
          <p:cNvSpPr/>
          <p:nvPr/>
        </p:nvSpPr>
        <p:spPr>
          <a:xfrm>
            <a:off x="584604" y="1318925"/>
            <a:ext cx="3554700" cy="912600"/>
          </a:xfrm>
          <a:prstGeom prst="roundRect">
            <a:avLst>
              <a:gd fmla="val 16667" name="adj"/>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2709" name="Google Shape;2709;p203"/>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CA"/>
              <a:t>Chronic Cholestatic Disease</a:t>
            </a:r>
            <a:endParaRPr/>
          </a:p>
        </p:txBody>
      </p:sp>
      <p:sp>
        <p:nvSpPr>
          <p:cNvPr id="2710" name="Google Shape;2710;p203"/>
          <p:cNvSpPr/>
          <p:nvPr/>
        </p:nvSpPr>
        <p:spPr>
          <a:xfrm>
            <a:off x="576250" y="1318925"/>
            <a:ext cx="3610200" cy="912600"/>
          </a:xfrm>
          <a:prstGeom prst="rect">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2711" name="Google Shape;2711;p203"/>
          <p:cNvSpPr txBox="1"/>
          <p:nvPr>
            <p:ph idx="1" type="subTitle"/>
          </p:nvPr>
        </p:nvSpPr>
        <p:spPr>
          <a:xfrm>
            <a:off x="644998" y="1340975"/>
            <a:ext cx="3474600" cy="868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0" lang="en-CA" sz="1300">
                <a:latin typeface="Archivo"/>
                <a:ea typeface="Archivo"/>
                <a:cs typeface="Archivo"/>
                <a:sym typeface="Archivo"/>
              </a:rPr>
              <a:t>Two main cholestatic liver diseases:</a:t>
            </a:r>
            <a:endParaRPr b="0" sz="1300">
              <a:latin typeface="Archivo"/>
              <a:ea typeface="Archivo"/>
              <a:cs typeface="Archivo"/>
              <a:sym typeface="Archivo"/>
            </a:endParaRPr>
          </a:p>
          <a:p>
            <a:pPr indent="-311150" lvl="0" marL="457200" rtl="0" algn="l">
              <a:lnSpc>
                <a:spcPct val="100000"/>
              </a:lnSpc>
              <a:spcBef>
                <a:spcPts val="0"/>
              </a:spcBef>
              <a:spcAft>
                <a:spcPts val="0"/>
              </a:spcAft>
              <a:buSzPts val="1300"/>
              <a:buFont typeface="Archivo"/>
              <a:buChar char="●"/>
            </a:pPr>
            <a:r>
              <a:rPr lang="en-CA" sz="1300">
                <a:latin typeface="Archivo"/>
                <a:ea typeface="Archivo"/>
                <a:cs typeface="Archivo"/>
                <a:sym typeface="Archivo"/>
              </a:rPr>
              <a:t>Primary biliary cholangitis (PBC)</a:t>
            </a:r>
            <a:endParaRPr sz="1300">
              <a:latin typeface="Archivo"/>
              <a:ea typeface="Archivo"/>
              <a:cs typeface="Archivo"/>
              <a:sym typeface="Archivo"/>
            </a:endParaRPr>
          </a:p>
          <a:p>
            <a:pPr indent="-311150" lvl="0" marL="457200" rtl="0" algn="l">
              <a:lnSpc>
                <a:spcPct val="100000"/>
              </a:lnSpc>
              <a:spcBef>
                <a:spcPts val="0"/>
              </a:spcBef>
              <a:spcAft>
                <a:spcPts val="0"/>
              </a:spcAft>
              <a:buSzPts val="1300"/>
              <a:buFont typeface="Archivo"/>
              <a:buChar char="●"/>
            </a:pPr>
            <a:r>
              <a:rPr b="0" lang="en-CA" sz="1300">
                <a:latin typeface="Archivo"/>
                <a:ea typeface="Archivo"/>
                <a:cs typeface="Archivo"/>
                <a:sym typeface="Archivo"/>
              </a:rPr>
              <a:t>Primary sclerosing cholangitis (PSC)</a:t>
            </a:r>
            <a:endParaRPr b="0" sz="1300">
              <a:latin typeface="Archivo"/>
              <a:ea typeface="Archivo"/>
              <a:cs typeface="Archivo"/>
              <a:sym typeface="Archivo"/>
            </a:endParaRPr>
          </a:p>
        </p:txBody>
      </p:sp>
      <p:sp>
        <p:nvSpPr>
          <p:cNvPr id="2712" name="Google Shape;2712;p203"/>
          <p:cNvSpPr/>
          <p:nvPr/>
        </p:nvSpPr>
        <p:spPr>
          <a:xfrm>
            <a:off x="3630713" y="2657950"/>
            <a:ext cx="4928700" cy="2256600"/>
          </a:xfrm>
          <a:prstGeom prst="rect">
            <a:avLst/>
          </a:prstGeom>
          <a:solidFill>
            <a:schemeClr val="accen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2713" name="Google Shape;2713;p203"/>
          <p:cNvSpPr txBox="1"/>
          <p:nvPr>
            <p:ph idx="1" type="subTitle"/>
          </p:nvPr>
        </p:nvSpPr>
        <p:spPr>
          <a:xfrm>
            <a:off x="3734450" y="2921007"/>
            <a:ext cx="4857300" cy="1831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600"/>
              <a:buNone/>
            </a:pPr>
            <a:r>
              <a:rPr b="0" lang="en-CA" sz="1300">
                <a:latin typeface="Archivo"/>
                <a:ea typeface="Archivo"/>
                <a:cs typeface="Archivo"/>
                <a:sym typeface="Archivo"/>
              </a:rPr>
              <a:t>PBC is an</a:t>
            </a:r>
            <a:r>
              <a:rPr lang="en-CA" sz="1300">
                <a:latin typeface="Archivo"/>
                <a:ea typeface="Archivo"/>
                <a:cs typeface="Archivo"/>
                <a:sym typeface="Archivo"/>
              </a:rPr>
              <a:t> autoimmune disorder </a:t>
            </a:r>
            <a:r>
              <a:rPr b="0" lang="en-CA" sz="1300">
                <a:latin typeface="Archivo"/>
                <a:ea typeface="Archivo"/>
                <a:cs typeface="Archivo"/>
                <a:sym typeface="Archivo"/>
              </a:rPr>
              <a:t>in which cytotoxic T cells destroy intrahepatic bile ducts, ultimately leading to cirrhosis.</a:t>
            </a:r>
            <a:r>
              <a:rPr b="0" baseline="30000" lang="en-CA" sz="1400">
                <a:latin typeface="Archivo"/>
                <a:ea typeface="Archivo"/>
                <a:cs typeface="Archivo"/>
                <a:sym typeface="Archivo"/>
              </a:rPr>
              <a:t>17</a:t>
            </a:r>
            <a:r>
              <a:rPr b="0" lang="en-CA" sz="1300">
                <a:latin typeface="Archivo"/>
                <a:ea typeface="Archivo"/>
                <a:cs typeface="Archivo"/>
                <a:sym typeface="Archivo"/>
              </a:rPr>
              <a:t> The peak incidence is in the 40-60 age group, so our patient likely will not experience this.</a:t>
            </a:r>
            <a:r>
              <a:rPr b="0" baseline="30000" lang="en-CA" sz="1400">
                <a:latin typeface="Archivo"/>
                <a:ea typeface="Archivo"/>
                <a:cs typeface="Archivo"/>
                <a:sym typeface="Archivo"/>
              </a:rPr>
              <a:t>17</a:t>
            </a:r>
            <a:r>
              <a:rPr b="0" lang="en-CA" sz="1300">
                <a:latin typeface="Archivo"/>
                <a:ea typeface="Archivo"/>
                <a:cs typeface="Archivo"/>
                <a:sym typeface="Archivo"/>
              </a:rPr>
              <a:t> However, </a:t>
            </a:r>
            <a:r>
              <a:rPr lang="en-CA" sz="1300">
                <a:latin typeface="Archivo"/>
                <a:ea typeface="Archivo"/>
                <a:cs typeface="Archivo"/>
                <a:sym typeface="Archivo"/>
              </a:rPr>
              <a:t>90% of PBC occurs in females.</a:t>
            </a:r>
            <a:r>
              <a:rPr b="0" baseline="30000" lang="en-CA" sz="1400">
                <a:latin typeface="Archivo"/>
                <a:ea typeface="Archivo"/>
                <a:cs typeface="Archivo"/>
                <a:sym typeface="Archivo"/>
              </a:rPr>
              <a:t>17</a:t>
            </a:r>
            <a:r>
              <a:rPr lang="en-CA" sz="1300">
                <a:latin typeface="Archivo"/>
                <a:ea typeface="Archivo"/>
                <a:cs typeface="Archivo"/>
                <a:sym typeface="Archivo"/>
              </a:rPr>
              <a:t> </a:t>
            </a:r>
            <a:r>
              <a:rPr b="0" lang="en-CA" sz="1300">
                <a:latin typeface="Archivo"/>
                <a:ea typeface="Archivo"/>
                <a:cs typeface="Archivo"/>
                <a:sym typeface="Archivo"/>
              </a:rPr>
              <a:t>Almost all patients have antimitochondrial antibodies in their serum</a:t>
            </a:r>
            <a:r>
              <a:rPr b="0" lang="en-CA" sz="1400">
                <a:latin typeface="Archivo"/>
                <a:ea typeface="Archivo"/>
                <a:cs typeface="Archivo"/>
                <a:sym typeface="Archivo"/>
              </a:rPr>
              <a:t>.</a:t>
            </a:r>
            <a:r>
              <a:rPr b="0" baseline="30000" lang="en-CA" sz="1400">
                <a:latin typeface="Archivo"/>
                <a:ea typeface="Archivo"/>
                <a:cs typeface="Archivo"/>
                <a:sym typeface="Archivo"/>
              </a:rPr>
              <a:t>17</a:t>
            </a:r>
            <a:r>
              <a:rPr b="0" lang="en-CA" sz="1300">
                <a:latin typeface="Archivo"/>
                <a:ea typeface="Archivo"/>
                <a:cs typeface="Archivo"/>
                <a:sym typeface="Archivo"/>
              </a:rPr>
              <a:t> Treatment is with immunosuppressive agents, and transplantation may be performed</a:t>
            </a:r>
            <a:r>
              <a:rPr b="0" lang="en-CA" sz="1400">
                <a:latin typeface="Archivo"/>
                <a:ea typeface="Archivo"/>
                <a:cs typeface="Archivo"/>
                <a:sym typeface="Archivo"/>
              </a:rPr>
              <a:t>.</a:t>
            </a:r>
            <a:r>
              <a:rPr b="0" baseline="30000" lang="en-CA" sz="1400">
                <a:latin typeface="Archivo"/>
                <a:ea typeface="Archivo"/>
                <a:cs typeface="Archivo"/>
                <a:sym typeface="Archivo"/>
              </a:rPr>
              <a:t>17</a:t>
            </a:r>
            <a:endParaRPr b="0" sz="1300">
              <a:latin typeface="Archivo"/>
              <a:ea typeface="Archivo"/>
              <a:cs typeface="Archivo"/>
              <a:sym typeface="Archivo"/>
            </a:endParaRPr>
          </a:p>
        </p:txBody>
      </p:sp>
      <p:pic>
        <p:nvPicPr>
          <p:cNvPr id="2714" name="Google Shape;2714;p203"/>
          <p:cNvPicPr preferRelativeResize="0"/>
          <p:nvPr/>
        </p:nvPicPr>
        <p:blipFill rotWithShape="1">
          <a:blip r:embed="rId3">
            <a:alphaModFix/>
          </a:blip>
          <a:srcRect b="7476" l="5443" r="49123" t="17539"/>
          <a:stretch/>
        </p:blipFill>
        <p:spPr>
          <a:xfrm>
            <a:off x="584588" y="2657957"/>
            <a:ext cx="2697300" cy="2256600"/>
          </a:xfrm>
          <a:prstGeom prst="roundRect">
            <a:avLst>
              <a:gd fmla="val 16667" name="adj"/>
            </a:avLst>
          </a:prstGeom>
          <a:noFill/>
          <a:ln cap="flat" cmpd="sng" w="19050">
            <a:solidFill>
              <a:schemeClr val="dk1"/>
            </a:solidFill>
            <a:prstDash val="solid"/>
            <a:round/>
            <a:headEnd len="sm" w="sm" type="none"/>
            <a:tailEnd len="sm" w="sm" type="none"/>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8" name="Shape 2718"/>
        <p:cNvGrpSpPr/>
        <p:nvPr/>
      </p:nvGrpSpPr>
      <p:grpSpPr>
        <a:xfrm>
          <a:off x="0" y="0"/>
          <a:ext cx="0" cy="0"/>
          <a:chOff x="0" y="0"/>
          <a:chExt cx="0" cy="0"/>
        </a:xfrm>
      </p:grpSpPr>
      <p:sp>
        <p:nvSpPr>
          <p:cNvPr id="2719" name="Google Shape;2719;p204"/>
          <p:cNvSpPr/>
          <p:nvPr/>
        </p:nvSpPr>
        <p:spPr>
          <a:xfrm>
            <a:off x="3630713" y="2657950"/>
            <a:ext cx="4928700" cy="2256600"/>
          </a:xfrm>
          <a:prstGeom prst="rect">
            <a:avLst/>
          </a:prstGeom>
          <a:solidFill>
            <a:schemeClr val="accen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2720" name="Google Shape;2720;p204"/>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CA"/>
              <a:t>Chronic Cholestatic Disease</a:t>
            </a:r>
            <a:endParaRPr/>
          </a:p>
        </p:txBody>
      </p:sp>
      <p:sp>
        <p:nvSpPr>
          <p:cNvPr id="2721" name="Google Shape;2721;p204"/>
          <p:cNvSpPr txBox="1"/>
          <p:nvPr>
            <p:ph idx="1" type="subTitle"/>
          </p:nvPr>
        </p:nvSpPr>
        <p:spPr>
          <a:xfrm>
            <a:off x="3723125" y="2925175"/>
            <a:ext cx="4857300" cy="1895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600"/>
              <a:buNone/>
            </a:pPr>
            <a:r>
              <a:rPr b="0" lang="en-CA" sz="1300">
                <a:latin typeface="Archivo"/>
                <a:ea typeface="Archivo"/>
                <a:cs typeface="Archivo"/>
                <a:sym typeface="Archivo"/>
              </a:rPr>
              <a:t>PSC is an </a:t>
            </a:r>
            <a:r>
              <a:rPr lang="en-CA" sz="1300">
                <a:latin typeface="Archivo"/>
                <a:ea typeface="Archivo"/>
                <a:cs typeface="Archivo"/>
                <a:sym typeface="Archivo"/>
              </a:rPr>
              <a:t>inflammatory and fibrosing process</a:t>
            </a:r>
            <a:r>
              <a:rPr b="0" lang="en-CA" sz="1300">
                <a:latin typeface="Archivo"/>
                <a:ea typeface="Archivo"/>
                <a:cs typeface="Archivo"/>
                <a:sym typeface="Archivo"/>
              </a:rPr>
              <a:t> that causes narrowing and obstruction of intrahepatic and extrahepatic ducts.</a:t>
            </a:r>
            <a:r>
              <a:rPr b="0" baseline="30000" lang="en-CA" sz="1400">
                <a:latin typeface="Archivo"/>
                <a:ea typeface="Archivo"/>
                <a:cs typeface="Archivo"/>
                <a:sym typeface="Archivo"/>
              </a:rPr>
              <a:t>17</a:t>
            </a:r>
            <a:r>
              <a:rPr b="0" lang="en-CA" sz="1300">
                <a:latin typeface="Archivo"/>
                <a:ea typeface="Archivo"/>
                <a:cs typeface="Archivo"/>
                <a:sym typeface="Archivo"/>
              </a:rPr>
              <a:t> Chronic obstruction eventually leads to cirrhosis.</a:t>
            </a:r>
            <a:r>
              <a:rPr b="0" baseline="30000" lang="en-CA" sz="1400">
                <a:latin typeface="Archivo"/>
                <a:ea typeface="Archivo"/>
                <a:cs typeface="Archivo"/>
                <a:sym typeface="Archivo"/>
              </a:rPr>
              <a:t>17</a:t>
            </a:r>
            <a:r>
              <a:rPr b="0" lang="en-CA" sz="1300">
                <a:latin typeface="Archivo"/>
                <a:ea typeface="Archivo"/>
                <a:cs typeface="Archivo"/>
                <a:sym typeface="Archivo"/>
              </a:rPr>
              <a:t> </a:t>
            </a:r>
            <a:r>
              <a:rPr b="0" lang="en-CA" sz="1300">
                <a:latin typeface="Archivo"/>
                <a:ea typeface="Archivo"/>
                <a:cs typeface="Archivo"/>
                <a:sym typeface="Archivo"/>
              </a:rPr>
              <a:t>Although the peak incidence is in the 30-40 age group, this will likely not occur to our patient either as </a:t>
            </a:r>
            <a:r>
              <a:rPr lang="en-CA" sz="1300">
                <a:latin typeface="Archivo"/>
                <a:ea typeface="Archivo"/>
                <a:cs typeface="Archivo"/>
                <a:sym typeface="Archivo"/>
              </a:rPr>
              <a:t>70% of affected individuals are male.</a:t>
            </a:r>
            <a:r>
              <a:rPr b="0" baseline="30000" lang="en-CA" sz="1400">
                <a:latin typeface="Archivo"/>
                <a:ea typeface="Archivo"/>
                <a:cs typeface="Archivo"/>
                <a:sym typeface="Archivo"/>
              </a:rPr>
              <a:t>17</a:t>
            </a:r>
            <a:r>
              <a:rPr b="0" lang="en-CA" sz="1300">
                <a:latin typeface="Archivo"/>
                <a:ea typeface="Archivo"/>
                <a:cs typeface="Archivo"/>
                <a:sym typeface="Archivo"/>
              </a:rPr>
              <a:t> This is associated with a higher incidence of ulcerative colitis and cholangiocarcinoma.</a:t>
            </a:r>
            <a:r>
              <a:rPr b="0" baseline="30000" lang="en-CA" sz="1400">
                <a:latin typeface="Archivo"/>
                <a:ea typeface="Archivo"/>
                <a:cs typeface="Archivo"/>
                <a:sym typeface="Archivo"/>
              </a:rPr>
              <a:t>17</a:t>
            </a:r>
            <a:r>
              <a:rPr b="0" lang="en-CA" sz="1300">
                <a:latin typeface="Archivo"/>
                <a:ea typeface="Archivo"/>
                <a:cs typeface="Archivo"/>
                <a:sym typeface="Archivo"/>
              </a:rPr>
              <a:t> </a:t>
            </a:r>
            <a:r>
              <a:rPr b="0" lang="en-CA" sz="1300">
                <a:latin typeface="Archivo"/>
                <a:ea typeface="Archivo"/>
                <a:cs typeface="Archivo"/>
                <a:sym typeface="Archivo"/>
              </a:rPr>
              <a:t>Treatment is with liver transplant</a:t>
            </a:r>
            <a:r>
              <a:rPr b="0" lang="en-CA" sz="1400">
                <a:latin typeface="Archivo"/>
                <a:ea typeface="Archivo"/>
                <a:cs typeface="Archivo"/>
                <a:sym typeface="Archivo"/>
              </a:rPr>
              <a:t>.</a:t>
            </a:r>
            <a:r>
              <a:rPr b="0" baseline="30000" lang="en-CA" sz="1400">
                <a:latin typeface="Archivo"/>
                <a:ea typeface="Archivo"/>
                <a:cs typeface="Archivo"/>
                <a:sym typeface="Archivo"/>
              </a:rPr>
              <a:t>17</a:t>
            </a:r>
            <a:endParaRPr b="0" sz="1300">
              <a:latin typeface="Archivo"/>
              <a:ea typeface="Archivo"/>
              <a:cs typeface="Archivo"/>
              <a:sym typeface="Archivo"/>
            </a:endParaRPr>
          </a:p>
        </p:txBody>
      </p:sp>
      <p:sp>
        <p:nvSpPr>
          <p:cNvPr id="2722" name="Google Shape;2722;p204"/>
          <p:cNvSpPr/>
          <p:nvPr/>
        </p:nvSpPr>
        <p:spPr>
          <a:xfrm>
            <a:off x="584604" y="1318925"/>
            <a:ext cx="3554700" cy="912600"/>
          </a:xfrm>
          <a:prstGeom prst="roundRect">
            <a:avLst>
              <a:gd fmla="val 16667" name="adj"/>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2723" name="Google Shape;2723;p204"/>
          <p:cNvSpPr/>
          <p:nvPr/>
        </p:nvSpPr>
        <p:spPr>
          <a:xfrm>
            <a:off x="576250" y="1318925"/>
            <a:ext cx="3610200" cy="912600"/>
          </a:xfrm>
          <a:prstGeom prst="rect">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2724" name="Google Shape;2724;p204"/>
          <p:cNvSpPr txBox="1"/>
          <p:nvPr>
            <p:ph idx="1" type="subTitle"/>
          </p:nvPr>
        </p:nvSpPr>
        <p:spPr>
          <a:xfrm>
            <a:off x="644993" y="1340975"/>
            <a:ext cx="3554700" cy="868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0" lang="en-CA" sz="1300">
                <a:latin typeface="Archivo"/>
                <a:ea typeface="Archivo"/>
                <a:cs typeface="Archivo"/>
                <a:sym typeface="Archivo"/>
              </a:rPr>
              <a:t>Two main cholestatic liver diseases:</a:t>
            </a:r>
            <a:endParaRPr b="0" sz="1300">
              <a:latin typeface="Archivo"/>
              <a:ea typeface="Archivo"/>
              <a:cs typeface="Archivo"/>
              <a:sym typeface="Archivo"/>
            </a:endParaRPr>
          </a:p>
          <a:p>
            <a:pPr indent="-311150" lvl="0" marL="457200" rtl="0" algn="l">
              <a:lnSpc>
                <a:spcPct val="100000"/>
              </a:lnSpc>
              <a:spcBef>
                <a:spcPts val="0"/>
              </a:spcBef>
              <a:spcAft>
                <a:spcPts val="0"/>
              </a:spcAft>
              <a:buSzPts val="1300"/>
              <a:buFont typeface="Archivo"/>
              <a:buChar char="●"/>
            </a:pPr>
            <a:r>
              <a:rPr b="0" lang="en-CA" sz="1300">
                <a:latin typeface="Archivo"/>
                <a:ea typeface="Archivo"/>
                <a:cs typeface="Archivo"/>
                <a:sym typeface="Archivo"/>
              </a:rPr>
              <a:t>Primary biliary cholangitis (PBC)</a:t>
            </a:r>
            <a:endParaRPr b="0" sz="1300">
              <a:latin typeface="Archivo"/>
              <a:ea typeface="Archivo"/>
              <a:cs typeface="Archivo"/>
              <a:sym typeface="Archivo"/>
            </a:endParaRPr>
          </a:p>
          <a:p>
            <a:pPr indent="-311150" lvl="0" marL="457200" rtl="0" algn="l">
              <a:lnSpc>
                <a:spcPct val="100000"/>
              </a:lnSpc>
              <a:spcBef>
                <a:spcPts val="0"/>
              </a:spcBef>
              <a:spcAft>
                <a:spcPts val="0"/>
              </a:spcAft>
              <a:buSzPts val="1300"/>
              <a:buFont typeface="Archivo"/>
              <a:buChar char="●"/>
            </a:pPr>
            <a:r>
              <a:rPr lang="en-CA" sz="1300">
                <a:latin typeface="Archivo"/>
                <a:ea typeface="Archivo"/>
                <a:cs typeface="Archivo"/>
                <a:sym typeface="Archivo"/>
              </a:rPr>
              <a:t>Primary sclerosing cholangitis (PSC)</a:t>
            </a:r>
            <a:endParaRPr sz="1300">
              <a:latin typeface="Archivo"/>
              <a:ea typeface="Archivo"/>
              <a:cs typeface="Archivo"/>
              <a:sym typeface="Archivo"/>
            </a:endParaRPr>
          </a:p>
        </p:txBody>
      </p:sp>
      <p:pic>
        <p:nvPicPr>
          <p:cNvPr id="2725" name="Google Shape;2725;p204" title="primary_sclerosing_cholangitis.jpg"/>
          <p:cNvPicPr preferRelativeResize="0"/>
          <p:nvPr/>
        </p:nvPicPr>
        <p:blipFill>
          <a:blip r:embed="rId3">
            <a:alphaModFix/>
          </a:blip>
          <a:stretch>
            <a:fillRect/>
          </a:stretch>
        </p:blipFill>
        <p:spPr>
          <a:xfrm>
            <a:off x="576250" y="2657950"/>
            <a:ext cx="2785200" cy="1715400"/>
          </a:xfrm>
          <a:prstGeom prst="roundRect">
            <a:avLst>
              <a:gd fmla="val 16667" name="adj"/>
            </a:avLst>
          </a:prstGeom>
          <a:noFill/>
          <a:ln cap="flat" cmpd="sng" w="19050">
            <a:solidFill>
              <a:schemeClr val="dk1"/>
            </a:solidFill>
            <a:prstDash val="solid"/>
            <a:round/>
            <a:headEnd len="sm" w="sm" type="none"/>
            <a:tailEnd len="sm" w="sm" type="none"/>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9" name="Shape 2729"/>
        <p:cNvGrpSpPr/>
        <p:nvPr/>
      </p:nvGrpSpPr>
      <p:grpSpPr>
        <a:xfrm>
          <a:off x="0" y="0"/>
          <a:ext cx="0" cy="0"/>
          <a:chOff x="0" y="0"/>
          <a:chExt cx="0" cy="0"/>
        </a:xfrm>
      </p:grpSpPr>
      <p:sp>
        <p:nvSpPr>
          <p:cNvPr id="2730" name="Google Shape;2730;p205"/>
          <p:cNvSpPr txBox="1"/>
          <p:nvPr>
            <p:ph idx="1" type="subTitle"/>
          </p:nvPr>
        </p:nvSpPr>
        <p:spPr>
          <a:xfrm>
            <a:off x="724775" y="1244049"/>
            <a:ext cx="7704000" cy="116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CA"/>
              <a:t>Budd-Chiari syndrome (BCS) is characterized by </a:t>
            </a:r>
            <a:r>
              <a:rPr b="1" lang="en-CA"/>
              <a:t>obstruction of the </a:t>
            </a:r>
            <a:r>
              <a:rPr b="1" lang="en-CA"/>
              <a:t>hepatic</a:t>
            </a:r>
            <a:r>
              <a:rPr b="1" lang="en-CA"/>
              <a:t> venous flow tract.</a:t>
            </a:r>
            <a:r>
              <a:rPr baseline="30000" lang="en-CA" sz="1400"/>
              <a:t>21</a:t>
            </a:r>
            <a:r>
              <a:rPr lang="en-CA"/>
              <a:t> This syndrome is caused by inherited and acquired </a:t>
            </a:r>
            <a:r>
              <a:rPr b="1" lang="en-CA"/>
              <a:t>hypercoagulable states.</a:t>
            </a:r>
            <a:r>
              <a:rPr baseline="30000" lang="en-CA" sz="1400"/>
              <a:t>21</a:t>
            </a:r>
            <a:r>
              <a:rPr lang="en-CA"/>
              <a:t> Medical management focuses on the control of portal hypertension, ascites, systemic or catheter-directed thrombolysis, and anticoagulation.</a:t>
            </a:r>
            <a:r>
              <a:rPr baseline="30000" lang="en-CA" sz="1400"/>
              <a:t>21</a:t>
            </a:r>
            <a:r>
              <a:rPr lang="en-CA"/>
              <a:t> </a:t>
            </a:r>
            <a:r>
              <a:rPr lang="en-CA"/>
              <a:t>Most patients require surgical or endovascular intervention.</a:t>
            </a:r>
            <a:r>
              <a:rPr baseline="30000" lang="en-CA" sz="1400"/>
              <a:t>21</a:t>
            </a:r>
            <a:endParaRPr/>
          </a:p>
        </p:txBody>
      </p:sp>
      <p:sp>
        <p:nvSpPr>
          <p:cNvPr id="2731" name="Google Shape;2731;p20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CA"/>
              <a:t>Budd-Chiari Syndrome</a:t>
            </a:r>
            <a:endParaRPr/>
          </a:p>
        </p:txBody>
      </p:sp>
      <p:pic>
        <p:nvPicPr>
          <p:cNvPr id="2732" name="Google Shape;2732;p205" title="images_10_12_9098_01.jpg"/>
          <p:cNvPicPr preferRelativeResize="0"/>
          <p:nvPr/>
        </p:nvPicPr>
        <p:blipFill>
          <a:blip r:embed="rId3">
            <a:alphaModFix/>
          </a:blip>
          <a:stretch>
            <a:fillRect/>
          </a:stretch>
        </p:blipFill>
        <p:spPr>
          <a:xfrm>
            <a:off x="822026" y="2622725"/>
            <a:ext cx="3103277" cy="2310224"/>
          </a:xfrm>
          <a:prstGeom prst="rect">
            <a:avLst/>
          </a:prstGeom>
          <a:noFill/>
          <a:ln>
            <a:noFill/>
          </a:ln>
        </p:spPr>
      </p:pic>
      <p:sp>
        <p:nvSpPr>
          <p:cNvPr id="2733" name="Google Shape;2733;p205"/>
          <p:cNvSpPr txBox="1"/>
          <p:nvPr/>
        </p:nvSpPr>
        <p:spPr>
          <a:xfrm>
            <a:off x="4300800" y="2536225"/>
            <a:ext cx="4199100" cy="12006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n-CA" sz="1200">
                <a:solidFill>
                  <a:schemeClr val="dk1"/>
                </a:solidFill>
                <a:latin typeface="Archivo"/>
                <a:ea typeface="Archivo"/>
                <a:cs typeface="Archivo"/>
                <a:sym typeface="Archivo"/>
              </a:rPr>
              <a:t>CT scan of abdomen of 30-year-old woman with Budd-Chiari syndrome</a:t>
            </a:r>
            <a:endParaRPr sz="1200">
              <a:solidFill>
                <a:schemeClr val="dk1"/>
              </a:solidFill>
              <a:latin typeface="Archivo"/>
              <a:ea typeface="Archivo"/>
              <a:cs typeface="Archivo"/>
              <a:sym typeface="Archivo"/>
            </a:endParaRPr>
          </a:p>
          <a:p>
            <a:pPr indent="-317500" lvl="0" marL="457200" rtl="0" algn="l">
              <a:spcBef>
                <a:spcPts val="0"/>
              </a:spcBef>
              <a:spcAft>
                <a:spcPts val="0"/>
              </a:spcAft>
              <a:buSzPts val="1400"/>
              <a:buChar char="●"/>
            </a:pPr>
            <a:r>
              <a:rPr lang="en-CA" sz="1200">
                <a:solidFill>
                  <a:schemeClr val="dk1"/>
                </a:solidFill>
                <a:latin typeface="Archivo"/>
                <a:ea typeface="Archivo"/>
                <a:cs typeface="Archivo"/>
                <a:sym typeface="Archivo"/>
              </a:rPr>
              <a:t>Arrow shows patchy enhancement of liver and absence of hepatic veins</a:t>
            </a:r>
            <a:endParaRPr sz="1200">
              <a:solidFill>
                <a:schemeClr val="dk1"/>
              </a:solidFill>
              <a:latin typeface="Archivo"/>
              <a:ea typeface="Archivo"/>
              <a:cs typeface="Archivo"/>
              <a:sym typeface="Archivo"/>
            </a:endParaRPr>
          </a:p>
          <a:p>
            <a:pPr indent="-317500" lvl="0" marL="457200" rtl="0" algn="l">
              <a:spcBef>
                <a:spcPts val="0"/>
              </a:spcBef>
              <a:spcAft>
                <a:spcPts val="0"/>
              </a:spcAft>
              <a:buSzPts val="1400"/>
              <a:buChar char="●"/>
            </a:pPr>
            <a:r>
              <a:rPr lang="en-CA" sz="1200">
                <a:solidFill>
                  <a:schemeClr val="dk1"/>
                </a:solidFill>
                <a:latin typeface="Archivo"/>
                <a:ea typeface="Archivo"/>
                <a:cs typeface="Archivo"/>
                <a:sym typeface="Archivo"/>
              </a:rPr>
              <a:t>Asterisk shows presence of ascites</a:t>
            </a:r>
            <a:endParaRPr sz="1200">
              <a:solidFill>
                <a:schemeClr val="dk1"/>
              </a:solidFill>
              <a:latin typeface="Archivo"/>
              <a:ea typeface="Archivo"/>
              <a:cs typeface="Archivo"/>
              <a:sym typeface="Archiv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819" name="Shape 1819"/>
        <p:cNvGrpSpPr/>
        <p:nvPr/>
      </p:nvGrpSpPr>
      <p:grpSpPr>
        <a:xfrm>
          <a:off x="0" y="0"/>
          <a:ext cx="0" cy="0"/>
          <a:chOff x="0" y="0"/>
          <a:chExt cx="0" cy="0"/>
        </a:xfrm>
      </p:grpSpPr>
      <p:sp>
        <p:nvSpPr>
          <p:cNvPr id="1820" name="Google Shape;1820;p107"/>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1821" name="Google Shape;1821;p107"/>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1822" name="Google Shape;1822;p107"/>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7" name="Shape 2737"/>
        <p:cNvGrpSpPr/>
        <p:nvPr/>
      </p:nvGrpSpPr>
      <p:grpSpPr>
        <a:xfrm>
          <a:off x="0" y="0"/>
          <a:ext cx="0" cy="0"/>
          <a:chOff x="0" y="0"/>
          <a:chExt cx="0" cy="0"/>
        </a:xfrm>
      </p:grpSpPr>
      <p:sp>
        <p:nvSpPr>
          <p:cNvPr id="2738" name="Google Shape;2738;p20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CA"/>
              <a:t>Cirrhosis</a:t>
            </a:r>
            <a:endParaRPr/>
          </a:p>
        </p:txBody>
      </p:sp>
      <p:sp>
        <p:nvSpPr>
          <p:cNvPr id="2739" name="Google Shape;2739;p206"/>
          <p:cNvSpPr txBox="1"/>
          <p:nvPr>
            <p:ph idx="4294967295" type="subTitle"/>
          </p:nvPr>
        </p:nvSpPr>
        <p:spPr>
          <a:xfrm>
            <a:off x="720000" y="3602545"/>
            <a:ext cx="4085700" cy="15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CA"/>
              <a:t>Three major mechanisms for pathogenesis:</a:t>
            </a:r>
            <a:endParaRPr b="1"/>
          </a:p>
          <a:p>
            <a:pPr indent="-304800" lvl="0" marL="457200" rtl="0" algn="l">
              <a:spcBef>
                <a:spcPts val="0"/>
              </a:spcBef>
              <a:spcAft>
                <a:spcPts val="0"/>
              </a:spcAft>
              <a:buSzPts val="1200"/>
              <a:buAutoNum type="arabicPeriod"/>
            </a:pPr>
            <a:r>
              <a:rPr lang="en-CA"/>
              <a:t>Cell death</a:t>
            </a:r>
            <a:endParaRPr/>
          </a:p>
          <a:p>
            <a:pPr indent="-304800" lvl="0" marL="457200" rtl="0" algn="l">
              <a:spcBef>
                <a:spcPts val="0"/>
              </a:spcBef>
              <a:spcAft>
                <a:spcPts val="0"/>
              </a:spcAft>
              <a:buSzPts val="1200"/>
              <a:buAutoNum type="arabicPeriod"/>
            </a:pPr>
            <a:r>
              <a:rPr lang="en-CA"/>
              <a:t>Fibrosis</a:t>
            </a:r>
            <a:endParaRPr/>
          </a:p>
          <a:p>
            <a:pPr indent="-304800" lvl="0" marL="457200" rtl="0" algn="l">
              <a:spcBef>
                <a:spcPts val="0"/>
              </a:spcBef>
              <a:spcAft>
                <a:spcPts val="0"/>
              </a:spcAft>
              <a:buSzPts val="1200"/>
              <a:buAutoNum type="arabicPeriod"/>
            </a:pPr>
            <a:r>
              <a:rPr lang="en-CA"/>
              <a:t>Regeneration</a:t>
            </a:r>
            <a:endParaRPr/>
          </a:p>
        </p:txBody>
      </p:sp>
      <p:pic>
        <p:nvPicPr>
          <p:cNvPr id="2740" name="Google Shape;2740;p206"/>
          <p:cNvPicPr preferRelativeResize="0"/>
          <p:nvPr/>
        </p:nvPicPr>
        <p:blipFill rotWithShape="1">
          <a:blip r:embed="rId3">
            <a:alphaModFix/>
          </a:blip>
          <a:srcRect b="4818" l="19634" r="12592" t="14744"/>
          <a:stretch/>
        </p:blipFill>
        <p:spPr>
          <a:xfrm>
            <a:off x="1506200" y="2054675"/>
            <a:ext cx="1906500" cy="1282575"/>
          </a:xfrm>
          <a:prstGeom prst="rect">
            <a:avLst/>
          </a:prstGeom>
          <a:noFill/>
          <a:ln>
            <a:noFill/>
          </a:ln>
        </p:spPr>
      </p:pic>
      <p:pic>
        <p:nvPicPr>
          <p:cNvPr id="2741" name="Google Shape;2741;p206"/>
          <p:cNvPicPr preferRelativeResize="0"/>
          <p:nvPr/>
        </p:nvPicPr>
        <p:blipFill rotWithShape="1">
          <a:blip r:embed="rId4">
            <a:alphaModFix/>
          </a:blip>
          <a:srcRect b="8429" l="8050" r="1909" t="19958"/>
          <a:stretch/>
        </p:blipFill>
        <p:spPr>
          <a:xfrm>
            <a:off x="4503175" y="2074700"/>
            <a:ext cx="2934100" cy="1262550"/>
          </a:xfrm>
          <a:prstGeom prst="rect">
            <a:avLst/>
          </a:prstGeom>
          <a:noFill/>
          <a:ln>
            <a:noFill/>
          </a:ln>
        </p:spPr>
      </p:pic>
      <p:sp>
        <p:nvSpPr>
          <p:cNvPr id="2742" name="Google Shape;2742;p206"/>
          <p:cNvSpPr txBox="1"/>
          <p:nvPr>
            <p:ph idx="4294967295" type="subTitle"/>
          </p:nvPr>
        </p:nvSpPr>
        <p:spPr>
          <a:xfrm>
            <a:off x="5003325" y="3441895"/>
            <a:ext cx="3743700" cy="1674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CA"/>
              <a:t>Etiology:</a:t>
            </a:r>
            <a:endParaRPr/>
          </a:p>
          <a:p>
            <a:pPr indent="-304800" lvl="0" marL="457200" rtl="0" algn="l">
              <a:spcBef>
                <a:spcPts val="0"/>
              </a:spcBef>
              <a:spcAft>
                <a:spcPts val="0"/>
              </a:spcAft>
              <a:buSzPts val="1200"/>
              <a:buChar char="●"/>
            </a:pPr>
            <a:r>
              <a:rPr lang="en-CA"/>
              <a:t>Infections (e.g., Hepatitis B/C)</a:t>
            </a:r>
            <a:endParaRPr/>
          </a:p>
          <a:p>
            <a:pPr indent="-304800" lvl="0" marL="457200" rtl="0" algn="l">
              <a:spcBef>
                <a:spcPts val="0"/>
              </a:spcBef>
              <a:spcAft>
                <a:spcPts val="0"/>
              </a:spcAft>
              <a:buSzPts val="1200"/>
              <a:buChar char="●"/>
            </a:pPr>
            <a:r>
              <a:rPr lang="en-CA"/>
              <a:t>Alcohol</a:t>
            </a:r>
            <a:endParaRPr/>
          </a:p>
          <a:p>
            <a:pPr indent="-304800" lvl="0" marL="457200" rtl="0" algn="l">
              <a:spcBef>
                <a:spcPts val="0"/>
              </a:spcBef>
              <a:spcAft>
                <a:spcPts val="0"/>
              </a:spcAft>
              <a:buSzPts val="1200"/>
              <a:buChar char="●"/>
            </a:pPr>
            <a:r>
              <a:rPr lang="en-CA"/>
              <a:t>Metabolic diseases (e.g., alpha-1-antitrypsin deficiency)</a:t>
            </a:r>
            <a:endParaRPr/>
          </a:p>
          <a:p>
            <a:pPr indent="-304800" lvl="0" marL="457200" rtl="0" algn="l">
              <a:spcBef>
                <a:spcPts val="0"/>
              </a:spcBef>
              <a:spcAft>
                <a:spcPts val="0"/>
              </a:spcAft>
              <a:buSzPts val="1200"/>
              <a:buChar char="●"/>
            </a:pPr>
            <a:r>
              <a:rPr lang="en-CA"/>
              <a:t>Drugs</a:t>
            </a:r>
            <a:endParaRPr/>
          </a:p>
          <a:p>
            <a:pPr indent="-304800" lvl="0" marL="457200" rtl="0" algn="l">
              <a:spcBef>
                <a:spcPts val="0"/>
              </a:spcBef>
              <a:spcAft>
                <a:spcPts val="0"/>
              </a:spcAft>
              <a:buSzPts val="1200"/>
              <a:buChar char="●"/>
            </a:pPr>
            <a:r>
              <a:rPr lang="en-CA"/>
              <a:t>Cardiovascular disease</a:t>
            </a:r>
            <a:endParaRPr/>
          </a:p>
          <a:p>
            <a:pPr indent="-304800" lvl="0" marL="457200" rtl="0" algn="l">
              <a:spcBef>
                <a:spcPts val="0"/>
              </a:spcBef>
              <a:spcAft>
                <a:spcPts val="0"/>
              </a:spcAft>
              <a:buSzPts val="1200"/>
              <a:buChar char="●"/>
            </a:pPr>
            <a:r>
              <a:rPr lang="en-CA"/>
              <a:t>Autoimmune disease</a:t>
            </a:r>
            <a:endParaRPr/>
          </a:p>
        </p:txBody>
      </p:sp>
      <p:sp>
        <p:nvSpPr>
          <p:cNvPr id="2743" name="Google Shape;2743;p206"/>
          <p:cNvSpPr txBox="1"/>
          <p:nvPr>
            <p:ph idx="4294967295" type="subTitle"/>
          </p:nvPr>
        </p:nvSpPr>
        <p:spPr>
          <a:xfrm>
            <a:off x="720000" y="1158788"/>
            <a:ext cx="7704000" cy="81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CA"/>
              <a:t>Cirrhosis is an </a:t>
            </a:r>
            <a:r>
              <a:rPr b="1" lang="en-CA"/>
              <a:t>end-stage chronic liver disease, </a:t>
            </a:r>
            <a:r>
              <a:rPr lang="en-CA"/>
              <a:t>where the liver experiences fibrosis and conversion of normal hepatic architecture into regenerative nodules.</a:t>
            </a:r>
            <a:r>
              <a:rPr baseline="30000" lang="en-CA" sz="1400"/>
              <a:t>17</a:t>
            </a:r>
            <a:r>
              <a:rPr lang="en-CA"/>
              <a:t> An estimated 6% of hepatic sarcoidosis patients experience cirrhosis.</a:t>
            </a:r>
            <a:r>
              <a:rPr baseline="30000" lang="en-CA" sz="1400"/>
              <a:t>19</a:t>
            </a:r>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7" name="Shape 2747"/>
        <p:cNvGrpSpPr/>
        <p:nvPr/>
      </p:nvGrpSpPr>
      <p:grpSpPr>
        <a:xfrm>
          <a:off x="0" y="0"/>
          <a:ext cx="0" cy="0"/>
          <a:chOff x="0" y="0"/>
          <a:chExt cx="0" cy="0"/>
        </a:xfrm>
      </p:grpSpPr>
      <p:sp>
        <p:nvSpPr>
          <p:cNvPr id="2748" name="Google Shape;2748;p20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CA"/>
              <a:t>Portal Hypertension</a:t>
            </a:r>
            <a:endParaRPr/>
          </a:p>
        </p:txBody>
      </p:sp>
      <p:sp>
        <p:nvSpPr>
          <p:cNvPr id="2749" name="Google Shape;2749;p207"/>
          <p:cNvSpPr txBox="1"/>
          <p:nvPr>
            <p:ph idx="4294967295" type="subTitle"/>
          </p:nvPr>
        </p:nvSpPr>
        <p:spPr>
          <a:xfrm>
            <a:off x="724775" y="1244049"/>
            <a:ext cx="7704000" cy="336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CA"/>
              <a:t>Portal hypertension is a chronic increase of the </a:t>
            </a:r>
            <a:r>
              <a:rPr b="1" lang="en-CA"/>
              <a:t>portal venous pressure.</a:t>
            </a:r>
            <a:r>
              <a:rPr baseline="30000" lang="en-CA" sz="1400"/>
              <a:t>22</a:t>
            </a:r>
            <a:r>
              <a:rPr lang="en-CA"/>
              <a:t> It is a complication of cirrhosis, where abnormal blood flow can lead to secondary dilation of veins at the base of the esophagus.</a:t>
            </a:r>
            <a:r>
              <a:rPr baseline="30000" lang="en-CA" sz="1400"/>
              <a:t>17</a:t>
            </a:r>
            <a:r>
              <a:rPr lang="en-CA"/>
              <a:t> Non-selective β-blockers are recommended for patients with small varices and high risk of bleeding, while patients with medium/large varices can be treated with either β-blockers or esophageal band ligation.</a:t>
            </a:r>
            <a:r>
              <a:rPr baseline="30000" lang="en-CA" sz="1400"/>
              <a:t>23</a:t>
            </a:r>
            <a:endParaRPr/>
          </a:p>
        </p:txBody>
      </p:sp>
      <p:pic>
        <p:nvPicPr>
          <p:cNvPr id="2750" name="Google Shape;2750;p207" title="picture-beta-blockers.jpg"/>
          <p:cNvPicPr preferRelativeResize="0"/>
          <p:nvPr/>
        </p:nvPicPr>
        <p:blipFill rotWithShape="1">
          <a:blip r:embed="rId3">
            <a:alphaModFix/>
          </a:blip>
          <a:srcRect b="2076" l="0" r="0" t="0"/>
          <a:stretch/>
        </p:blipFill>
        <p:spPr>
          <a:xfrm>
            <a:off x="817950" y="2598075"/>
            <a:ext cx="2316300" cy="2318400"/>
          </a:xfrm>
          <a:prstGeom prst="roundRect">
            <a:avLst>
              <a:gd fmla="val 16667" name="adj"/>
            </a:avLst>
          </a:prstGeom>
          <a:noFill/>
          <a:ln cap="flat" cmpd="sng" w="19050">
            <a:solidFill>
              <a:schemeClr val="dk1"/>
            </a:solidFill>
            <a:prstDash val="solid"/>
            <a:round/>
            <a:headEnd len="sm" w="sm" type="none"/>
            <a:tailEnd len="sm" w="sm" type="none"/>
          </a:ln>
        </p:spPr>
      </p:pic>
      <p:pic>
        <p:nvPicPr>
          <p:cNvPr id="2751" name="Google Shape;2751;p207" title="endoscopic-variceal-ligation.png"/>
          <p:cNvPicPr preferRelativeResize="0"/>
          <p:nvPr/>
        </p:nvPicPr>
        <p:blipFill>
          <a:blip r:embed="rId4">
            <a:alphaModFix/>
          </a:blip>
          <a:stretch>
            <a:fillRect/>
          </a:stretch>
        </p:blipFill>
        <p:spPr>
          <a:xfrm>
            <a:off x="3493225" y="2573475"/>
            <a:ext cx="4635300" cy="2367600"/>
          </a:xfrm>
          <a:prstGeom prst="roundRect">
            <a:avLst>
              <a:gd fmla="val 16667" name="adj"/>
            </a:avLst>
          </a:prstGeom>
          <a:noFill/>
          <a:ln cap="flat" cmpd="sng" w="19050">
            <a:solidFill>
              <a:schemeClr val="dk1"/>
            </a:solidFill>
            <a:prstDash val="solid"/>
            <a:round/>
            <a:headEnd len="sm" w="sm" type="none"/>
            <a:tailEnd len="sm" w="sm" type="none"/>
          </a:ln>
        </p:spPr>
      </p:pic>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755" name="Shape 2755"/>
        <p:cNvGrpSpPr/>
        <p:nvPr/>
      </p:nvGrpSpPr>
      <p:grpSpPr>
        <a:xfrm>
          <a:off x="0" y="0"/>
          <a:ext cx="0" cy="0"/>
          <a:chOff x="0" y="0"/>
          <a:chExt cx="0" cy="0"/>
        </a:xfrm>
      </p:grpSpPr>
      <p:sp>
        <p:nvSpPr>
          <p:cNvPr id="2756" name="Google Shape;2756;p208"/>
          <p:cNvSpPr txBox="1"/>
          <p:nvPr/>
        </p:nvSpPr>
        <p:spPr>
          <a:xfrm>
            <a:off x="601975" y="1478850"/>
            <a:ext cx="7833600" cy="21858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CA" sz="1600">
                <a:latin typeface="Archivo"/>
                <a:ea typeface="Archivo"/>
                <a:cs typeface="Archivo"/>
                <a:sym typeface="Archivo"/>
              </a:rPr>
              <a:t>Hepatic sarcoidosis primarily causes liver dysfunction through which mechanism?</a:t>
            </a:r>
            <a:endParaRPr b="1" sz="1600">
              <a:latin typeface="Archivo"/>
              <a:ea typeface="Archivo"/>
              <a:cs typeface="Archivo"/>
              <a:sym typeface="Archivo"/>
            </a:endParaRPr>
          </a:p>
          <a:p>
            <a:pPr indent="0" lvl="0" marL="0" marR="0" rtl="0" algn="l">
              <a:lnSpc>
                <a:spcPct val="150000"/>
              </a:lnSpc>
              <a:spcBef>
                <a:spcPts val="0"/>
              </a:spcBef>
              <a:spcAft>
                <a:spcPts val="0"/>
              </a:spcAft>
              <a:buNone/>
            </a:pPr>
            <a:r>
              <a:rPr i="0" lang="en-CA" sz="1600" u="sng" cap="none" strike="noStrike">
                <a:solidFill>
                  <a:schemeClr val="hlink"/>
                </a:solidFill>
                <a:latin typeface="Archivo"/>
                <a:ea typeface="Archivo"/>
                <a:cs typeface="Archivo"/>
                <a:sym typeface="Archivo"/>
                <a:hlinkClick action="ppaction://hlinksldjump" r:id="rId3"/>
              </a:rPr>
              <a:t>A)</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Viral destruction of hepatocytes</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howjump?jump=nextslide"/>
              </a:rPr>
              <a:t>B)</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Deposition of noncaseating granulomas in liver tissue</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4"/>
              </a:rPr>
              <a:t>C)</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Fat accumulation in hepatocytes</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5"/>
              </a:rPr>
              <a:t>D)</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Autoimmune destruction of hepatocyte nuclei</a:t>
            </a:r>
            <a:endParaRPr sz="1600">
              <a:latin typeface="Archivo"/>
              <a:ea typeface="Archivo"/>
              <a:cs typeface="Archivo"/>
              <a:sym typeface="Archivo"/>
            </a:endParaRPr>
          </a:p>
        </p:txBody>
      </p:sp>
      <p:sp>
        <p:nvSpPr>
          <p:cNvPr id="2757" name="Google Shape;2757;p208"/>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Archivo"/>
                <a:ea typeface="Archivo"/>
                <a:cs typeface="Archivo"/>
                <a:sym typeface="Archivo"/>
              </a:rPr>
              <a:t>Test Your Knowledge!</a:t>
            </a:r>
            <a:endParaRPr>
              <a:latin typeface="Archivo"/>
              <a:ea typeface="Archivo"/>
              <a:cs typeface="Archivo"/>
              <a:sym typeface="Archivo"/>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761" name="Shape 2761"/>
        <p:cNvGrpSpPr/>
        <p:nvPr/>
      </p:nvGrpSpPr>
      <p:grpSpPr>
        <a:xfrm>
          <a:off x="0" y="0"/>
          <a:ext cx="0" cy="0"/>
          <a:chOff x="0" y="0"/>
          <a:chExt cx="0" cy="0"/>
        </a:xfrm>
      </p:grpSpPr>
      <p:sp>
        <p:nvSpPr>
          <p:cNvPr id="2762" name="Google Shape;2762;p209"/>
          <p:cNvSpPr txBox="1"/>
          <p:nvPr/>
        </p:nvSpPr>
        <p:spPr>
          <a:xfrm>
            <a:off x="6600125" y="4387625"/>
            <a:ext cx="19398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Next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
        <p:nvSpPr>
          <p:cNvPr id="2763" name="Google Shape;2763;p209"/>
          <p:cNvSpPr txBox="1"/>
          <p:nvPr/>
        </p:nvSpPr>
        <p:spPr>
          <a:xfrm>
            <a:off x="601977" y="1669350"/>
            <a:ext cx="7800900" cy="2185800"/>
          </a:xfrm>
          <a:prstGeom prst="rect">
            <a:avLst/>
          </a:prstGeom>
          <a:noFill/>
          <a:ln>
            <a:noFill/>
          </a:ln>
        </p:spPr>
        <p:txBody>
          <a:bodyPr anchorCtr="0" anchor="t" bIns="45700" lIns="91425" spcFirstLastPara="1" rIns="91425" wrap="square" tIns="45700">
            <a:spAutoFit/>
          </a:bodyPr>
          <a:lstStyle/>
          <a:p>
            <a:pPr indent="0" lvl="0" marL="0" rtl="0" algn="l">
              <a:lnSpc>
                <a:spcPct val="150000"/>
              </a:lnSpc>
              <a:spcBef>
                <a:spcPts val="0"/>
              </a:spcBef>
              <a:spcAft>
                <a:spcPts val="0"/>
              </a:spcAft>
              <a:buNone/>
            </a:pPr>
            <a:r>
              <a:rPr lang="en-CA" sz="1600">
                <a:solidFill>
                  <a:schemeClr val="dk1"/>
                </a:solidFill>
                <a:latin typeface="Archivo"/>
                <a:ea typeface="Archivo"/>
                <a:cs typeface="Archivo"/>
                <a:sym typeface="Archivo"/>
              </a:rPr>
              <a:t>The disease involves granulomatous infiltration with noncaseating granulomas, disrupting hepatic architecture. </a:t>
            </a:r>
            <a:endParaRPr sz="1600">
              <a:solidFill>
                <a:schemeClr val="dk1"/>
              </a:solidFill>
              <a:latin typeface="Archivo"/>
              <a:ea typeface="Archivo"/>
              <a:cs typeface="Archivo"/>
              <a:sym typeface="Archivo"/>
            </a:endParaRPr>
          </a:p>
          <a:p>
            <a:pPr indent="0" lvl="0" marL="0" marR="0" rtl="0" algn="l">
              <a:lnSpc>
                <a:spcPct val="150000"/>
              </a:lnSpc>
              <a:spcBef>
                <a:spcPts val="0"/>
              </a:spcBef>
              <a:spcAft>
                <a:spcPts val="0"/>
              </a:spcAft>
              <a:buNone/>
            </a:pPr>
            <a:r>
              <a:t/>
            </a:r>
            <a:endParaRPr b="1" sz="1600">
              <a:latin typeface="Archivo"/>
              <a:ea typeface="Archivo"/>
              <a:cs typeface="Archivo"/>
              <a:sym typeface="Archivo"/>
            </a:endParaRPr>
          </a:p>
          <a:p>
            <a:pPr indent="0" lvl="0" marL="0" marR="0" rtl="0" algn="l">
              <a:lnSpc>
                <a:spcPct val="150000"/>
              </a:lnSpc>
              <a:spcBef>
                <a:spcPts val="0"/>
              </a:spcBef>
              <a:spcAft>
                <a:spcPts val="0"/>
              </a:spcAft>
              <a:buNone/>
            </a:pPr>
            <a:r>
              <a:rPr b="1" lang="en-CA" sz="1600">
                <a:latin typeface="Archivo"/>
                <a:ea typeface="Archivo"/>
                <a:cs typeface="Archivo"/>
                <a:sym typeface="Archivo"/>
              </a:rPr>
              <a:t>A</a:t>
            </a:r>
            <a:r>
              <a:rPr b="1"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Sarcoidosis is not caused by viral infection.</a:t>
            </a:r>
            <a:endParaRPr sz="1600">
              <a:latin typeface="Archivo"/>
              <a:ea typeface="Archivo"/>
              <a:cs typeface="Archivo"/>
              <a:sym typeface="Archivo"/>
            </a:endParaRPr>
          </a:p>
          <a:p>
            <a:pPr indent="0" lvl="0" marL="0" marR="0" rtl="0" algn="l">
              <a:lnSpc>
                <a:spcPct val="150000"/>
              </a:lnSpc>
              <a:spcBef>
                <a:spcPts val="0"/>
              </a:spcBef>
              <a:spcAft>
                <a:spcPts val="0"/>
              </a:spcAft>
              <a:buNone/>
            </a:pPr>
            <a:r>
              <a:rPr b="1" i="0" lang="en-CA" sz="1600" u="none" cap="none" strike="noStrike">
                <a:solidFill>
                  <a:srgbClr val="000000"/>
                </a:solidFill>
                <a:latin typeface="Archivo"/>
                <a:ea typeface="Archivo"/>
                <a:cs typeface="Archivo"/>
                <a:sym typeface="Archivo"/>
              </a:rPr>
              <a:t>C) </a:t>
            </a:r>
            <a:r>
              <a:rPr lang="en-CA" sz="1600">
                <a:latin typeface="Archivo"/>
                <a:ea typeface="Archivo"/>
                <a:cs typeface="Archivo"/>
                <a:sym typeface="Archivo"/>
              </a:rPr>
              <a:t>Fat accumulation occurs in fatty liver disease.</a:t>
            </a:r>
            <a:endParaRPr sz="1600">
              <a:latin typeface="Archivo"/>
              <a:ea typeface="Archivo"/>
              <a:cs typeface="Archivo"/>
              <a:sym typeface="Archivo"/>
            </a:endParaRPr>
          </a:p>
          <a:p>
            <a:pPr indent="0" lvl="0" marL="0" marR="0" rtl="0" algn="l">
              <a:lnSpc>
                <a:spcPct val="150000"/>
              </a:lnSpc>
              <a:spcBef>
                <a:spcPts val="0"/>
              </a:spcBef>
              <a:spcAft>
                <a:spcPts val="0"/>
              </a:spcAft>
              <a:buNone/>
            </a:pPr>
            <a:r>
              <a:rPr b="1" i="0" lang="en-CA" sz="1600" u="none" cap="none" strike="noStrike">
                <a:solidFill>
                  <a:srgbClr val="000000"/>
                </a:solidFill>
                <a:latin typeface="Archivo"/>
                <a:ea typeface="Archivo"/>
                <a:cs typeface="Archivo"/>
                <a:sym typeface="Archivo"/>
              </a:rPr>
              <a:t>D) </a:t>
            </a:r>
            <a:r>
              <a:rPr lang="en-CA" sz="1600">
                <a:latin typeface="Archivo"/>
                <a:ea typeface="Archivo"/>
                <a:cs typeface="Archivo"/>
                <a:sym typeface="Archivo"/>
              </a:rPr>
              <a:t>This mechanism is not typical of sarcoidosis.</a:t>
            </a:r>
            <a:endParaRPr sz="1600">
              <a:latin typeface="Archivo"/>
              <a:ea typeface="Archivo"/>
              <a:cs typeface="Archivo"/>
              <a:sym typeface="Archivo"/>
            </a:endParaRPr>
          </a:p>
        </p:txBody>
      </p:sp>
      <p:sp>
        <p:nvSpPr>
          <p:cNvPr id="2764" name="Google Shape;2764;p209"/>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Correct Answer!</a:t>
            </a:r>
            <a:endParaRPr>
              <a:latin typeface="Archivo"/>
              <a:ea typeface="Archivo"/>
              <a:cs typeface="Archivo"/>
              <a:sym typeface="Archivo"/>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768" name="Shape 2768"/>
        <p:cNvGrpSpPr/>
        <p:nvPr/>
      </p:nvGrpSpPr>
      <p:grpSpPr>
        <a:xfrm>
          <a:off x="0" y="0"/>
          <a:ext cx="0" cy="0"/>
          <a:chOff x="0" y="0"/>
          <a:chExt cx="0" cy="0"/>
        </a:xfrm>
      </p:grpSpPr>
      <p:sp>
        <p:nvSpPr>
          <p:cNvPr id="2769" name="Google Shape;2769;p210"/>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2770" name="Google Shape;2770;p210"/>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771" name="Google Shape;2771;p210"/>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775" name="Shape 2775"/>
        <p:cNvGrpSpPr/>
        <p:nvPr/>
      </p:nvGrpSpPr>
      <p:grpSpPr>
        <a:xfrm>
          <a:off x="0" y="0"/>
          <a:ext cx="0" cy="0"/>
          <a:chOff x="0" y="0"/>
          <a:chExt cx="0" cy="0"/>
        </a:xfrm>
      </p:grpSpPr>
      <p:sp>
        <p:nvSpPr>
          <p:cNvPr id="2776" name="Google Shape;2776;p211"/>
          <p:cNvSpPr txBox="1"/>
          <p:nvPr/>
        </p:nvSpPr>
        <p:spPr>
          <a:xfrm>
            <a:off x="601975" y="1918875"/>
            <a:ext cx="7833600" cy="21858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Font typeface="Arial"/>
              <a:buNone/>
            </a:pPr>
            <a:r>
              <a:rPr b="1" lang="en-CA" sz="1600">
                <a:latin typeface="Archivo"/>
                <a:ea typeface="Archivo"/>
                <a:cs typeface="Archivo"/>
                <a:sym typeface="Archivo"/>
              </a:rPr>
              <a:t>Which laboratory abnormality is commonly associated with hepatic sarcoidosis?</a:t>
            </a:r>
            <a:endParaRPr b="1" sz="1600">
              <a:latin typeface="Archivo"/>
              <a:ea typeface="Archivo"/>
              <a:cs typeface="Archivo"/>
              <a:sym typeface="Archivo"/>
            </a:endParaRPr>
          </a:p>
          <a:p>
            <a:pPr indent="0" lvl="0" marL="0" marR="0" rtl="0" algn="l">
              <a:lnSpc>
                <a:spcPct val="150000"/>
              </a:lnSpc>
              <a:spcBef>
                <a:spcPts val="0"/>
              </a:spcBef>
              <a:spcAft>
                <a:spcPts val="0"/>
              </a:spcAft>
              <a:buNone/>
            </a:pPr>
            <a:r>
              <a:rPr i="0" lang="en-CA" sz="1600" u="sng" cap="none" strike="noStrike">
                <a:solidFill>
                  <a:schemeClr val="hlink"/>
                </a:solidFill>
                <a:latin typeface="Archivo"/>
                <a:ea typeface="Archivo"/>
                <a:cs typeface="Archivo"/>
                <a:sym typeface="Archivo"/>
                <a:hlinkClick action="ppaction://hlinksldjump" r:id="rId3"/>
              </a:rPr>
              <a:t>A)</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Increased alkaline phosphatase</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howjump?jump=nextslide"/>
              </a:rPr>
              <a:t>B)</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Decreased calcium</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4"/>
              </a:rPr>
              <a:t>C)</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Elevated bilirubin exclusively</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5"/>
              </a:rPr>
              <a:t>D)</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Reduced albumin only</a:t>
            </a:r>
            <a:endParaRPr sz="1600">
              <a:latin typeface="Archivo"/>
              <a:ea typeface="Archivo"/>
              <a:cs typeface="Archivo"/>
              <a:sym typeface="Archivo"/>
            </a:endParaRPr>
          </a:p>
        </p:txBody>
      </p:sp>
      <p:sp>
        <p:nvSpPr>
          <p:cNvPr id="2777" name="Google Shape;2777;p211"/>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Archivo"/>
                <a:ea typeface="Archivo"/>
                <a:cs typeface="Archivo"/>
                <a:sym typeface="Archivo"/>
              </a:rPr>
              <a:t>Test Your Knowledge!</a:t>
            </a:r>
            <a:endParaRPr>
              <a:latin typeface="Archivo"/>
              <a:ea typeface="Archivo"/>
              <a:cs typeface="Archivo"/>
              <a:sym typeface="Archivo"/>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781" name="Shape 2781"/>
        <p:cNvGrpSpPr/>
        <p:nvPr/>
      </p:nvGrpSpPr>
      <p:grpSpPr>
        <a:xfrm>
          <a:off x="0" y="0"/>
          <a:ext cx="0" cy="0"/>
          <a:chOff x="0" y="0"/>
          <a:chExt cx="0" cy="0"/>
        </a:xfrm>
      </p:grpSpPr>
      <p:sp>
        <p:nvSpPr>
          <p:cNvPr id="2782" name="Google Shape;2782;p212"/>
          <p:cNvSpPr txBox="1"/>
          <p:nvPr/>
        </p:nvSpPr>
        <p:spPr>
          <a:xfrm>
            <a:off x="601977" y="1669350"/>
            <a:ext cx="7800900" cy="1816200"/>
          </a:xfrm>
          <a:prstGeom prst="rect">
            <a:avLst/>
          </a:prstGeom>
          <a:noFill/>
          <a:ln>
            <a:noFill/>
          </a:ln>
        </p:spPr>
        <p:txBody>
          <a:bodyPr anchorCtr="0" anchor="t" bIns="45700" lIns="91425" spcFirstLastPara="1" rIns="91425" wrap="square" tIns="45700">
            <a:spAutoFit/>
          </a:bodyPr>
          <a:lstStyle/>
          <a:p>
            <a:pPr indent="0" lvl="0" marL="0" rtl="0" algn="l">
              <a:lnSpc>
                <a:spcPct val="150000"/>
              </a:lnSpc>
              <a:spcBef>
                <a:spcPts val="0"/>
              </a:spcBef>
              <a:spcAft>
                <a:spcPts val="0"/>
              </a:spcAft>
              <a:buNone/>
            </a:pPr>
            <a:r>
              <a:rPr lang="en-CA" sz="1600">
                <a:solidFill>
                  <a:schemeClr val="dk1"/>
                </a:solidFill>
                <a:latin typeface="Archivo"/>
                <a:ea typeface="Archivo"/>
                <a:cs typeface="Archivo"/>
                <a:sym typeface="Archivo"/>
              </a:rPr>
              <a:t>Alkaline phosphatase elevation is common due to biliary involvement.</a:t>
            </a:r>
            <a:endParaRPr sz="1600">
              <a:solidFill>
                <a:schemeClr val="dk1"/>
              </a:solidFill>
              <a:latin typeface="Archivo"/>
              <a:ea typeface="Archivo"/>
              <a:cs typeface="Archivo"/>
              <a:sym typeface="Archivo"/>
            </a:endParaRPr>
          </a:p>
          <a:p>
            <a:pPr indent="0" lvl="0" marL="0" marR="0" rtl="0" algn="l">
              <a:lnSpc>
                <a:spcPct val="150000"/>
              </a:lnSpc>
              <a:spcBef>
                <a:spcPts val="0"/>
              </a:spcBef>
              <a:spcAft>
                <a:spcPts val="0"/>
              </a:spcAft>
              <a:buNone/>
            </a:pPr>
            <a:r>
              <a:t/>
            </a:r>
            <a:endParaRPr b="1" sz="1600">
              <a:latin typeface="Archivo"/>
              <a:ea typeface="Archivo"/>
              <a:cs typeface="Archivo"/>
              <a:sym typeface="Archivo"/>
            </a:endParaRPr>
          </a:p>
          <a:p>
            <a:pPr indent="0" lvl="0" marL="0" marR="0" rtl="0" algn="l">
              <a:lnSpc>
                <a:spcPct val="150000"/>
              </a:lnSpc>
              <a:spcBef>
                <a:spcPts val="0"/>
              </a:spcBef>
              <a:spcAft>
                <a:spcPts val="0"/>
              </a:spcAft>
              <a:buNone/>
            </a:pPr>
            <a:r>
              <a:rPr b="1" lang="en-CA" sz="1600">
                <a:latin typeface="Archivo"/>
                <a:ea typeface="Archivo"/>
                <a:cs typeface="Archivo"/>
                <a:sym typeface="Archivo"/>
              </a:rPr>
              <a:t>B</a:t>
            </a:r>
            <a:r>
              <a:rPr b="1"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Sarcoidosis often causes hypercalcemia, not decreased calcium.</a:t>
            </a:r>
            <a:endParaRPr sz="1600">
              <a:latin typeface="Archivo"/>
              <a:ea typeface="Archivo"/>
              <a:cs typeface="Archivo"/>
              <a:sym typeface="Archivo"/>
            </a:endParaRPr>
          </a:p>
          <a:p>
            <a:pPr indent="0" lvl="0" marL="0" marR="0" rtl="0" algn="l">
              <a:lnSpc>
                <a:spcPct val="150000"/>
              </a:lnSpc>
              <a:spcBef>
                <a:spcPts val="0"/>
              </a:spcBef>
              <a:spcAft>
                <a:spcPts val="0"/>
              </a:spcAft>
              <a:buNone/>
            </a:pPr>
            <a:r>
              <a:rPr b="1" i="0" lang="en-CA" sz="1600" u="none" cap="none" strike="noStrike">
                <a:solidFill>
                  <a:srgbClr val="000000"/>
                </a:solidFill>
                <a:latin typeface="Archivo"/>
                <a:ea typeface="Archivo"/>
                <a:cs typeface="Archivo"/>
                <a:sym typeface="Archivo"/>
              </a:rPr>
              <a:t>C) </a:t>
            </a:r>
            <a:r>
              <a:rPr lang="en-CA" sz="1600">
                <a:latin typeface="Archivo"/>
                <a:ea typeface="Archivo"/>
                <a:cs typeface="Archivo"/>
                <a:sym typeface="Archivo"/>
              </a:rPr>
              <a:t>Bilirubin may increase but is not the primary marker.</a:t>
            </a:r>
            <a:endParaRPr sz="1600">
              <a:latin typeface="Archivo"/>
              <a:ea typeface="Archivo"/>
              <a:cs typeface="Archivo"/>
              <a:sym typeface="Archivo"/>
            </a:endParaRPr>
          </a:p>
          <a:p>
            <a:pPr indent="0" lvl="0" marL="0" marR="0" rtl="0" algn="l">
              <a:lnSpc>
                <a:spcPct val="150000"/>
              </a:lnSpc>
              <a:spcBef>
                <a:spcPts val="0"/>
              </a:spcBef>
              <a:spcAft>
                <a:spcPts val="0"/>
              </a:spcAft>
              <a:buNone/>
            </a:pPr>
            <a:r>
              <a:rPr b="1" i="0" lang="en-CA" sz="1600" u="none" cap="none" strike="noStrike">
                <a:solidFill>
                  <a:srgbClr val="000000"/>
                </a:solidFill>
                <a:latin typeface="Archivo"/>
                <a:ea typeface="Archivo"/>
                <a:cs typeface="Archivo"/>
                <a:sym typeface="Archivo"/>
              </a:rPr>
              <a:t>D) </a:t>
            </a:r>
            <a:r>
              <a:rPr lang="en-CA" sz="1600">
                <a:latin typeface="Archivo"/>
                <a:ea typeface="Archivo"/>
                <a:cs typeface="Archivo"/>
                <a:sym typeface="Archivo"/>
              </a:rPr>
              <a:t>Albumin decreases mainly in advanced liver disease.</a:t>
            </a:r>
            <a:endParaRPr sz="1600">
              <a:latin typeface="Archivo"/>
              <a:ea typeface="Archivo"/>
              <a:cs typeface="Archivo"/>
              <a:sym typeface="Archivo"/>
            </a:endParaRPr>
          </a:p>
        </p:txBody>
      </p:sp>
      <p:sp>
        <p:nvSpPr>
          <p:cNvPr id="2783" name="Google Shape;2783;p212"/>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Correct Answer!</a:t>
            </a:r>
            <a:endParaRPr>
              <a:latin typeface="Archivo"/>
              <a:ea typeface="Archivo"/>
              <a:cs typeface="Archivo"/>
              <a:sym typeface="Archivo"/>
            </a:endParaRPr>
          </a:p>
        </p:txBody>
      </p:sp>
      <p:sp>
        <p:nvSpPr>
          <p:cNvPr id="2784" name="Google Shape;2784;p212"/>
          <p:cNvSpPr txBox="1"/>
          <p:nvPr/>
        </p:nvSpPr>
        <p:spPr>
          <a:xfrm>
            <a:off x="6600125" y="4387625"/>
            <a:ext cx="19398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Next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788" name="Shape 2788"/>
        <p:cNvGrpSpPr/>
        <p:nvPr/>
      </p:nvGrpSpPr>
      <p:grpSpPr>
        <a:xfrm>
          <a:off x="0" y="0"/>
          <a:ext cx="0" cy="0"/>
          <a:chOff x="0" y="0"/>
          <a:chExt cx="0" cy="0"/>
        </a:xfrm>
      </p:grpSpPr>
      <p:sp>
        <p:nvSpPr>
          <p:cNvPr id="2789" name="Google Shape;2789;p213"/>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2790" name="Google Shape;2790;p213"/>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791" name="Google Shape;2791;p213"/>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795" name="Shape 2795"/>
        <p:cNvGrpSpPr/>
        <p:nvPr/>
      </p:nvGrpSpPr>
      <p:grpSpPr>
        <a:xfrm>
          <a:off x="0" y="0"/>
          <a:ext cx="0" cy="0"/>
          <a:chOff x="0" y="0"/>
          <a:chExt cx="0" cy="0"/>
        </a:xfrm>
      </p:grpSpPr>
      <p:sp>
        <p:nvSpPr>
          <p:cNvPr id="2796" name="Google Shape;2796;p214"/>
          <p:cNvSpPr txBox="1"/>
          <p:nvPr/>
        </p:nvSpPr>
        <p:spPr>
          <a:xfrm>
            <a:off x="601975" y="1918875"/>
            <a:ext cx="7833600" cy="18162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CA" sz="1600">
                <a:latin typeface="Archivo"/>
                <a:ea typeface="Archivo"/>
                <a:cs typeface="Archivo"/>
                <a:sym typeface="Archivo"/>
              </a:rPr>
              <a:t>Portal hypertension in hepatic sarcoidosis occurs primarily due to:</a:t>
            </a:r>
            <a:endParaRPr b="1" sz="1600">
              <a:latin typeface="Archivo"/>
              <a:ea typeface="Archivo"/>
              <a:cs typeface="Archivo"/>
              <a:sym typeface="Archivo"/>
            </a:endParaRPr>
          </a:p>
          <a:p>
            <a:pPr indent="0" lvl="0" marL="0" marR="0" rtl="0" algn="l">
              <a:lnSpc>
                <a:spcPct val="150000"/>
              </a:lnSpc>
              <a:spcBef>
                <a:spcPts val="0"/>
              </a:spcBef>
              <a:spcAft>
                <a:spcPts val="0"/>
              </a:spcAft>
              <a:buNone/>
            </a:pPr>
            <a:r>
              <a:rPr i="0" lang="en-CA" sz="1600" u="sng" cap="none" strike="noStrike">
                <a:solidFill>
                  <a:schemeClr val="hlink"/>
                </a:solidFill>
                <a:latin typeface="Archivo"/>
                <a:ea typeface="Archivo"/>
                <a:cs typeface="Archivo"/>
                <a:sym typeface="Archivo"/>
                <a:hlinkClick action="ppaction://hlinksldjump" r:id="rId3"/>
              </a:rPr>
              <a:t>A)</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Increased bile production</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howjump?jump=nextslide"/>
              </a:rPr>
              <a:t>B)</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Obstruction of hepatic blood flow from fibrosis or cirrhosis</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4"/>
              </a:rPr>
              <a:t>C)</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Decreased hepatic artery flow</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5"/>
              </a:rPr>
              <a:t>D)</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Excess albumin production</a:t>
            </a:r>
            <a:endParaRPr sz="1600">
              <a:latin typeface="Archivo"/>
              <a:ea typeface="Archivo"/>
              <a:cs typeface="Archivo"/>
              <a:sym typeface="Archivo"/>
            </a:endParaRPr>
          </a:p>
        </p:txBody>
      </p:sp>
      <p:sp>
        <p:nvSpPr>
          <p:cNvPr id="2797" name="Google Shape;2797;p214"/>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Archivo"/>
                <a:ea typeface="Archivo"/>
                <a:cs typeface="Archivo"/>
                <a:sym typeface="Archivo"/>
              </a:rPr>
              <a:t>Test Your Knowledge!</a:t>
            </a:r>
            <a:endParaRPr>
              <a:latin typeface="Archivo"/>
              <a:ea typeface="Archivo"/>
              <a:cs typeface="Archivo"/>
              <a:sym typeface="Archivo"/>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801" name="Shape 2801"/>
        <p:cNvGrpSpPr/>
        <p:nvPr/>
      </p:nvGrpSpPr>
      <p:grpSpPr>
        <a:xfrm>
          <a:off x="0" y="0"/>
          <a:ext cx="0" cy="0"/>
          <a:chOff x="0" y="0"/>
          <a:chExt cx="0" cy="0"/>
        </a:xfrm>
      </p:grpSpPr>
      <p:sp>
        <p:nvSpPr>
          <p:cNvPr id="2802" name="Google Shape;2802;p215"/>
          <p:cNvSpPr txBox="1"/>
          <p:nvPr/>
        </p:nvSpPr>
        <p:spPr>
          <a:xfrm>
            <a:off x="601977" y="1669350"/>
            <a:ext cx="7800900" cy="1816200"/>
          </a:xfrm>
          <a:prstGeom prst="rect">
            <a:avLst/>
          </a:prstGeom>
          <a:noFill/>
          <a:ln>
            <a:noFill/>
          </a:ln>
        </p:spPr>
        <p:txBody>
          <a:bodyPr anchorCtr="0" anchor="t" bIns="45700" lIns="91425" spcFirstLastPara="1" rIns="91425" wrap="square" tIns="45700">
            <a:spAutoFit/>
          </a:bodyPr>
          <a:lstStyle/>
          <a:p>
            <a:pPr indent="0" lvl="0" marL="0" rtl="0" algn="l">
              <a:lnSpc>
                <a:spcPct val="150000"/>
              </a:lnSpc>
              <a:spcBef>
                <a:spcPts val="0"/>
              </a:spcBef>
              <a:spcAft>
                <a:spcPts val="0"/>
              </a:spcAft>
              <a:buNone/>
            </a:pPr>
            <a:r>
              <a:rPr lang="en-CA" sz="1600">
                <a:solidFill>
                  <a:schemeClr val="dk1"/>
                </a:solidFill>
                <a:latin typeface="Archivo"/>
                <a:ea typeface="Archivo"/>
                <a:cs typeface="Archivo"/>
                <a:sym typeface="Archivo"/>
              </a:rPr>
              <a:t>Fibrosis and cirrhosis increase resistance to portal blood flow.</a:t>
            </a:r>
            <a:endParaRPr sz="1600">
              <a:solidFill>
                <a:schemeClr val="dk1"/>
              </a:solidFill>
              <a:latin typeface="Archivo"/>
              <a:ea typeface="Archivo"/>
              <a:cs typeface="Archivo"/>
              <a:sym typeface="Archivo"/>
            </a:endParaRPr>
          </a:p>
          <a:p>
            <a:pPr indent="0" lvl="0" marL="0" marR="0" rtl="0" algn="l">
              <a:lnSpc>
                <a:spcPct val="150000"/>
              </a:lnSpc>
              <a:spcBef>
                <a:spcPts val="0"/>
              </a:spcBef>
              <a:spcAft>
                <a:spcPts val="0"/>
              </a:spcAft>
              <a:buNone/>
            </a:pPr>
            <a:r>
              <a:t/>
            </a:r>
            <a:endParaRPr b="1" sz="1600">
              <a:latin typeface="Archivo"/>
              <a:ea typeface="Archivo"/>
              <a:cs typeface="Archivo"/>
              <a:sym typeface="Archivo"/>
            </a:endParaRPr>
          </a:p>
          <a:p>
            <a:pPr indent="0" lvl="0" marL="0" marR="0" rtl="0" algn="l">
              <a:lnSpc>
                <a:spcPct val="150000"/>
              </a:lnSpc>
              <a:spcBef>
                <a:spcPts val="0"/>
              </a:spcBef>
              <a:spcAft>
                <a:spcPts val="0"/>
              </a:spcAft>
              <a:buNone/>
            </a:pPr>
            <a:r>
              <a:rPr b="1" lang="en-CA" sz="1600">
                <a:latin typeface="Archivo"/>
                <a:ea typeface="Archivo"/>
                <a:cs typeface="Archivo"/>
                <a:sym typeface="Archivo"/>
              </a:rPr>
              <a:t>A</a:t>
            </a:r>
            <a:r>
              <a:rPr b="1"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Bile production does not influence portal pressure.</a:t>
            </a:r>
            <a:endParaRPr sz="1600">
              <a:latin typeface="Archivo"/>
              <a:ea typeface="Archivo"/>
              <a:cs typeface="Archivo"/>
              <a:sym typeface="Archivo"/>
            </a:endParaRPr>
          </a:p>
          <a:p>
            <a:pPr indent="0" lvl="0" marL="0" marR="0" rtl="0" algn="l">
              <a:lnSpc>
                <a:spcPct val="150000"/>
              </a:lnSpc>
              <a:spcBef>
                <a:spcPts val="0"/>
              </a:spcBef>
              <a:spcAft>
                <a:spcPts val="0"/>
              </a:spcAft>
              <a:buNone/>
            </a:pPr>
            <a:r>
              <a:rPr b="1" i="0" lang="en-CA" sz="1600" u="none" cap="none" strike="noStrike">
                <a:solidFill>
                  <a:srgbClr val="000000"/>
                </a:solidFill>
                <a:latin typeface="Archivo"/>
                <a:ea typeface="Archivo"/>
                <a:cs typeface="Archivo"/>
                <a:sym typeface="Archivo"/>
              </a:rPr>
              <a:t>C) </a:t>
            </a:r>
            <a:r>
              <a:rPr lang="en-CA" sz="1600">
                <a:latin typeface="Archivo"/>
                <a:ea typeface="Archivo"/>
                <a:cs typeface="Archivo"/>
                <a:sym typeface="Archivo"/>
              </a:rPr>
              <a:t>Portal hypertension relates to portal venous flow.</a:t>
            </a:r>
            <a:endParaRPr sz="1600">
              <a:latin typeface="Archivo"/>
              <a:ea typeface="Archivo"/>
              <a:cs typeface="Archivo"/>
              <a:sym typeface="Archivo"/>
            </a:endParaRPr>
          </a:p>
          <a:p>
            <a:pPr indent="0" lvl="0" marL="0" marR="0" rtl="0" algn="l">
              <a:lnSpc>
                <a:spcPct val="150000"/>
              </a:lnSpc>
              <a:spcBef>
                <a:spcPts val="0"/>
              </a:spcBef>
              <a:spcAft>
                <a:spcPts val="0"/>
              </a:spcAft>
              <a:buNone/>
            </a:pPr>
            <a:r>
              <a:rPr b="1" i="0" lang="en-CA" sz="1600" u="none" cap="none" strike="noStrike">
                <a:solidFill>
                  <a:srgbClr val="000000"/>
                </a:solidFill>
                <a:latin typeface="Archivo"/>
                <a:ea typeface="Archivo"/>
                <a:cs typeface="Archivo"/>
                <a:sym typeface="Archivo"/>
              </a:rPr>
              <a:t>D) </a:t>
            </a:r>
            <a:r>
              <a:rPr lang="en-CA" sz="1600">
                <a:latin typeface="Archivo"/>
                <a:ea typeface="Archivo"/>
                <a:cs typeface="Archivo"/>
                <a:sym typeface="Archivo"/>
              </a:rPr>
              <a:t>Albumin does not affect portal pressure.</a:t>
            </a:r>
            <a:endParaRPr sz="1600">
              <a:latin typeface="Archivo"/>
              <a:ea typeface="Archivo"/>
              <a:cs typeface="Archivo"/>
              <a:sym typeface="Archivo"/>
            </a:endParaRPr>
          </a:p>
        </p:txBody>
      </p:sp>
      <p:sp>
        <p:nvSpPr>
          <p:cNvPr id="2803" name="Google Shape;2803;p215"/>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Correct Answer!</a:t>
            </a:r>
            <a:endParaRPr>
              <a:latin typeface="Archivo"/>
              <a:ea typeface="Archivo"/>
              <a:cs typeface="Archivo"/>
              <a:sym typeface="Archivo"/>
            </a:endParaRPr>
          </a:p>
        </p:txBody>
      </p:sp>
      <p:sp>
        <p:nvSpPr>
          <p:cNvPr id="2804" name="Google Shape;2804;p215"/>
          <p:cNvSpPr txBox="1"/>
          <p:nvPr/>
        </p:nvSpPr>
        <p:spPr>
          <a:xfrm>
            <a:off x="6089025" y="4387625"/>
            <a:ext cx="24510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CA" sz="2000" u="sng">
                <a:solidFill>
                  <a:schemeClr val="hlink"/>
                </a:solidFill>
                <a:latin typeface="Archivo"/>
                <a:ea typeface="Archivo"/>
                <a:cs typeface="Archivo"/>
                <a:sym typeface="Archivo"/>
                <a:hlinkClick action="ppaction://hlinksldjump" r:id="rId3"/>
              </a:rPr>
              <a:t>Let’s wrap this up!</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826" name="Shape 1826"/>
        <p:cNvGrpSpPr/>
        <p:nvPr/>
      </p:nvGrpSpPr>
      <p:grpSpPr>
        <a:xfrm>
          <a:off x="0" y="0"/>
          <a:ext cx="0" cy="0"/>
          <a:chOff x="0" y="0"/>
          <a:chExt cx="0" cy="0"/>
        </a:xfrm>
      </p:grpSpPr>
      <p:sp>
        <p:nvSpPr>
          <p:cNvPr id="1827" name="Google Shape;1827;p108"/>
          <p:cNvSpPr/>
          <p:nvPr/>
        </p:nvSpPr>
        <p:spPr>
          <a:xfrm>
            <a:off x="1014754" y="270450"/>
            <a:ext cx="7114500" cy="572700"/>
          </a:xfrm>
          <a:prstGeom prst="roundRect">
            <a:avLst>
              <a:gd fmla="val 50000" name="adj"/>
            </a:avLst>
          </a:prstGeom>
          <a:solidFill>
            <a:srgbClr val="B4A7D6"/>
          </a:solidFill>
          <a:ln cap="flat" cmpd="sng" w="19050">
            <a:solidFill>
              <a:srgbClr val="6825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8" name="Google Shape;1828;p108"/>
          <p:cNvSpPr txBox="1"/>
          <p:nvPr>
            <p:ph type="title"/>
          </p:nvPr>
        </p:nvSpPr>
        <p:spPr>
          <a:xfrm>
            <a:off x="1147500" y="270450"/>
            <a:ext cx="68490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SzPts val="1100"/>
              <a:buNone/>
            </a:pPr>
            <a:r>
              <a:rPr lang="en-CA">
                <a:latin typeface="Archivo"/>
                <a:ea typeface="Archivo"/>
                <a:cs typeface="Archivo"/>
                <a:sym typeface="Archivo"/>
              </a:rPr>
              <a:t>Activated CD4+ Th1 Cells - Function</a:t>
            </a:r>
            <a:endParaRPr>
              <a:latin typeface="Archivo"/>
              <a:ea typeface="Archivo"/>
              <a:cs typeface="Archivo"/>
              <a:sym typeface="Archivo"/>
            </a:endParaRPr>
          </a:p>
        </p:txBody>
      </p:sp>
      <p:sp>
        <p:nvSpPr>
          <p:cNvPr id="1829" name="Google Shape;1829;p108"/>
          <p:cNvSpPr txBox="1"/>
          <p:nvPr/>
        </p:nvSpPr>
        <p:spPr>
          <a:xfrm>
            <a:off x="355325" y="1059125"/>
            <a:ext cx="4494900" cy="37521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b="1" lang="en-CA">
                <a:solidFill>
                  <a:schemeClr val="dk1"/>
                </a:solidFill>
                <a:latin typeface="Archivo"/>
                <a:ea typeface="Archivo"/>
                <a:cs typeface="Archivo"/>
                <a:sym typeface="Archivo"/>
              </a:rPr>
              <a:t>Activated CD4+ Th1 cells accumulate in the lungs and lymph nodes and release inflammatory cytokines including</a:t>
            </a:r>
            <a:r>
              <a:rPr b="1" baseline="30000" lang="en-CA">
                <a:solidFill>
                  <a:schemeClr val="dk1"/>
                </a:solidFill>
                <a:latin typeface="Archivo"/>
                <a:ea typeface="Archivo"/>
                <a:cs typeface="Archivo"/>
                <a:sym typeface="Archivo"/>
              </a:rPr>
              <a:t>2</a:t>
            </a:r>
            <a:r>
              <a:rPr b="1" lang="en-CA">
                <a:solidFill>
                  <a:schemeClr val="dk1"/>
                </a:solidFill>
                <a:latin typeface="Archivo"/>
                <a:ea typeface="Archivo"/>
                <a:cs typeface="Archivo"/>
                <a:sym typeface="Archivo"/>
              </a:rPr>
              <a:t>:</a:t>
            </a:r>
            <a:endParaRPr b="1">
              <a:solidFill>
                <a:schemeClr val="dk1"/>
              </a:solidFill>
              <a:latin typeface="Archivo"/>
              <a:ea typeface="Archivo"/>
              <a:cs typeface="Archivo"/>
              <a:sym typeface="Archivo"/>
            </a:endParaRPr>
          </a:p>
          <a:p>
            <a:pPr indent="-317500" lvl="0" marL="457200" rtl="0" algn="l">
              <a:lnSpc>
                <a:spcPct val="115000"/>
              </a:lnSpc>
              <a:spcBef>
                <a:spcPts val="1400"/>
              </a:spcBef>
              <a:spcAft>
                <a:spcPts val="0"/>
              </a:spcAft>
              <a:buClr>
                <a:schemeClr val="dk1"/>
              </a:buClr>
              <a:buSzPts val="1400"/>
              <a:buFont typeface="Archivo"/>
              <a:buChar char="●"/>
            </a:pPr>
            <a:r>
              <a:rPr lang="en-CA">
                <a:solidFill>
                  <a:schemeClr val="dk1"/>
                </a:solidFill>
                <a:latin typeface="Archivo"/>
                <a:ea typeface="Archivo"/>
                <a:cs typeface="Archivo"/>
                <a:sym typeface="Archivo"/>
              </a:rPr>
              <a:t>Interferon-γ (IFN-γ) </a:t>
            </a:r>
            <a:endParaRPr>
              <a:solidFill>
                <a:schemeClr val="dk1"/>
              </a:solidFill>
              <a:latin typeface="Archivo"/>
              <a:ea typeface="Archivo"/>
              <a:cs typeface="Archivo"/>
              <a:sym typeface="Archivo"/>
            </a:endParaRPr>
          </a:p>
          <a:p>
            <a:pPr indent="-317500" lvl="0" marL="457200" rtl="0" algn="l">
              <a:lnSpc>
                <a:spcPct val="115000"/>
              </a:lnSpc>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Interleukin-2 (IL-2) </a:t>
            </a:r>
            <a:endParaRPr>
              <a:solidFill>
                <a:schemeClr val="dk1"/>
              </a:solidFill>
              <a:latin typeface="Archivo"/>
              <a:ea typeface="Archivo"/>
              <a:cs typeface="Archivo"/>
              <a:sym typeface="Archivo"/>
            </a:endParaRPr>
          </a:p>
          <a:p>
            <a:pPr indent="-317500" lvl="0" marL="457200" rtl="0" algn="l">
              <a:lnSpc>
                <a:spcPct val="115000"/>
              </a:lnSpc>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Tumor necrosis factor-α (TNF-α)</a:t>
            </a:r>
            <a:endParaRPr>
              <a:solidFill>
                <a:schemeClr val="dk1"/>
              </a:solidFill>
              <a:latin typeface="Archivo"/>
              <a:ea typeface="Archivo"/>
              <a:cs typeface="Archivo"/>
              <a:sym typeface="Archivo"/>
            </a:endParaRPr>
          </a:p>
          <a:p>
            <a:pPr indent="0" lvl="0" marL="0" rtl="0" algn="l">
              <a:lnSpc>
                <a:spcPct val="115000"/>
              </a:lnSpc>
              <a:spcBef>
                <a:spcPts val="1400"/>
              </a:spcBef>
              <a:spcAft>
                <a:spcPts val="0"/>
              </a:spcAft>
              <a:buNone/>
            </a:pPr>
            <a:r>
              <a:rPr b="1" lang="en-CA">
                <a:solidFill>
                  <a:schemeClr val="dk1"/>
                </a:solidFill>
                <a:latin typeface="Archivo"/>
                <a:ea typeface="Archivo"/>
                <a:cs typeface="Archivo"/>
                <a:sym typeface="Archivo"/>
              </a:rPr>
              <a:t>This cytokine environment causes persistent activation of macrophages, which transform into</a:t>
            </a:r>
            <a:r>
              <a:rPr b="1" baseline="30000" lang="en-CA">
                <a:solidFill>
                  <a:schemeClr val="dk1"/>
                </a:solidFill>
                <a:latin typeface="Archivo"/>
                <a:ea typeface="Archivo"/>
                <a:cs typeface="Archivo"/>
                <a:sym typeface="Archivo"/>
              </a:rPr>
              <a:t>2,3</a:t>
            </a:r>
            <a:r>
              <a:rPr b="1" lang="en-CA">
                <a:solidFill>
                  <a:schemeClr val="dk1"/>
                </a:solidFill>
                <a:latin typeface="Archivo"/>
                <a:ea typeface="Archivo"/>
                <a:cs typeface="Archivo"/>
                <a:sym typeface="Archivo"/>
              </a:rPr>
              <a:t>:</a:t>
            </a:r>
            <a:endParaRPr b="1">
              <a:solidFill>
                <a:schemeClr val="dk1"/>
              </a:solidFill>
              <a:latin typeface="Archivo"/>
              <a:ea typeface="Archivo"/>
              <a:cs typeface="Archivo"/>
              <a:sym typeface="Archivo"/>
            </a:endParaRPr>
          </a:p>
          <a:p>
            <a:pPr indent="-317500" lvl="0" marL="457200" rtl="0" algn="l">
              <a:lnSpc>
                <a:spcPct val="115000"/>
              </a:lnSpc>
              <a:spcBef>
                <a:spcPts val="1400"/>
              </a:spcBef>
              <a:spcAft>
                <a:spcPts val="0"/>
              </a:spcAft>
              <a:buClr>
                <a:schemeClr val="dk1"/>
              </a:buClr>
              <a:buSzPts val="1400"/>
              <a:buFont typeface="Archivo"/>
              <a:buAutoNum type="alphaLcParenR"/>
            </a:pPr>
            <a:r>
              <a:rPr lang="en-CA">
                <a:solidFill>
                  <a:schemeClr val="dk1"/>
                </a:solidFill>
                <a:latin typeface="Archivo"/>
                <a:ea typeface="Archivo"/>
                <a:cs typeface="Archivo"/>
                <a:sym typeface="Archivo"/>
              </a:rPr>
              <a:t>Epithelioid cells; and </a:t>
            </a:r>
            <a:endParaRPr>
              <a:solidFill>
                <a:schemeClr val="dk1"/>
              </a:solidFill>
              <a:latin typeface="Archivo"/>
              <a:ea typeface="Archivo"/>
              <a:cs typeface="Archivo"/>
              <a:sym typeface="Archivo"/>
            </a:endParaRPr>
          </a:p>
          <a:p>
            <a:pPr indent="-317500" lvl="0" marL="457200" rtl="0" algn="l">
              <a:lnSpc>
                <a:spcPct val="115000"/>
              </a:lnSpc>
              <a:spcBef>
                <a:spcPts val="0"/>
              </a:spcBef>
              <a:spcAft>
                <a:spcPts val="0"/>
              </a:spcAft>
              <a:buClr>
                <a:schemeClr val="dk1"/>
              </a:buClr>
              <a:buSzPts val="1400"/>
              <a:buFont typeface="Archivo"/>
              <a:buAutoNum type="alphaLcParenR"/>
            </a:pPr>
            <a:r>
              <a:rPr lang="en-CA">
                <a:solidFill>
                  <a:schemeClr val="dk1"/>
                </a:solidFill>
                <a:latin typeface="Archivo"/>
                <a:ea typeface="Archivo"/>
                <a:cs typeface="Archivo"/>
                <a:sym typeface="Archivo"/>
              </a:rPr>
              <a:t>Multinucleated giant cells </a:t>
            </a:r>
            <a:endParaRPr>
              <a:solidFill>
                <a:schemeClr val="dk1"/>
              </a:solidFill>
              <a:latin typeface="Archivo"/>
              <a:ea typeface="Archivo"/>
              <a:cs typeface="Archivo"/>
              <a:sym typeface="Archivo"/>
            </a:endParaRPr>
          </a:p>
          <a:p>
            <a:pPr indent="0" lvl="0" marL="0" rtl="0" algn="l">
              <a:lnSpc>
                <a:spcPct val="115000"/>
              </a:lnSpc>
              <a:spcBef>
                <a:spcPts val="1400"/>
              </a:spcBef>
              <a:spcAft>
                <a:spcPts val="400"/>
              </a:spcAft>
              <a:buNone/>
            </a:pPr>
            <a:r>
              <a:rPr b="1" lang="en-CA">
                <a:solidFill>
                  <a:schemeClr val="dk1"/>
                </a:solidFill>
                <a:latin typeface="Archivo"/>
                <a:ea typeface="Archivo"/>
                <a:cs typeface="Archivo"/>
                <a:sym typeface="Archivo"/>
              </a:rPr>
              <a:t>These two cells form the main structural components of granulomas.</a:t>
            </a:r>
            <a:r>
              <a:rPr b="1" baseline="30000" lang="en-CA">
                <a:solidFill>
                  <a:schemeClr val="dk1"/>
                </a:solidFill>
                <a:latin typeface="Archivo"/>
                <a:ea typeface="Archivo"/>
                <a:cs typeface="Archivo"/>
                <a:sym typeface="Archivo"/>
              </a:rPr>
              <a:t>2,3</a:t>
            </a:r>
            <a:endParaRPr b="1">
              <a:solidFill>
                <a:schemeClr val="dk1"/>
              </a:solidFill>
              <a:latin typeface="Archivo"/>
              <a:ea typeface="Archivo"/>
              <a:cs typeface="Archivo"/>
              <a:sym typeface="Archivo"/>
            </a:endParaRPr>
          </a:p>
        </p:txBody>
      </p:sp>
      <p:sp>
        <p:nvSpPr>
          <p:cNvPr id="1830" name="Google Shape;1830;p108"/>
          <p:cNvSpPr/>
          <p:nvPr/>
        </p:nvSpPr>
        <p:spPr>
          <a:xfrm>
            <a:off x="5048250" y="1062875"/>
            <a:ext cx="3835200" cy="3744600"/>
          </a:xfrm>
          <a:prstGeom prst="roundRect">
            <a:avLst>
              <a:gd fmla="val 16667" name="adj"/>
            </a:avLst>
          </a:prstGeom>
          <a:solidFill>
            <a:srgbClr val="B4A7D6"/>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1831" name="Google Shape;1831;p108"/>
          <p:cNvSpPr txBox="1"/>
          <p:nvPr/>
        </p:nvSpPr>
        <p:spPr>
          <a:xfrm>
            <a:off x="5129700" y="2851102"/>
            <a:ext cx="3672300" cy="169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CA">
                <a:solidFill>
                  <a:schemeClr val="dk1"/>
                </a:solidFill>
                <a:latin typeface="Archivo"/>
                <a:ea typeface="Archivo"/>
                <a:cs typeface="Archivo"/>
                <a:sym typeface="Archivo"/>
              </a:rPr>
              <a:t>Course Callout</a:t>
            </a:r>
            <a:endParaRPr b="1">
              <a:solidFill>
                <a:schemeClr val="dk1"/>
              </a:solidFill>
              <a:latin typeface="Archivo"/>
              <a:ea typeface="Archivo"/>
              <a:cs typeface="Archivo"/>
              <a:sym typeface="Archivo"/>
            </a:endParaRPr>
          </a:p>
          <a:p>
            <a:pPr indent="0" lvl="0" marL="0" rtl="0" algn="ctr">
              <a:spcBef>
                <a:spcPts val="0"/>
              </a:spcBef>
              <a:spcAft>
                <a:spcPts val="0"/>
              </a:spcAft>
              <a:buNone/>
            </a:pPr>
            <a:r>
              <a:t/>
            </a:r>
            <a:endParaRPr b="1">
              <a:solidFill>
                <a:schemeClr val="dk1"/>
              </a:solidFill>
              <a:latin typeface="Archivo"/>
              <a:ea typeface="Archivo"/>
              <a:cs typeface="Archivo"/>
              <a:sym typeface="Archivo"/>
            </a:endParaRPr>
          </a:p>
          <a:p>
            <a:pPr indent="0" lvl="0" marL="0" rtl="0" algn="ctr">
              <a:spcBef>
                <a:spcPts val="0"/>
              </a:spcBef>
              <a:spcAft>
                <a:spcPts val="0"/>
              </a:spcAft>
              <a:buNone/>
            </a:pPr>
            <a:r>
              <a:rPr lang="en-CA">
                <a:solidFill>
                  <a:schemeClr val="dk1"/>
                </a:solidFill>
                <a:latin typeface="Archivo"/>
                <a:ea typeface="Archivo"/>
                <a:cs typeface="Archivo"/>
                <a:sym typeface="Archivo"/>
              </a:rPr>
              <a:t>Epithelioid cells are large, activated macrophages with abundant cytoplasm and oval nuclei. They are termed “epitheloid” due to their appearance being </a:t>
            </a:r>
            <a:r>
              <a:rPr lang="en-CA">
                <a:solidFill>
                  <a:schemeClr val="dk1"/>
                </a:solidFill>
                <a:latin typeface="Archivo"/>
                <a:ea typeface="Archivo"/>
                <a:cs typeface="Archivo"/>
                <a:sym typeface="Archivo"/>
              </a:rPr>
              <a:t>similar</a:t>
            </a:r>
            <a:r>
              <a:rPr lang="en-CA">
                <a:solidFill>
                  <a:schemeClr val="dk1"/>
                </a:solidFill>
                <a:latin typeface="Archivo"/>
                <a:ea typeface="Archivo"/>
                <a:cs typeface="Archivo"/>
                <a:sym typeface="Archivo"/>
              </a:rPr>
              <a:t> to </a:t>
            </a:r>
            <a:r>
              <a:rPr lang="en-CA">
                <a:solidFill>
                  <a:schemeClr val="dk1"/>
                </a:solidFill>
                <a:latin typeface="Archivo"/>
                <a:ea typeface="Archivo"/>
                <a:cs typeface="Archivo"/>
                <a:sym typeface="Archivo"/>
              </a:rPr>
              <a:t>epithelial</a:t>
            </a:r>
            <a:r>
              <a:rPr lang="en-CA">
                <a:solidFill>
                  <a:schemeClr val="dk1"/>
                </a:solidFill>
                <a:latin typeface="Archivo"/>
                <a:ea typeface="Archivo"/>
                <a:cs typeface="Archivo"/>
                <a:sym typeface="Archivo"/>
              </a:rPr>
              <a:t> cells.</a:t>
            </a:r>
            <a:r>
              <a:rPr baseline="30000" lang="en-CA">
                <a:solidFill>
                  <a:schemeClr val="dk1"/>
                </a:solidFill>
                <a:latin typeface="Archivo"/>
                <a:ea typeface="Archivo"/>
                <a:cs typeface="Archivo"/>
                <a:sym typeface="Archivo"/>
              </a:rPr>
              <a:t>3</a:t>
            </a:r>
            <a:endParaRPr>
              <a:solidFill>
                <a:schemeClr val="dk1"/>
              </a:solidFill>
              <a:latin typeface="Archivo"/>
              <a:ea typeface="Archivo"/>
              <a:cs typeface="Archivo"/>
              <a:sym typeface="Archivo"/>
            </a:endParaRPr>
          </a:p>
        </p:txBody>
      </p:sp>
      <p:pic>
        <p:nvPicPr>
          <p:cNvPr id="1832" name="Google Shape;1832;p108"/>
          <p:cNvPicPr preferRelativeResize="0"/>
          <p:nvPr/>
        </p:nvPicPr>
        <p:blipFill rotWithShape="1">
          <a:blip r:embed="rId3">
            <a:alphaModFix/>
          </a:blip>
          <a:srcRect b="10950" l="0" r="0" t="17713"/>
          <a:stretch/>
        </p:blipFill>
        <p:spPr>
          <a:xfrm>
            <a:off x="5353825" y="1273950"/>
            <a:ext cx="3224050" cy="1461825"/>
          </a:xfrm>
          <a:prstGeom prst="rect">
            <a:avLst/>
          </a:prstGeom>
          <a:solidFill>
            <a:srgbClr val="B4A7D6"/>
          </a:solidFill>
          <a:ln cap="flat" cmpd="sng" w="19050">
            <a:solidFill>
              <a:srgbClr val="68252D"/>
            </a:solidFill>
            <a:prstDash val="solid"/>
            <a:round/>
            <a:headEnd len="sm" w="sm" type="none"/>
            <a:tailEnd len="sm" w="sm" type="none"/>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808" name="Shape 2808"/>
        <p:cNvGrpSpPr/>
        <p:nvPr/>
      </p:nvGrpSpPr>
      <p:grpSpPr>
        <a:xfrm>
          <a:off x="0" y="0"/>
          <a:ext cx="0" cy="0"/>
          <a:chOff x="0" y="0"/>
          <a:chExt cx="0" cy="0"/>
        </a:xfrm>
      </p:grpSpPr>
      <p:sp>
        <p:nvSpPr>
          <p:cNvPr id="2809" name="Google Shape;2809;p216"/>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2810" name="Google Shape;2810;p216"/>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811" name="Google Shape;2811;p216"/>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5" name="Shape 2815"/>
        <p:cNvGrpSpPr/>
        <p:nvPr/>
      </p:nvGrpSpPr>
      <p:grpSpPr>
        <a:xfrm>
          <a:off x="0" y="0"/>
          <a:ext cx="0" cy="0"/>
          <a:chOff x="0" y="0"/>
          <a:chExt cx="0" cy="0"/>
        </a:xfrm>
      </p:grpSpPr>
      <p:sp>
        <p:nvSpPr>
          <p:cNvPr id="2816" name="Google Shape;2816;p217"/>
          <p:cNvSpPr/>
          <p:nvPr/>
        </p:nvSpPr>
        <p:spPr>
          <a:xfrm>
            <a:off x="1495575" y="787125"/>
            <a:ext cx="6273900" cy="518100"/>
          </a:xfrm>
          <a:prstGeom prst="rect">
            <a:avLst/>
          </a:prstGeom>
          <a:solidFill>
            <a:schemeClr val="accent3"/>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vo"/>
              <a:ea typeface="Arvo"/>
              <a:cs typeface="Arvo"/>
              <a:sym typeface="Arvo"/>
            </a:endParaRPr>
          </a:p>
        </p:txBody>
      </p:sp>
      <p:sp>
        <p:nvSpPr>
          <p:cNvPr id="2817" name="Google Shape;2817;p217"/>
          <p:cNvSpPr/>
          <p:nvPr/>
        </p:nvSpPr>
        <p:spPr>
          <a:xfrm>
            <a:off x="1232400" y="1382100"/>
            <a:ext cx="6679200" cy="2992500"/>
          </a:xfrm>
          <a:prstGeom prst="roundRect">
            <a:avLst>
              <a:gd fmla="val 16667" name="adj"/>
            </a:avLst>
          </a:prstGeom>
          <a:solidFill>
            <a:schemeClr val="lt2"/>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vo"/>
              <a:ea typeface="Arvo"/>
              <a:cs typeface="Arvo"/>
              <a:sym typeface="Arvo"/>
            </a:endParaRPr>
          </a:p>
        </p:txBody>
      </p:sp>
      <p:sp>
        <p:nvSpPr>
          <p:cNvPr id="2818" name="Google Shape;2818;p217"/>
          <p:cNvSpPr txBox="1"/>
          <p:nvPr>
            <p:ph idx="4294967295" type="ctrTitle"/>
          </p:nvPr>
        </p:nvSpPr>
        <p:spPr>
          <a:xfrm>
            <a:off x="1716825" y="787125"/>
            <a:ext cx="5831400" cy="518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500"/>
              <a:buNone/>
            </a:pPr>
            <a:r>
              <a:rPr lang="en-CA" sz="3000"/>
              <a:t>What Have You Learned Today?</a:t>
            </a:r>
            <a:endParaRPr sz="3000"/>
          </a:p>
        </p:txBody>
      </p:sp>
      <p:sp>
        <p:nvSpPr>
          <p:cNvPr id="2819" name="Google Shape;2819;p217"/>
          <p:cNvSpPr txBox="1"/>
          <p:nvPr>
            <p:ph idx="4294967295" type="subTitle"/>
          </p:nvPr>
        </p:nvSpPr>
        <p:spPr>
          <a:xfrm>
            <a:off x="1340550" y="1431700"/>
            <a:ext cx="6570900" cy="29082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CA" sz="1150"/>
              <a:t>Throughout this interactive case study, we explored sarcoidosis as a complex, </a:t>
            </a:r>
            <a:r>
              <a:rPr b="1" lang="en-CA" sz="1150"/>
              <a:t>multisystem disease</a:t>
            </a:r>
            <a:r>
              <a:rPr lang="en-CA" sz="1150"/>
              <a:t> driven by chronic immune dysregulation. In the</a:t>
            </a:r>
            <a:r>
              <a:rPr b="1" lang="en-CA" sz="1150"/>
              <a:t> immune system, </a:t>
            </a:r>
            <a:r>
              <a:rPr lang="en-CA" sz="1150"/>
              <a:t>we learned that antigen-presenting cells activate CD4+ T cells, leading to a Th1-mediated response and the formation of non-caseating granulomas. In the </a:t>
            </a:r>
            <a:r>
              <a:rPr b="1" lang="en-CA" sz="1150"/>
              <a:t>respiratory system,</a:t>
            </a:r>
            <a:r>
              <a:rPr lang="en-CA" sz="1150"/>
              <a:t> these granulomas disrupt lung architecture, impair gas exchange, and contribute to progressive symptoms such as dyspnea and reduced exercise tolerance. From a </a:t>
            </a:r>
            <a:r>
              <a:rPr b="1" lang="en-CA" sz="1150"/>
              <a:t>nutritional and metabolic </a:t>
            </a:r>
            <a:r>
              <a:rPr lang="en-CA" sz="1150"/>
              <a:t>perspective, sarcoidosis alters vitamin D regulation, leading to hypercalcemia, while also contributing to oxidative stress, obesity, and vitamin deficiencies that worsen systemic health. Finally, in the </a:t>
            </a:r>
            <a:r>
              <a:rPr b="1" lang="en-CA" sz="1150"/>
              <a:t>hepatic system, </a:t>
            </a:r>
            <a:r>
              <a:rPr lang="en-CA" sz="1150"/>
              <a:t>granulomatous infiltration of the liver disrupts normal function, leading to laboratory abnormalities, structural damage, and potential complications such as fibrosis and portal hypertension. Altogether, this case highlights the importance of understanding sarcoidosis as an interconnected disease process and applying integrative clinical reasoning to recognize and manage its wide-ranging effects.</a:t>
            </a:r>
            <a:endParaRPr sz="1150"/>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3" name="Shape 2823"/>
        <p:cNvGrpSpPr/>
        <p:nvPr/>
      </p:nvGrpSpPr>
      <p:grpSpPr>
        <a:xfrm>
          <a:off x="0" y="0"/>
          <a:ext cx="0" cy="0"/>
          <a:chOff x="0" y="0"/>
          <a:chExt cx="0" cy="0"/>
        </a:xfrm>
      </p:grpSpPr>
      <p:sp>
        <p:nvSpPr>
          <p:cNvPr id="2824" name="Google Shape;2824;p218"/>
          <p:cNvSpPr txBox="1"/>
          <p:nvPr>
            <p:ph idx="4294967295" type="ctrTitle"/>
          </p:nvPr>
        </p:nvSpPr>
        <p:spPr>
          <a:xfrm>
            <a:off x="2834400" y="776675"/>
            <a:ext cx="3475200" cy="1957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500"/>
              <a:buNone/>
            </a:pPr>
            <a:r>
              <a:rPr b="1" lang="en-CA" sz="3000">
                <a:latin typeface="Playfair Display"/>
                <a:ea typeface="Playfair Display"/>
                <a:cs typeface="Playfair Display"/>
                <a:sym typeface="Playfair Display"/>
              </a:rPr>
              <a:t>Congratulations!</a:t>
            </a:r>
            <a:endParaRPr b="1" sz="3000">
              <a:latin typeface="Playfair Display"/>
              <a:ea typeface="Playfair Display"/>
              <a:cs typeface="Playfair Display"/>
              <a:sym typeface="Playfair Display"/>
            </a:endParaRPr>
          </a:p>
          <a:p>
            <a:pPr indent="0" lvl="0" marL="0" rtl="0" algn="ctr">
              <a:lnSpc>
                <a:spcPct val="100000"/>
              </a:lnSpc>
              <a:spcBef>
                <a:spcPts val="0"/>
              </a:spcBef>
              <a:spcAft>
                <a:spcPts val="0"/>
              </a:spcAft>
              <a:buSzPts val="3500"/>
              <a:buNone/>
            </a:pPr>
            <a:r>
              <a:t/>
            </a:r>
            <a:endParaRPr b="1" sz="3000">
              <a:latin typeface="Playfair Display"/>
              <a:ea typeface="Playfair Display"/>
              <a:cs typeface="Playfair Display"/>
              <a:sym typeface="Playfair Display"/>
            </a:endParaRPr>
          </a:p>
          <a:p>
            <a:pPr indent="0" lvl="0" marL="0" rtl="0" algn="ctr">
              <a:lnSpc>
                <a:spcPct val="100000"/>
              </a:lnSpc>
              <a:spcBef>
                <a:spcPts val="0"/>
              </a:spcBef>
              <a:spcAft>
                <a:spcPts val="0"/>
              </a:spcAft>
              <a:buSzPts val="3500"/>
              <a:buNone/>
            </a:pPr>
            <a:r>
              <a:rPr lang="en-CA" sz="2400"/>
              <a:t>You have successfully diagnosed the patient!</a:t>
            </a:r>
            <a:endParaRPr sz="2400"/>
          </a:p>
        </p:txBody>
      </p:sp>
      <p:pic>
        <p:nvPicPr>
          <p:cNvPr id="2825" name="Google Shape;2825;p218" title="R.png"/>
          <p:cNvPicPr preferRelativeResize="0"/>
          <p:nvPr/>
        </p:nvPicPr>
        <p:blipFill>
          <a:blip r:embed="rId3">
            <a:alphaModFix/>
          </a:blip>
          <a:stretch>
            <a:fillRect/>
          </a:stretch>
        </p:blipFill>
        <p:spPr>
          <a:xfrm rot="-367413">
            <a:off x="253299" y="1306939"/>
            <a:ext cx="2529603" cy="2529603"/>
          </a:xfrm>
          <a:prstGeom prst="rect">
            <a:avLst/>
          </a:prstGeom>
          <a:noFill/>
          <a:ln>
            <a:noFill/>
          </a:ln>
        </p:spPr>
      </p:pic>
      <p:pic>
        <p:nvPicPr>
          <p:cNvPr id="2826" name="Google Shape;2826;p218" title="first-aid-kit-png.png"/>
          <p:cNvPicPr preferRelativeResize="0"/>
          <p:nvPr/>
        </p:nvPicPr>
        <p:blipFill>
          <a:blip r:embed="rId4">
            <a:alphaModFix/>
          </a:blip>
          <a:stretch>
            <a:fillRect/>
          </a:stretch>
        </p:blipFill>
        <p:spPr>
          <a:xfrm>
            <a:off x="4107625" y="2888810"/>
            <a:ext cx="928752" cy="797675"/>
          </a:xfrm>
          <a:prstGeom prst="rect">
            <a:avLst/>
          </a:prstGeom>
          <a:noFill/>
          <a:ln>
            <a:noFill/>
          </a:ln>
        </p:spPr>
      </p:pic>
      <p:pic>
        <p:nvPicPr>
          <p:cNvPr id="2827" name="Google Shape;2827;p218" title="pngtree-surgical-instruments-black-and-white-close-up-preparation-equipment-toned-png-image_12113225.png"/>
          <p:cNvPicPr preferRelativeResize="0"/>
          <p:nvPr/>
        </p:nvPicPr>
        <p:blipFill>
          <a:blip r:embed="rId5">
            <a:alphaModFix/>
          </a:blip>
          <a:stretch>
            <a:fillRect/>
          </a:stretch>
        </p:blipFill>
        <p:spPr>
          <a:xfrm rot="509685">
            <a:off x="6410049" y="1807788"/>
            <a:ext cx="2262166" cy="1527922"/>
          </a:xfrm>
          <a:prstGeom prst="rect">
            <a:avLst/>
          </a:prstGeom>
          <a:noFill/>
          <a:ln>
            <a:noFill/>
          </a:ln>
        </p:spPr>
      </p:pic>
      <p:sp>
        <p:nvSpPr>
          <p:cNvPr id="2828" name="Google Shape;2828;p218"/>
          <p:cNvSpPr txBox="1"/>
          <p:nvPr/>
        </p:nvSpPr>
        <p:spPr>
          <a:xfrm>
            <a:off x="3072000" y="3736750"/>
            <a:ext cx="30000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CA" sz="1200">
                <a:solidFill>
                  <a:schemeClr val="dk1"/>
                </a:solidFill>
                <a:latin typeface="Arvo"/>
                <a:ea typeface="Arvo"/>
                <a:cs typeface="Arvo"/>
                <a:sym typeface="Arvo"/>
              </a:rPr>
              <a:t>Thank you to our game developers:</a:t>
            </a:r>
            <a:endParaRPr b="1" sz="1200">
              <a:solidFill>
                <a:schemeClr val="dk1"/>
              </a:solidFill>
              <a:latin typeface="Arvo"/>
              <a:ea typeface="Arvo"/>
              <a:cs typeface="Arvo"/>
              <a:sym typeface="Arvo"/>
            </a:endParaRPr>
          </a:p>
          <a:p>
            <a:pPr indent="0" lvl="0" marL="0" rtl="0" algn="ctr">
              <a:spcBef>
                <a:spcPts val="0"/>
              </a:spcBef>
              <a:spcAft>
                <a:spcPts val="0"/>
              </a:spcAft>
              <a:buNone/>
            </a:pPr>
            <a:r>
              <a:rPr lang="en-CA" sz="1200">
                <a:solidFill>
                  <a:schemeClr val="dk1"/>
                </a:solidFill>
                <a:latin typeface="Arvo"/>
                <a:ea typeface="Arvo"/>
                <a:cs typeface="Arvo"/>
                <a:sym typeface="Arvo"/>
              </a:rPr>
              <a:t>Tabarak Al-Delaimi</a:t>
            </a:r>
            <a:endParaRPr sz="1200">
              <a:solidFill>
                <a:schemeClr val="dk1"/>
              </a:solidFill>
              <a:latin typeface="Arvo"/>
              <a:ea typeface="Arvo"/>
              <a:cs typeface="Arvo"/>
              <a:sym typeface="Arvo"/>
            </a:endParaRPr>
          </a:p>
          <a:p>
            <a:pPr indent="0" lvl="0" marL="0" rtl="0" algn="ctr">
              <a:spcBef>
                <a:spcPts val="0"/>
              </a:spcBef>
              <a:spcAft>
                <a:spcPts val="0"/>
              </a:spcAft>
              <a:buNone/>
            </a:pPr>
            <a:r>
              <a:rPr lang="en-CA" sz="1200">
                <a:solidFill>
                  <a:schemeClr val="dk1"/>
                </a:solidFill>
                <a:latin typeface="Arvo"/>
                <a:ea typeface="Arvo"/>
                <a:cs typeface="Arvo"/>
                <a:sym typeface="Arvo"/>
              </a:rPr>
              <a:t>Cassandra Makris</a:t>
            </a:r>
            <a:endParaRPr sz="1200">
              <a:solidFill>
                <a:schemeClr val="dk1"/>
              </a:solidFill>
              <a:latin typeface="Arvo"/>
              <a:ea typeface="Arvo"/>
              <a:cs typeface="Arvo"/>
              <a:sym typeface="Arvo"/>
            </a:endParaRPr>
          </a:p>
          <a:p>
            <a:pPr indent="0" lvl="0" marL="0" rtl="0" algn="ctr">
              <a:spcBef>
                <a:spcPts val="0"/>
              </a:spcBef>
              <a:spcAft>
                <a:spcPts val="0"/>
              </a:spcAft>
              <a:buNone/>
            </a:pPr>
            <a:r>
              <a:rPr lang="en-CA" sz="1200">
                <a:solidFill>
                  <a:schemeClr val="dk1"/>
                </a:solidFill>
                <a:latin typeface="Arvo"/>
                <a:ea typeface="Arvo"/>
                <a:cs typeface="Arvo"/>
                <a:sym typeface="Arvo"/>
              </a:rPr>
              <a:t>Garrett Liu</a:t>
            </a:r>
            <a:endParaRPr sz="1200">
              <a:solidFill>
                <a:schemeClr val="dk1"/>
              </a:solidFill>
              <a:latin typeface="Arvo"/>
              <a:ea typeface="Arvo"/>
              <a:cs typeface="Arvo"/>
              <a:sym typeface="Arvo"/>
            </a:endParaRPr>
          </a:p>
          <a:p>
            <a:pPr indent="0" lvl="0" marL="0" rtl="0" algn="ctr">
              <a:spcBef>
                <a:spcPts val="0"/>
              </a:spcBef>
              <a:spcAft>
                <a:spcPts val="0"/>
              </a:spcAft>
              <a:buNone/>
            </a:pPr>
            <a:r>
              <a:rPr lang="en-CA" sz="1200">
                <a:solidFill>
                  <a:schemeClr val="dk1"/>
                </a:solidFill>
                <a:latin typeface="Arvo"/>
                <a:ea typeface="Arvo"/>
                <a:cs typeface="Arvo"/>
                <a:sym typeface="Arvo"/>
              </a:rPr>
              <a:t>Dania Liu</a:t>
            </a:r>
            <a:endParaRPr sz="1200">
              <a:solidFill>
                <a:schemeClr val="dk1"/>
              </a:solidFill>
              <a:latin typeface="Arvo"/>
              <a:ea typeface="Arvo"/>
              <a:cs typeface="Arvo"/>
              <a:sym typeface="Arvo"/>
            </a:endParaRP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2" name="Shape 2832"/>
        <p:cNvGrpSpPr/>
        <p:nvPr/>
      </p:nvGrpSpPr>
      <p:grpSpPr>
        <a:xfrm>
          <a:off x="0" y="0"/>
          <a:ext cx="0" cy="0"/>
          <a:chOff x="0" y="0"/>
          <a:chExt cx="0" cy="0"/>
        </a:xfrm>
      </p:grpSpPr>
      <p:sp>
        <p:nvSpPr>
          <p:cNvPr id="2833" name="Google Shape;2833;p219"/>
          <p:cNvSpPr txBox="1"/>
          <p:nvPr>
            <p:ph idx="4294967295" type="ctrTitle"/>
          </p:nvPr>
        </p:nvSpPr>
        <p:spPr>
          <a:xfrm>
            <a:off x="2193900" y="221925"/>
            <a:ext cx="4756200" cy="954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500"/>
              <a:buNone/>
            </a:pPr>
            <a:r>
              <a:rPr b="1" lang="en-CA" sz="3000">
                <a:latin typeface="Playfair Display"/>
                <a:ea typeface="Playfair Display"/>
                <a:cs typeface="Playfair Display"/>
                <a:sym typeface="Playfair Display"/>
              </a:rPr>
              <a:t>QR Code for References</a:t>
            </a:r>
            <a:endParaRPr sz="2400"/>
          </a:p>
        </p:txBody>
      </p:sp>
      <p:sp>
        <p:nvSpPr>
          <p:cNvPr id="2834" name="Google Shape;2834;p219"/>
          <p:cNvSpPr/>
          <p:nvPr/>
        </p:nvSpPr>
        <p:spPr>
          <a:xfrm>
            <a:off x="2940300" y="1335275"/>
            <a:ext cx="3263400" cy="3183000"/>
          </a:xfrm>
          <a:prstGeom prst="roundRect">
            <a:avLst>
              <a:gd fmla="val 16667" name="adj"/>
            </a:avLst>
          </a:prstGeom>
          <a:solidFill>
            <a:schemeClr val="lt2"/>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vo"/>
              <a:ea typeface="Arvo"/>
              <a:cs typeface="Arvo"/>
              <a:sym typeface="Arvo"/>
            </a:endParaRPr>
          </a:p>
        </p:txBody>
      </p:sp>
      <p:pic>
        <p:nvPicPr>
          <p:cNvPr id="2835" name="Google Shape;2835;p219" title="My_QR_Code_2-1024.jpeg"/>
          <p:cNvPicPr preferRelativeResize="0"/>
          <p:nvPr/>
        </p:nvPicPr>
        <p:blipFill>
          <a:blip r:embed="rId3">
            <a:alphaModFix/>
          </a:blip>
          <a:stretch>
            <a:fillRect/>
          </a:stretch>
        </p:blipFill>
        <p:spPr>
          <a:xfrm>
            <a:off x="3336450" y="1691225"/>
            <a:ext cx="2471101" cy="24711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836" name="Shape 1836"/>
        <p:cNvGrpSpPr/>
        <p:nvPr/>
      </p:nvGrpSpPr>
      <p:grpSpPr>
        <a:xfrm>
          <a:off x="0" y="0"/>
          <a:ext cx="0" cy="0"/>
          <a:chOff x="0" y="0"/>
          <a:chExt cx="0" cy="0"/>
        </a:xfrm>
      </p:grpSpPr>
      <p:sp>
        <p:nvSpPr>
          <p:cNvPr id="1837" name="Google Shape;1837;p109"/>
          <p:cNvSpPr txBox="1"/>
          <p:nvPr/>
        </p:nvSpPr>
        <p:spPr>
          <a:xfrm>
            <a:off x="601976" y="1486900"/>
            <a:ext cx="7966500" cy="6219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After CD4+ Th1 activation, what are the </a:t>
            </a:r>
            <a:r>
              <a:rPr b="1" lang="en-CA" sz="1600">
                <a:solidFill>
                  <a:schemeClr val="dk1"/>
                </a:solidFill>
                <a:latin typeface="Archivo"/>
                <a:ea typeface="Archivo"/>
                <a:cs typeface="Archivo"/>
                <a:sym typeface="Archivo"/>
              </a:rPr>
              <a:t>primary</a:t>
            </a:r>
            <a:r>
              <a:rPr b="1" lang="en-CA" sz="1600">
                <a:solidFill>
                  <a:schemeClr val="dk1"/>
                </a:solidFill>
                <a:latin typeface="Archivo"/>
                <a:ea typeface="Archivo"/>
                <a:cs typeface="Archivo"/>
                <a:sym typeface="Archivo"/>
              </a:rPr>
              <a:t> functions of Interleukin-2 (IL-2) and IFN-γ, respectively? Refer to course material for the answer!</a:t>
            </a:r>
            <a:endParaRPr b="1" sz="1600">
              <a:solidFill>
                <a:schemeClr val="dk1"/>
              </a:solidFill>
              <a:latin typeface="Archivo"/>
              <a:ea typeface="Archivo"/>
              <a:cs typeface="Archivo"/>
              <a:sym typeface="Archivo"/>
            </a:endParaRPr>
          </a:p>
        </p:txBody>
      </p:sp>
      <p:sp>
        <p:nvSpPr>
          <p:cNvPr id="1838" name="Google Shape;1838;p109"/>
          <p:cNvSpPr txBox="1"/>
          <p:nvPr/>
        </p:nvSpPr>
        <p:spPr>
          <a:xfrm>
            <a:off x="601975" y="2315875"/>
            <a:ext cx="8369700" cy="1446900"/>
          </a:xfrm>
          <a:prstGeom prst="rect">
            <a:avLst/>
          </a:prstGeom>
          <a:noFill/>
          <a:ln>
            <a:noFill/>
          </a:ln>
        </p:spPr>
        <p:txBody>
          <a:bodyPr anchorCtr="0" anchor="t" bIns="45700" lIns="91425" spcFirstLastPara="1" rIns="91425" wrap="square" tIns="45700">
            <a:spAutoFit/>
          </a:bodyPr>
          <a:lstStyle/>
          <a:p>
            <a:pPr indent="0" lvl="0" marL="0" rtl="0" algn="l">
              <a:lnSpc>
                <a:spcPct val="150000"/>
              </a:lnSpc>
              <a:spcBef>
                <a:spcPts val="0"/>
              </a:spcBef>
              <a:spcAft>
                <a:spcPts val="0"/>
              </a:spcAft>
              <a:buNone/>
            </a:pPr>
            <a:r>
              <a:rPr lang="en-CA" sz="1600" u="sng">
                <a:solidFill>
                  <a:schemeClr val="hlink"/>
                </a:solidFill>
                <a:latin typeface="Archivo"/>
                <a:ea typeface="Archivo"/>
                <a:cs typeface="Archivo"/>
                <a:sym typeface="Archivo"/>
                <a:hlinkClick action="ppaction://hlinksldjump" r:id="rId3"/>
              </a:rPr>
              <a:t>A)</a:t>
            </a:r>
            <a:r>
              <a:rPr lang="en-CA" sz="1600">
                <a:latin typeface="Archivo"/>
                <a:ea typeface="Archivo"/>
                <a:cs typeface="Archivo"/>
                <a:sym typeface="Archivo"/>
              </a:rPr>
              <a:t> T-cell proliferation; macrophage activation</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chemeClr val="hlink"/>
                </a:solidFill>
                <a:latin typeface="Archivo"/>
                <a:ea typeface="Archivo"/>
                <a:cs typeface="Archivo"/>
                <a:sym typeface="Archivo"/>
                <a:hlinkClick action="ppaction://hlinksldjump" r:id="rId4"/>
              </a:rPr>
              <a:t>B)</a:t>
            </a:r>
            <a:r>
              <a:rPr lang="en-CA" sz="1600">
                <a:solidFill>
                  <a:schemeClr val="dk1"/>
                </a:solidFill>
                <a:latin typeface="Archivo"/>
                <a:ea typeface="Archivo"/>
                <a:cs typeface="Archivo"/>
                <a:sym typeface="Archivo"/>
              </a:rPr>
              <a:t> Macrophage activation; T-cell proliferation</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chemeClr val="hlink"/>
                </a:solidFill>
                <a:latin typeface="Archivo"/>
                <a:ea typeface="Archivo"/>
                <a:cs typeface="Archivo"/>
                <a:sym typeface="Archivo"/>
                <a:hlinkClick action="ppaction://hlinksldjump" r:id="rId5"/>
              </a:rPr>
              <a:t>C)</a:t>
            </a:r>
            <a:r>
              <a:rPr lang="en-CA" sz="1600">
                <a:solidFill>
                  <a:schemeClr val="dk1"/>
                </a:solidFill>
                <a:latin typeface="Archivo"/>
                <a:ea typeface="Archivo"/>
                <a:cs typeface="Archivo"/>
                <a:sym typeface="Archivo"/>
              </a:rPr>
              <a:t> Eosinophil activation; B-cell differentiation</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chemeClr val="hlink"/>
                </a:solidFill>
                <a:latin typeface="Archivo"/>
                <a:ea typeface="Archivo"/>
                <a:cs typeface="Archivo"/>
                <a:sym typeface="Archivo"/>
                <a:hlinkClick action="ppaction://hlinksldjump" r:id="rId6"/>
              </a:rPr>
              <a:t>D)</a:t>
            </a:r>
            <a:r>
              <a:rPr lang="en-CA" sz="1600">
                <a:solidFill>
                  <a:schemeClr val="dk1"/>
                </a:solidFill>
                <a:latin typeface="Archivo"/>
                <a:ea typeface="Archivo"/>
                <a:cs typeface="Archivo"/>
                <a:sym typeface="Archivo"/>
              </a:rPr>
              <a:t> Neutrophil recruitment; immune suppression</a:t>
            </a:r>
            <a:endParaRPr sz="1600">
              <a:solidFill>
                <a:schemeClr val="dk1"/>
              </a:solidFill>
              <a:latin typeface="Archivo"/>
              <a:ea typeface="Archivo"/>
              <a:cs typeface="Archivo"/>
              <a:sym typeface="Archivo"/>
            </a:endParaRPr>
          </a:p>
        </p:txBody>
      </p:sp>
      <p:sp>
        <p:nvSpPr>
          <p:cNvPr id="1839" name="Google Shape;1839;p109"/>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Archivo"/>
                <a:ea typeface="Archivo"/>
                <a:cs typeface="Archivo"/>
                <a:sym typeface="Archivo"/>
              </a:rPr>
              <a:t>Test Your Knowledge!</a:t>
            </a:r>
            <a:endParaRPr>
              <a:latin typeface="Archivo"/>
              <a:ea typeface="Archivo"/>
              <a:cs typeface="Archivo"/>
              <a:sym typeface="Archiv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843" name="Shape 1843"/>
        <p:cNvGrpSpPr/>
        <p:nvPr/>
      </p:nvGrpSpPr>
      <p:grpSpPr>
        <a:xfrm>
          <a:off x="0" y="0"/>
          <a:ext cx="0" cy="0"/>
          <a:chOff x="0" y="0"/>
          <a:chExt cx="0" cy="0"/>
        </a:xfrm>
      </p:grpSpPr>
      <p:sp>
        <p:nvSpPr>
          <p:cNvPr id="1844" name="Google Shape;1844;p110"/>
          <p:cNvSpPr txBox="1"/>
          <p:nvPr/>
        </p:nvSpPr>
        <p:spPr>
          <a:xfrm>
            <a:off x="601975" y="1289525"/>
            <a:ext cx="8180400" cy="31707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After CD4+ Th1 activation:</a:t>
            </a:r>
            <a:endParaRPr b="1" sz="1600">
              <a:solidFill>
                <a:schemeClr val="dk1"/>
              </a:solidFill>
              <a:latin typeface="Archivo"/>
              <a:ea typeface="Archivo"/>
              <a:cs typeface="Archivo"/>
              <a:sym typeface="Archivo"/>
            </a:endParaRPr>
          </a:p>
          <a:p>
            <a:pPr indent="-330200" lvl="0" marL="457200" rtl="0" algn="l">
              <a:lnSpc>
                <a:spcPct val="115000"/>
              </a:lnSpc>
              <a:spcBef>
                <a:spcPts val="0"/>
              </a:spcBef>
              <a:spcAft>
                <a:spcPts val="0"/>
              </a:spcAft>
              <a:buClr>
                <a:schemeClr val="dk1"/>
              </a:buClr>
              <a:buSzPts val="1600"/>
              <a:buChar char="●"/>
            </a:pPr>
            <a:r>
              <a:rPr b="1" lang="en-CA" sz="1600">
                <a:solidFill>
                  <a:schemeClr val="dk1"/>
                </a:solidFill>
                <a:latin typeface="Archivo"/>
                <a:ea typeface="Archivo"/>
                <a:cs typeface="Archivo"/>
                <a:sym typeface="Archivo"/>
              </a:rPr>
              <a:t>Interleukin-2 (IL-2):</a:t>
            </a:r>
            <a:r>
              <a:rPr lang="en-CA" sz="1600">
                <a:solidFill>
                  <a:schemeClr val="dk1"/>
                </a:solidFill>
                <a:latin typeface="Archivo"/>
                <a:ea typeface="Archivo"/>
                <a:cs typeface="Archivo"/>
                <a:sym typeface="Archivo"/>
              </a:rPr>
              <a:t> Promotes T-cell proliferation and expansion</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a:p>
            <a:pPr indent="-330200" lvl="0" marL="457200" rtl="0" algn="l">
              <a:lnSpc>
                <a:spcPct val="115000"/>
              </a:lnSpc>
              <a:spcBef>
                <a:spcPts val="0"/>
              </a:spcBef>
              <a:spcAft>
                <a:spcPts val="0"/>
              </a:spcAft>
              <a:buClr>
                <a:schemeClr val="dk1"/>
              </a:buClr>
              <a:buSzPts val="1600"/>
              <a:buChar char="●"/>
            </a:pPr>
            <a:r>
              <a:rPr b="1" lang="en-CA" sz="1600">
                <a:solidFill>
                  <a:schemeClr val="dk1"/>
                </a:solidFill>
                <a:latin typeface="Archivo"/>
                <a:ea typeface="Archivo"/>
                <a:cs typeface="Archivo"/>
                <a:sym typeface="Archivo"/>
              </a:rPr>
              <a:t>Interferon-γ (IFN-γ): </a:t>
            </a:r>
            <a:r>
              <a:rPr lang="en-CA" sz="1600">
                <a:solidFill>
                  <a:schemeClr val="dk1"/>
                </a:solidFill>
                <a:latin typeface="Archivo"/>
                <a:ea typeface="Archivo"/>
                <a:cs typeface="Archivo"/>
                <a:sym typeface="Archivo"/>
              </a:rPr>
              <a:t>Activates macrophages, enhancing their ability to kill pathogens and contribute to granuloma formation</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a:p>
            <a:pPr indent="0" lvl="0" marL="0" rtl="0" algn="l">
              <a:lnSpc>
                <a:spcPct val="115000"/>
              </a:lnSpc>
              <a:spcBef>
                <a:spcPts val="0"/>
              </a:spcBef>
              <a:spcAft>
                <a:spcPts val="0"/>
              </a:spcAft>
              <a:buNone/>
            </a:pPr>
            <a:r>
              <a:t/>
            </a:r>
            <a:endParaRPr sz="1600">
              <a:solidFill>
                <a:schemeClr val="dk1"/>
              </a:solidFill>
              <a:latin typeface="Archivo"/>
              <a:ea typeface="Archivo"/>
              <a:cs typeface="Archivo"/>
              <a:sym typeface="Archivo"/>
            </a:endParaRPr>
          </a:p>
          <a:p>
            <a:pPr indent="0" lvl="0" marL="0" rtl="0" algn="l">
              <a:lnSpc>
                <a:spcPct val="115000"/>
              </a:lnSpc>
              <a:spcBef>
                <a:spcPts val="0"/>
              </a:spcBef>
              <a:spcAft>
                <a:spcPts val="0"/>
              </a:spcAft>
              <a:buNone/>
            </a:pPr>
            <a:r>
              <a:rPr b="1" lang="en-CA" sz="1600">
                <a:solidFill>
                  <a:schemeClr val="dk1"/>
                </a:solidFill>
                <a:latin typeface="Archivo"/>
                <a:ea typeface="Archivo"/>
                <a:cs typeface="Archivo"/>
                <a:sym typeface="Archivo"/>
              </a:rPr>
              <a:t>Why the others are incorrect:</a:t>
            </a:r>
            <a:endParaRPr b="1" sz="1600">
              <a:solidFill>
                <a:schemeClr val="dk1"/>
              </a:solidFill>
              <a:latin typeface="Archivo"/>
              <a:ea typeface="Archivo"/>
              <a:cs typeface="Archivo"/>
              <a:sym typeface="Archivo"/>
            </a:endParaRPr>
          </a:p>
          <a:p>
            <a:pPr indent="0" lvl="0" marL="0" rtl="0" algn="l">
              <a:lnSpc>
                <a:spcPct val="115000"/>
              </a:lnSpc>
              <a:spcBef>
                <a:spcPts val="0"/>
              </a:spcBef>
              <a:spcAft>
                <a:spcPts val="0"/>
              </a:spcAft>
              <a:buNone/>
            </a:pPr>
            <a:r>
              <a:rPr b="1" lang="en-CA" sz="1600">
                <a:solidFill>
                  <a:schemeClr val="dk1"/>
                </a:solidFill>
                <a:latin typeface="Archivo"/>
                <a:ea typeface="Archivo"/>
                <a:cs typeface="Archivo"/>
                <a:sym typeface="Archivo"/>
              </a:rPr>
              <a:t>B) Macrophage activation; T-cell proliferation</a:t>
            </a:r>
            <a:r>
              <a:rPr lang="en-CA" sz="1600">
                <a:solidFill>
                  <a:schemeClr val="dk1"/>
                </a:solidFill>
                <a:latin typeface="Archivo"/>
                <a:ea typeface="Archivo"/>
                <a:cs typeface="Archivo"/>
                <a:sym typeface="Archivo"/>
              </a:rPr>
              <a:t> → Functions are reversed</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a:p>
            <a:pPr indent="0" lvl="0" marL="0" rtl="0" algn="l">
              <a:lnSpc>
                <a:spcPct val="115000"/>
              </a:lnSpc>
              <a:spcBef>
                <a:spcPts val="0"/>
              </a:spcBef>
              <a:spcAft>
                <a:spcPts val="0"/>
              </a:spcAft>
              <a:buNone/>
            </a:pPr>
            <a:r>
              <a:rPr b="1" lang="en-CA" sz="1600">
                <a:solidFill>
                  <a:schemeClr val="dk1"/>
                </a:solidFill>
                <a:latin typeface="Archivo"/>
                <a:ea typeface="Archivo"/>
                <a:cs typeface="Archivo"/>
                <a:sym typeface="Archivo"/>
              </a:rPr>
              <a:t>C) Eosinophil activation; B-cell differentiation</a:t>
            </a:r>
            <a:r>
              <a:rPr lang="en-CA" sz="1600">
                <a:solidFill>
                  <a:schemeClr val="dk1"/>
                </a:solidFill>
                <a:latin typeface="Archivo"/>
                <a:ea typeface="Archivo"/>
                <a:cs typeface="Archivo"/>
                <a:sym typeface="Archivo"/>
              </a:rPr>
              <a:t> → Associated with Th2 responses, not Th1</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a:p>
            <a:pPr indent="0" lvl="0" marL="0" rtl="0" algn="l">
              <a:lnSpc>
                <a:spcPct val="115000"/>
              </a:lnSpc>
              <a:spcBef>
                <a:spcPts val="0"/>
              </a:spcBef>
              <a:spcAft>
                <a:spcPts val="0"/>
              </a:spcAft>
              <a:buNone/>
            </a:pPr>
            <a:r>
              <a:rPr b="1" lang="en-CA" sz="1600">
                <a:solidFill>
                  <a:schemeClr val="dk1"/>
                </a:solidFill>
                <a:latin typeface="Archivo"/>
                <a:ea typeface="Archivo"/>
                <a:cs typeface="Archivo"/>
                <a:sym typeface="Archivo"/>
              </a:rPr>
              <a:t>D) Neutrophil recruitment; immune suppression </a:t>
            </a:r>
            <a:r>
              <a:rPr lang="en-CA" sz="1600">
                <a:solidFill>
                  <a:schemeClr val="dk1"/>
                </a:solidFill>
                <a:latin typeface="Archivo"/>
                <a:ea typeface="Archivo"/>
                <a:cs typeface="Archivo"/>
                <a:sym typeface="Archivo"/>
              </a:rPr>
              <a:t> → Not characteristic of Th1 cytokines</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p:txBody>
      </p:sp>
      <p:sp>
        <p:nvSpPr>
          <p:cNvPr id="1845" name="Google Shape;1845;p110"/>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Correct Answer!</a:t>
            </a:r>
            <a:endParaRPr>
              <a:latin typeface="Archivo"/>
              <a:ea typeface="Archivo"/>
              <a:cs typeface="Archivo"/>
              <a:sym typeface="Archivo"/>
            </a:endParaRPr>
          </a:p>
        </p:txBody>
      </p:sp>
      <p:sp>
        <p:nvSpPr>
          <p:cNvPr id="1846" name="Google Shape;1846;p110"/>
          <p:cNvSpPr txBox="1"/>
          <p:nvPr/>
        </p:nvSpPr>
        <p:spPr>
          <a:xfrm>
            <a:off x="4624125" y="4387625"/>
            <a:ext cx="39159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CA" sz="2000" u="sng">
                <a:solidFill>
                  <a:schemeClr val="hlink"/>
                </a:solidFill>
                <a:latin typeface="Archivo"/>
                <a:ea typeface="Archivo"/>
                <a:cs typeface="Archivo"/>
                <a:sym typeface="Archivo"/>
                <a:hlinkClick action="ppaction://hlinksldjump" r:id="rId3"/>
              </a:rPr>
              <a:t>Discover granuloma formation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850" name="Shape 1850"/>
        <p:cNvGrpSpPr/>
        <p:nvPr/>
      </p:nvGrpSpPr>
      <p:grpSpPr>
        <a:xfrm>
          <a:off x="0" y="0"/>
          <a:ext cx="0" cy="0"/>
          <a:chOff x="0" y="0"/>
          <a:chExt cx="0" cy="0"/>
        </a:xfrm>
      </p:grpSpPr>
      <p:sp>
        <p:nvSpPr>
          <p:cNvPr id="1851" name="Google Shape;1851;p111"/>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1852" name="Google Shape;1852;p111"/>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1853" name="Google Shape;1853;p111"/>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857" name="Shape 1857"/>
        <p:cNvGrpSpPr/>
        <p:nvPr/>
      </p:nvGrpSpPr>
      <p:grpSpPr>
        <a:xfrm>
          <a:off x="0" y="0"/>
          <a:ext cx="0" cy="0"/>
          <a:chOff x="0" y="0"/>
          <a:chExt cx="0" cy="0"/>
        </a:xfrm>
      </p:grpSpPr>
      <p:sp>
        <p:nvSpPr>
          <p:cNvPr id="1858" name="Google Shape;1858;p112"/>
          <p:cNvSpPr/>
          <p:nvPr/>
        </p:nvSpPr>
        <p:spPr>
          <a:xfrm>
            <a:off x="1014754" y="270450"/>
            <a:ext cx="7114500" cy="572700"/>
          </a:xfrm>
          <a:prstGeom prst="roundRect">
            <a:avLst>
              <a:gd fmla="val 50000" name="adj"/>
            </a:avLst>
          </a:prstGeom>
          <a:solidFill>
            <a:srgbClr val="B4A7D6"/>
          </a:solidFill>
          <a:ln cap="flat" cmpd="sng" w="19050">
            <a:solidFill>
              <a:srgbClr val="6825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9" name="Google Shape;1859;p112"/>
          <p:cNvSpPr txBox="1"/>
          <p:nvPr>
            <p:ph type="title"/>
          </p:nvPr>
        </p:nvSpPr>
        <p:spPr>
          <a:xfrm>
            <a:off x="1489050" y="270450"/>
            <a:ext cx="61659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SzPts val="1100"/>
              <a:buNone/>
            </a:pPr>
            <a:r>
              <a:rPr lang="en-CA">
                <a:latin typeface="Archivo"/>
                <a:ea typeface="Archivo"/>
                <a:cs typeface="Archivo"/>
                <a:sym typeface="Archivo"/>
              </a:rPr>
              <a:t>Granuloma Formation</a:t>
            </a:r>
            <a:endParaRPr>
              <a:latin typeface="Archivo"/>
              <a:ea typeface="Archivo"/>
              <a:cs typeface="Archivo"/>
              <a:sym typeface="Archivo"/>
            </a:endParaRPr>
          </a:p>
        </p:txBody>
      </p:sp>
      <p:sp>
        <p:nvSpPr>
          <p:cNvPr id="1860" name="Google Shape;1860;p112"/>
          <p:cNvSpPr txBox="1"/>
          <p:nvPr/>
        </p:nvSpPr>
        <p:spPr>
          <a:xfrm>
            <a:off x="427225" y="1062875"/>
            <a:ext cx="4498800" cy="38205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b="1" lang="en-CA">
                <a:solidFill>
                  <a:schemeClr val="dk1"/>
                </a:solidFill>
                <a:latin typeface="Archivo"/>
                <a:ea typeface="Archivo"/>
                <a:cs typeface="Archivo"/>
                <a:sym typeface="Archivo"/>
              </a:rPr>
              <a:t>Granulomas are organized immune structures that form when the immune system attempts to contain persistent antigens that cannot be eliminated.</a:t>
            </a:r>
            <a:r>
              <a:rPr b="1" baseline="30000" lang="en-CA">
                <a:solidFill>
                  <a:schemeClr val="dk1"/>
                </a:solidFill>
                <a:latin typeface="Archivo"/>
                <a:ea typeface="Archivo"/>
                <a:cs typeface="Archivo"/>
                <a:sym typeface="Archivo"/>
              </a:rPr>
              <a:t>3</a:t>
            </a:r>
            <a:endParaRPr b="1">
              <a:solidFill>
                <a:schemeClr val="dk1"/>
              </a:solidFill>
              <a:latin typeface="Archivo"/>
              <a:ea typeface="Archivo"/>
              <a:cs typeface="Archivo"/>
              <a:sym typeface="Archivo"/>
            </a:endParaRPr>
          </a:p>
          <a:p>
            <a:pPr indent="0" lvl="0" marL="0" rtl="0" algn="l">
              <a:lnSpc>
                <a:spcPct val="115000"/>
              </a:lnSpc>
              <a:spcBef>
                <a:spcPts val="1400"/>
              </a:spcBef>
              <a:spcAft>
                <a:spcPts val="0"/>
              </a:spcAft>
              <a:buNone/>
            </a:pPr>
            <a:r>
              <a:rPr lang="en-CA">
                <a:solidFill>
                  <a:schemeClr val="dk1"/>
                </a:solidFill>
                <a:latin typeface="Archivo"/>
                <a:ea typeface="Archivo"/>
                <a:cs typeface="Archivo"/>
                <a:sym typeface="Archivo"/>
              </a:rPr>
              <a:t>In sarcoidosis, granulomas are non-caseating (i.e., do not contain a necrotizing centre) and consist of</a:t>
            </a:r>
            <a:r>
              <a:rPr baseline="30000" lang="en-CA">
                <a:solidFill>
                  <a:schemeClr val="dk1"/>
                </a:solidFill>
                <a:latin typeface="Archivo"/>
                <a:ea typeface="Archivo"/>
                <a:cs typeface="Archivo"/>
                <a:sym typeface="Archivo"/>
              </a:rPr>
              <a:t>3</a:t>
            </a:r>
            <a:r>
              <a:rPr lang="en-CA">
                <a:solidFill>
                  <a:schemeClr val="dk1"/>
                </a:solidFill>
                <a:latin typeface="Archivo"/>
                <a:ea typeface="Archivo"/>
                <a:cs typeface="Archivo"/>
                <a:sym typeface="Archivo"/>
              </a:rPr>
              <a:t>:</a:t>
            </a:r>
            <a:endParaRPr>
              <a:solidFill>
                <a:schemeClr val="dk1"/>
              </a:solidFill>
              <a:latin typeface="Archivo"/>
              <a:ea typeface="Archivo"/>
              <a:cs typeface="Archivo"/>
              <a:sym typeface="Archivo"/>
            </a:endParaRPr>
          </a:p>
          <a:p>
            <a:pPr indent="-317500" lvl="0" marL="457200" rtl="0" algn="l">
              <a:lnSpc>
                <a:spcPct val="115000"/>
              </a:lnSpc>
              <a:spcBef>
                <a:spcPts val="1400"/>
              </a:spcBef>
              <a:spcAft>
                <a:spcPts val="0"/>
              </a:spcAft>
              <a:buClr>
                <a:schemeClr val="dk1"/>
              </a:buClr>
              <a:buSzPts val="1400"/>
              <a:buFont typeface="Archivo"/>
              <a:buChar char="●"/>
            </a:pPr>
            <a:r>
              <a:rPr lang="en-CA">
                <a:solidFill>
                  <a:schemeClr val="dk1"/>
                </a:solidFill>
                <a:latin typeface="Archivo"/>
                <a:ea typeface="Archivo"/>
                <a:cs typeface="Archivo"/>
                <a:sym typeface="Archivo"/>
              </a:rPr>
              <a:t>Epithelioid macrophages</a:t>
            </a:r>
            <a:endParaRPr>
              <a:solidFill>
                <a:schemeClr val="dk1"/>
              </a:solidFill>
              <a:latin typeface="Archivo"/>
              <a:ea typeface="Archivo"/>
              <a:cs typeface="Archivo"/>
              <a:sym typeface="Archivo"/>
            </a:endParaRPr>
          </a:p>
          <a:p>
            <a:pPr indent="-317500" lvl="0" marL="457200" rtl="0" algn="l">
              <a:lnSpc>
                <a:spcPct val="115000"/>
              </a:lnSpc>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Multinucleated giant cells</a:t>
            </a:r>
            <a:endParaRPr>
              <a:solidFill>
                <a:schemeClr val="dk1"/>
              </a:solidFill>
              <a:latin typeface="Archivo"/>
              <a:ea typeface="Archivo"/>
              <a:cs typeface="Archivo"/>
              <a:sym typeface="Archivo"/>
            </a:endParaRPr>
          </a:p>
          <a:p>
            <a:pPr indent="-317500" lvl="0" marL="457200" rtl="0" algn="l">
              <a:lnSpc>
                <a:spcPct val="115000"/>
              </a:lnSpc>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Central CD4+ T helper cells</a:t>
            </a:r>
            <a:endParaRPr>
              <a:solidFill>
                <a:schemeClr val="dk1"/>
              </a:solidFill>
              <a:latin typeface="Archivo"/>
              <a:ea typeface="Archivo"/>
              <a:cs typeface="Archivo"/>
              <a:sym typeface="Archivo"/>
            </a:endParaRPr>
          </a:p>
          <a:p>
            <a:pPr indent="-317500" lvl="0" marL="457200" rtl="0" algn="l">
              <a:lnSpc>
                <a:spcPct val="115000"/>
              </a:lnSpc>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Surrounding CD8+ T cells and B cell</a:t>
            </a:r>
            <a:endParaRPr>
              <a:solidFill>
                <a:schemeClr val="dk1"/>
              </a:solidFill>
              <a:latin typeface="Archivo"/>
              <a:ea typeface="Archivo"/>
              <a:cs typeface="Archivo"/>
              <a:sym typeface="Archivo"/>
            </a:endParaRPr>
          </a:p>
          <a:p>
            <a:pPr indent="0" lvl="0" marL="0" rtl="0" algn="l">
              <a:lnSpc>
                <a:spcPct val="115000"/>
              </a:lnSpc>
              <a:spcBef>
                <a:spcPts val="1400"/>
              </a:spcBef>
              <a:spcAft>
                <a:spcPts val="400"/>
              </a:spcAft>
              <a:buNone/>
            </a:pPr>
            <a:r>
              <a:rPr lang="en-CA">
                <a:solidFill>
                  <a:schemeClr val="dk1"/>
                </a:solidFill>
                <a:latin typeface="Archivo"/>
                <a:ea typeface="Archivo"/>
                <a:cs typeface="Archivo"/>
                <a:sym typeface="Archivo"/>
              </a:rPr>
              <a:t>Macrophages within granulomas produce inflammatory mediators and cytokines that recruit more immune cells, which helps maintain granuloma structure. TNF-α is particularly important in this process.</a:t>
            </a:r>
            <a:r>
              <a:rPr baseline="30000" lang="en-CA">
                <a:solidFill>
                  <a:schemeClr val="dk1"/>
                </a:solidFill>
                <a:latin typeface="Archivo"/>
                <a:ea typeface="Archivo"/>
                <a:cs typeface="Archivo"/>
                <a:sym typeface="Archivo"/>
              </a:rPr>
              <a:t>3</a:t>
            </a:r>
            <a:endParaRPr>
              <a:solidFill>
                <a:schemeClr val="dk1"/>
              </a:solidFill>
              <a:latin typeface="Archivo"/>
              <a:ea typeface="Archivo"/>
              <a:cs typeface="Archivo"/>
              <a:sym typeface="Archivo"/>
            </a:endParaRPr>
          </a:p>
        </p:txBody>
      </p:sp>
      <p:sp>
        <p:nvSpPr>
          <p:cNvPr id="1861" name="Google Shape;1861;p112"/>
          <p:cNvSpPr/>
          <p:nvPr/>
        </p:nvSpPr>
        <p:spPr>
          <a:xfrm>
            <a:off x="5048250" y="1062875"/>
            <a:ext cx="3835200" cy="3854400"/>
          </a:xfrm>
          <a:prstGeom prst="roundRect">
            <a:avLst>
              <a:gd fmla="val 16667" name="adj"/>
            </a:avLst>
          </a:prstGeom>
          <a:solidFill>
            <a:srgbClr val="B4A7D6"/>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1862" name="Google Shape;1862;p112"/>
          <p:cNvSpPr txBox="1"/>
          <p:nvPr/>
        </p:nvSpPr>
        <p:spPr>
          <a:xfrm>
            <a:off x="5147879" y="2796566"/>
            <a:ext cx="3672300" cy="203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CA" sz="1600">
                <a:solidFill>
                  <a:schemeClr val="dk1"/>
                </a:solidFill>
                <a:latin typeface="Archivo"/>
                <a:ea typeface="Archivo"/>
                <a:cs typeface="Archivo"/>
                <a:sym typeface="Archivo"/>
              </a:rPr>
              <a:t>Course Callout</a:t>
            </a:r>
            <a:endParaRPr b="1" sz="1600">
              <a:solidFill>
                <a:schemeClr val="dk1"/>
              </a:solidFill>
              <a:latin typeface="Archivo"/>
              <a:ea typeface="Archivo"/>
              <a:cs typeface="Archivo"/>
              <a:sym typeface="Archivo"/>
            </a:endParaRPr>
          </a:p>
          <a:p>
            <a:pPr indent="0" lvl="0" marL="0" rtl="0" algn="ctr">
              <a:spcBef>
                <a:spcPts val="0"/>
              </a:spcBef>
              <a:spcAft>
                <a:spcPts val="0"/>
              </a:spcAft>
              <a:buNone/>
            </a:pPr>
            <a:r>
              <a:t/>
            </a:r>
            <a:endParaRPr b="1" sz="600">
              <a:solidFill>
                <a:schemeClr val="dk1"/>
              </a:solidFill>
              <a:latin typeface="Archivo"/>
              <a:ea typeface="Archivo"/>
              <a:cs typeface="Archivo"/>
              <a:sym typeface="Archivo"/>
            </a:endParaRPr>
          </a:p>
          <a:p>
            <a:pPr indent="0" lvl="0" marL="0" rtl="0" algn="ctr">
              <a:spcBef>
                <a:spcPts val="0"/>
              </a:spcBef>
              <a:spcAft>
                <a:spcPts val="0"/>
              </a:spcAft>
              <a:buNone/>
            </a:pPr>
            <a:r>
              <a:rPr lang="en-CA">
                <a:solidFill>
                  <a:schemeClr val="dk1"/>
                </a:solidFill>
                <a:latin typeface="Archivo"/>
                <a:ea typeface="Archivo"/>
                <a:cs typeface="Archivo"/>
                <a:sym typeface="Archivo"/>
              </a:rPr>
              <a:t>Fibrosis: Persistent immune activation results in chronic inflammation, which damages normal tissue. The body attempts to heal it by laying down collagen, resulting in fibrosis. This scar tissue does not function like normal tissue, leading to organ dysfunction.</a:t>
            </a:r>
            <a:r>
              <a:rPr baseline="30000" lang="en-CA">
                <a:solidFill>
                  <a:schemeClr val="dk1"/>
                </a:solidFill>
                <a:latin typeface="Archivo"/>
                <a:ea typeface="Archivo"/>
                <a:cs typeface="Archivo"/>
                <a:sym typeface="Archivo"/>
              </a:rPr>
              <a:t>3</a:t>
            </a:r>
            <a:endParaRPr>
              <a:solidFill>
                <a:schemeClr val="dk1"/>
              </a:solidFill>
              <a:latin typeface="Archivo"/>
              <a:ea typeface="Archivo"/>
              <a:cs typeface="Archivo"/>
              <a:sym typeface="Archivo"/>
            </a:endParaRPr>
          </a:p>
        </p:txBody>
      </p:sp>
      <p:pic>
        <p:nvPicPr>
          <p:cNvPr id="1863" name="Google Shape;1863;p112"/>
          <p:cNvPicPr preferRelativeResize="0"/>
          <p:nvPr/>
        </p:nvPicPr>
        <p:blipFill rotWithShape="1">
          <a:blip r:embed="rId3">
            <a:alphaModFix/>
          </a:blip>
          <a:srcRect b="0" l="6828" r="3807" t="0"/>
          <a:stretch/>
        </p:blipFill>
        <p:spPr>
          <a:xfrm>
            <a:off x="5344600" y="1290700"/>
            <a:ext cx="1636749" cy="1505875"/>
          </a:xfrm>
          <a:prstGeom prst="rect">
            <a:avLst/>
          </a:prstGeom>
          <a:solidFill>
            <a:srgbClr val="B4A7D6"/>
          </a:solidFill>
          <a:ln cap="flat" cmpd="sng" w="19050">
            <a:solidFill>
              <a:srgbClr val="68252D"/>
            </a:solidFill>
            <a:prstDash val="solid"/>
            <a:round/>
            <a:headEnd len="sm" w="sm" type="none"/>
            <a:tailEnd len="sm" w="sm" type="none"/>
          </a:ln>
        </p:spPr>
      </p:pic>
      <p:pic>
        <p:nvPicPr>
          <p:cNvPr id="1864" name="Google Shape;1864;p112"/>
          <p:cNvPicPr preferRelativeResize="0"/>
          <p:nvPr/>
        </p:nvPicPr>
        <p:blipFill rotWithShape="1">
          <a:blip r:embed="rId4">
            <a:alphaModFix/>
          </a:blip>
          <a:srcRect b="14606" l="10414" r="19367" t="9400"/>
          <a:stretch/>
        </p:blipFill>
        <p:spPr>
          <a:xfrm>
            <a:off x="7126150" y="1290700"/>
            <a:ext cx="1447848" cy="1505875"/>
          </a:xfrm>
          <a:prstGeom prst="rect">
            <a:avLst/>
          </a:prstGeom>
          <a:solidFill>
            <a:srgbClr val="B4A7D6"/>
          </a:solidFill>
          <a:ln cap="flat" cmpd="sng" w="19050">
            <a:solidFill>
              <a:srgbClr val="68252D"/>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868" name="Shape 1868"/>
        <p:cNvGrpSpPr/>
        <p:nvPr/>
      </p:nvGrpSpPr>
      <p:grpSpPr>
        <a:xfrm>
          <a:off x="0" y="0"/>
          <a:ext cx="0" cy="0"/>
          <a:chOff x="0" y="0"/>
          <a:chExt cx="0" cy="0"/>
        </a:xfrm>
      </p:grpSpPr>
      <p:sp>
        <p:nvSpPr>
          <p:cNvPr id="1869" name="Google Shape;1869;p113"/>
          <p:cNvSpPr txBox="1"/>
          <p:nvPr/>
        </p:nvSpPr>
        <p:spPr>
          <a:xfrm>
            <a:off x="601975" y="1347575"/>
            <a:ext cx="8080500" cy="3387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b="1" lang="en-CA" sz="1600">
                <a:solidFill>
                  <a:schemeClr val="dk1"/>
                </a:solidFill>
              </a:rPr>
              <a:t>Which of the following best describes the outer structure of most granulomas?</a:t>
            </a:r>
            <a:endParaRPr b="1" sz="1600">
              <a:solidFill>
                <a:schemeClr val="dk1"/>
              </a:solidFill>
            </a:endParaRPr>
          </a:p>
        </p:txBody>
      </p:sp>
      <p:sp>
        <p:nvSpPr>
          <p:cNvPr id="1870" name="Google Shape;1870;p113"/>
          <p:cNvSpPr txBox="1"/>
          <p:nvPr/>
        </p:nvSpPr>
        <p:spPr>
          <a:xfrm>
            <a:off x="601975" y="1896400"/>
            <a:ext cx="4926900" cy="1446900"/>
          </a:xfrm>
          <a:prstGeom prst="rect">
            <a:avLst/>
          </a:prstGeom>
          <a:noFill/>
          <a:ln>
            <a:noFill/>
          </a:ln>
        </p:spPr>
        <p:txBody>
          <a:bodyPr anchorCtr="0" anchor="t" bIns="45700" lIns="91425" spcFirstLastPara="1" rIns="91425" wrap="square" tIns="45700">
            <a:spAutoFit/>
          </a:bodyPr>
          <a:lstStyle/>
          <a:p>
            <a:pPr indent="0" lvl="0" marL="0" rtl="0" algn="l">
              <a:lnSpc>
                <a:spcPct val="150000"/>
              </a:lnSpc>
              <a:spcBef>
                <a:spcPts val="0"/>
              </a:spcBef>
              <a:spcAft>
                <a:spcPts val="0"/>
              </a:spcAft>
              <a:buNone/>
            </a:pPr>
            <a:r>
              <a:rPr lang="en-CA" sz="1600" u="sng">
                <a:solidFill>
                  <a:schemeClr val="hlink"/>
                </a:solidFill>
                <a:latin typeface="Archivo"/>
                <a:ea typeface="Archivo"/>
                <a:cs typeface="Archivo"/>
                <a:sym typeface="Archivo"/>
                <a:hlinkClick action="ppaction://hlinksldjump" r:id="rId3"/>
              </a:rPr>
              <a:t>A)</a:t>
            </a:r>
            <a:r>
              <a:rPr lang="en-CA" sz="1600">
                <a:latin typeface="Archivo"/>
                <a:ea typeface="Archivo"/>
                <a:cs typeface="Archivo"/>
                <a:sym typeface="Archivo"/>
              </a:rPr>
              <a:t> </a:t>
            </a:r>
            <a:r>
              <a:rPr lang="en-CA" sz="1600">
                <a:latin typeface="Archivo"/>
                <a:ea typeface="Archivo"/>
                <a:cs typeface="Archivo"/>
                <a:sym typeface="Archivo"/>
              </a:rPr>
              <a:t>Neutrophils and plasma cells</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chemeClr val="hlink"/>
                </a:solidFill>
                <a:latin typeface="Archivo"/>
                <a:ea typeface="Archivo"/>
                <a:cs typeface="Archivo"/>
                <a:sym typeface="Archivo"/>
                <a:hlinkClick action="ppaction://hlinksldjump" r:id="rId4"/>
              </a:rPr>
              <a:t>B)</a:t>
            </a:r>
            <a:r>
              <a:rPr lang="en-CA" sz="1600">
                <a:solidFill>
                  <a:schemeClr val="dk1"/>
                </a:solidFill>
                <a:latin typeface="Archivo"/>
                <a:ea typeface="Archivo"/>
                <a:cs typeface="Archivo"/>
                <a:sym typeface="Archivo"/>
              </a:rPr>
              <a:t> Lymphocytes, with fibrosis developing over time</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chemeClr val="hlink"/>
                </a:solidFill>
                <a:latin typeface="Archivo"/>
                <a:ea typeface="Archivo"/>
                <a:cs typeface="Archivo"/>
                <a:sym typeface="Archivo"/>
                <a:hlinkClick action="ppaction://hlinksldjump" r:id="rId5"/>
              </a:rPr>
              <a:t>C)</a:t>
            </a:r>
            <a:r>
              <a:rPr lang="en-CA" sz="1600">
                <a:solidFill>
                  <a:schemeClr val="dk1"/>
                </a:solidFill>
                <a:latin typeface="Archivo"/>
                <a:ea typeface="Archivo"/>
                <a:cs typeface="Archivo"/>
                <a:sym typeface="Archivo"/>
              </a:rPr>
              <a:t> Eosinophils and mast cells</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chemeClr val="hlink"/>
                </a:solidFill>
                <a:latin typeface="Archivo"/>
                <a:ea typeface="Archivo"/>
                <a:cs typeface="Archivo"/>
                <a:sym typeface="Archivo"/>
                <a:hlinkClick action="ppaction://hlinksldjump" r:id="rId6"/>
              </a:rPr>
              <a:t>D)</a:t>
            </a:r>
            <a:r>
              <a:rPr lang="en-CA" sz="1600">
                <a:solidFill>
                  <a:schemeClr val="dk1"/>
                </a:solidFill>
                <a:latin typeface="Archivo"/>
                <a:ea typeface="Archivo"/>
                <a:cs typeface="Archivo"/>
                <a:sym typeface="Archivo"/>
              </a:rPr>
              <a:t> Adipose tissue and fibroblasts only</a:t>
            </a:r>
            <a:endParaRPr sz="1600">
              <a:solidFill>
                <a:schemeClr val="dk1"/>
              </a:solidFill>
              <a:latin typeface="Archivo"/>
              <a:ea typeface="Archivo"/>
              <a:cs typeface="Archivo"/>
              <a:sym typeface="Archivo"/>
            </a:endParaRPr>
          </a:p>
        </p:txBody>
      </p:sp>
      <p:pic>
        <p:nvPicPr>
          <p:cNvPr id="1871" name="Google Shape;1871;p113"/>
          <p:cNvPicPr preferRelativeResize="0"/>
          <p:nvPr/>
        </p:nvPicPr>
        <p:blipFill>
          <a:blip r:embed="rId7">
            <a:alphaModFix/>
          </a:blip>
          <a:stretch>
            <a:fillRect/>
          </a:stretch>
        </p:blipFill>
        <p:spPr>
          <a:xfrm>
            <a:off x="5436700" y="1896400"/>
            <a:ext cx="3467101" cy="2611151"/>
          </a:xfrm>
          <a:prstGeom prst="rect">
            <a:avLst/>
          </a:prstGeom>
          <a:noFill/>
          <a:ln cap="flat" cmpd="sng" w="19050">
            <a:solidFill>
              <a:srgbClr val="68252D"/>
            </a:solidFill>
            <a:prstDash val="solid"/>
            <a:round/>
            <a:headEnd len="sm" w="sm" type="none"/>
            <a:tailEnd len="sm" w="sm" type="none"/>
          </a:ln>
        </p:spPr>
      </p:pic>
      <p:sp>
        <p:nvSpPr>
          <p:cNvPr id="1872" name="Google Shape;1872;p113"/>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Archivo"/>
                <a:ea typeface="Archivo"/>
                <a:cs typeface="Archivo"/>
                <a:sym typeface="Archivo"/>
              </a:rPr>
              <a:t>Test Your Knowledge!</a:t>
            </a:r>
            <a:endParaRPr>
              <a:latin typeface="Archivo"/>
              <a:ea typeface="Archivo"/>
              <a:cs typeface="Archivo"/>
              <a:sym typeface="Archiv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876" name="Shape 1876"/>
        <p:cNvGrpSpPr/>
        <p:nvPr/>
      </p:nvGrpSpPr>
      <p:grpSpPr>
        <a:xfrm>
          <a:off x="0" y="0"/>
          <a:ext cx="0" cy="0"/>
          <a:chOff x="0" y="0"/>
          <a:chExt cx="0" cy="0"/>
        </a:xfrm>
      </p:grpSpPr>
      <p:sp>
        <p:nvSpPr>
          <p:cNvPr id="1877" name="Google Shape;1877;p114"/>
          <p:cNvSpPr txBox="1"/>
          <p:nvPr/>
        </p:nvSpPr>
        <p:spPr>
          <a:xfrm>
            <a:off x="601975" y="1205160"/>
            <a:ext cx="8386500" cy="31707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Granulomas have a layered structure:</a:t>
            </a:r>
            <a:endParaRPr b="1" sz="1600">
              <a:solidFill>
                <a:schemeClr val="dk1"/>
              </a:solidFill>
              <a:latin typeface="Archivo"/>
              <a:ea typeface="Archivo"/>
              <a:cs typeface="Archivo"/>
              <a:sym typeface="Archivo"/>
            </a:endParaRPr>
          </a:p>
          <a:p>
            <a:pPr indent="-330200" lvl="0" marL="457200" rtl="0" algn="l">
              <a:lnSpc>
                <a:spcPct val="115000"/>
              </a:lnSpc>
              <a:spcBef>
                <a:spcPts val="0"/>
              </a:spcBef>
              <a:spcAft>
                <a:spcPts val="0"/>
              </a:spcAft>
              <a:buClr>
                <a:schemeClr val="dk1"/>
              </a:buClr>
              <a:buSzPts val="1600"/>
              <a:buChar char="●"/>
            </a:pPr>
            <a:r>
              <a:rPr b="1" lang="en-CA" sz="1600">
                <a:solidFill>
                  <a:schemeClr val="dk1"/>
                </a:solidFill>
                <a:latin typeface="Archivo"/>
                <a:ea typeface="Archivo"/>
                <a:cs typeface="Archivo"/>
                <a:sym typeface="Archivo"/>
              </a:rPr>
              <a:t>Center: </a:t>
            </a:r>
            <a:r>
              <a:rPr lang="en-CA" sz="1600">
                <a:solidFill>
                  <a:schemeClr val="dk1"/>
                </a:solidFill>
                <a:latin typeface="Archivo"/>
                <a:ea typeface="Archivo"/>
                <a:cs typeface="Archivo"/>
                <a:sym typeface="Archivo"/>
              </a:rPr>
              <a:t>Epithelioid macrophages &amp; multinucleated giant cells</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a:p>
            <a:pPr indent="-330200" lvl="0" marL="457200" rtl="0" algn="l">
              <a:lnSpc>
                <a:spcPct val="115000"/>
              </a:lnSpc>
              <a:spcBef>
                <a:spcPts val="0"/>
              </a:spcBef>
              <a:spcAft>
                <a:spcPts val="0"/>
              </a:spcAft>
              <a:buClr>
                <a:schemeClr val="dk1"/>
              </a:buClr>
              <a:buSzPts val="1600"/>
              <a:buChar char="●"/>
            </a:pPr>
            <a:r>
              <a:rPr b="1" lang="en-CA" sz="1600">
                <a:solidFill>
                  <a:schemeClr val="dk1"/>
                </a:solidFill>
                <a:latin typeface="Archivo"/>
                <a:ea typeface="Archivo"/>
                <a:cs typeface="Archivo"/>
                <a:sym typeface="Archivo"/>
              </a:rPr>
              <a:t>Periphery:</a:t>
            </a:r>
            <a:r>
              <a:rPr lang="en-CA" sz="1600">
                <a:solidFill>
                  <a:schemeClr val="dk1"/>
                </a:solidFill>
                <a:latin typeface="Archivo"/>
                <a:ea typeface="Archivo"/>
                <a:cs typeface="Archivo"/>
                <a:sym typeface="Archivo"/>
              </a:rPr>
              <a:t>  Lymphocytes (CD8+ T cells and B cells)</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lang="en-CA" sz="1600">
                <a:solidFill>
                  <a:schemeClr val="dk1"/>
                </a:solidFill>
                <a:latin typeface="Archivo"/>
                <a:ea typeface="Archivo"/>
                <a:cs typeface="Archivo"/>
                <a:sym typeface="Archivo"/>
              </a:rPr>
              <a:t>Over time, persistent inflammation leads to fibroblast activation → collagen deposition → fibrosis</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t/>
            </a:r>
            <a:endParaRPr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Why the others are incorrect:</a:t>
            </a:r>
            <a:endParaRPr b="1"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A) Neutrophils and plasma cells</a:t>
            </a:r>
            <a:r>
              <a:rPr lang="en-CA" sz="1600">
                <a:solidFill>
                  <a:schemeClr val="dk1"/>
                </a:solidFill>
                <a:latin typeface="Archivo"/>
                <a:ea typeface="Archivo"/>
                <a:cs typeface="Archivo"/>
                <a:sym typeface="Archivo"/>
              </a:rPr>
              <a:t> → Seen in acute inflammation, not granulomas</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C) Eosinophils and mast cells</a:t>
            </a:r>
            <a:r>
              <a:rPr lang="en-CA" sz="1600">
                <a:solidFill>
                  <a:schemeClr val="dk1"/>
                </a:solidFill>
                <a:latin typeface="Archivo"/>
                <a:ea typeface="Archivo"/>
                <a:cs typeface="Archivo"/>
                <a:sym typeface="Archivo"/>
              </a:rPr>
              <a:t> → Associated with Th2/allergic responses</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D) Adipose tissue and fibroblasts only </a:t>
            </a:r>
            <a:r>
              <a:rPr lang="en-CA" sz="1600">
                <a:solidFill>
                  <a:schemeClr val="dk1"/>
                </a:solidFill>
                <a:latin typeface="Archivo"/>
                <a:ea typeface="Archivo"/>
                <a:cs typeface="Archivo"/>
                <a:sym typeface="Archivo"/>
              </a:rPr>
              <a:t>→ adipose </a:t>
            </a:r>
            <a:r>
              <a:rPr lang="en-CA" sz="1600">
                <a:solidFill>
                  <a:schemeClr val="dk1"/>
                </a:solidFill>
                <a:latin typeface="Archivo"/>
                <a:ea typeface="Archivo"/>
                <a:cs typeface="Archivo"/>
                <a:sym typeface="Archivo"/>
              </a:rPr>
              <a:t>tissue</a:t>
            </a:r>
            <a:r>
              <a:rPr lang="en-CA" sz="1600">
                <a:solidFill>
                  <a:schemeClr val="dk1"/>
                </a:solidFill>
                <a:latin typeface="Archivo"/>
                <a:ea typeface="Archivo"/>
                <a:cs typeface="Archivo"/>
                <a:sym typeface="Archivo"/>
              </a:rPr>
              <a:t> is not a typical component of granulomas</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p:txBody>
      </p:sp>
      <p:sp>
        <p:nvSpPr>
          <p:cNvPr id="1878" name="Google Shape;1878;p114"/>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Correct Answer!</a:t>
            </a:r>
            <a:endParaRPr>
              <a:latin typeface="Archivo"/>
              <a:ea typeface="Archivo"/>
              <a:cs typeface="Archivo"/>
              <a:sym typeface="Archivo"/>
            </a:endParaRPr>
          </a:p>
        </p:txBody>
      </p:sp>
      <p:sp>
        <p:nvSpPr>
          <p:cNvPr id="1879" name="Google Shape;1879;p114"/>
          <p:cNvSpPr txBox="1"/>
          <p:nvPr/>
        </p:nvSpPr>
        <p:spPr>
          <a:xfrm>
            <a:off x="2915200" y="4387625"/>
            <a:ext cx="56250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CA" sz="2000" u="sng">
                <a:solidFill>
                  <a:schemeClr val="hlink"/>
                </a:solidFill>
                <a:latin typeface="Archivo"/>
                <a:ea typeface="Archivo"/>
                <a:cs typeface="Archivo"/>
                <a:sym typeface="Archivo"/>
                <a:hlinkClick action="ppaction://hlinksldjump" r:id="rId3"/>
              </a:rPr>
              <a:t>Discover the immune paradox of sarcoidosis</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883" name="Shape 1883"/>
        <p:cNvGrpSpPr/>
        <p:nvPr/>
      </p:nvGrpSpPr>
      <p:grpSpPr>
        <a:xfrm>
          <a:off x="0" y="0"/>
          <a:ext cx="0" cy="0"/>
          <a:chOff x="0" y="0"/>
          <a:chExt cx="0" cy="0"/>
        </a:xfrm>
      </p:grpSpPr>
      <p:sp>
        <p:nvSpPr>
          <p:cNvPr id="1884" name="Google Shape;1884;p115"/>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1885" name="Google Shape;1885;p115"/>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1886" name="Google Shape;1886;p115"/>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0" name="Shape 1730"/>
        <p:cNvGrpSpPr/>
        <p:nvPr/>
      </p:nvGrpSpPr>
      <p:grpSpPr>
        <a:xfrm>
          <a:off x="0" y="0"/>
          <a:ext cx="0" cy="0"/>
          <a:chOff x="0" y="0"/>
          <a:chExt cx="0" cy="0"/>
        </a:xfrm>
      </p:grpSpPr>
      <p:sp>
        <p:nvSpPr>
          <p:cNvPr id="1731" name="Google Shape;1731;p98"/>
          <p:cNvSpPr/>
          <p:nvPr/>
        </p:nvSpPr>
        <p:spPr>
          <a:xfrm>
            <a:off x="1047450" y="1378298"/>
            <a:ext cx="7049100" cy="2244300"/>
          </a:xfrm>
          <a:prstGeom prst="roundRect">
            <a:avLst>
              <a:gd fmla="val 16667" name="adj"/>
            </a:avLst>
          </a:prstGeom>
          <a:solidFill>
            <a:schemeClr val="lt2"/>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vo"/>
              <a:ea typeface="Arvo"/>
              <a:cs typeface="Arvo"/>
              <a:sym typeface="Arvo"/>
            </a:endParaRPr>
          </a:p>
        </p:txBody>
      </p:sp>
      <p:sp>
        <p:nvSpPr>
          <p:cNvPr id="1732" name="Google Shape;1732;p98"/>
          <p:cNvSpPr txBox="1"/>
          <p:nvPr>
            <p:ph type="ctrTitle"/>
          </p:nvPr>
        </p:nvSpPr>
        <p:spPr>
          <a:xfrm>
            <a:off x="1047450" y="766513"/>
            <a:ext cx="7049100" cy="518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500"/>
              <a:buNone/>
            </a:pPr>
            <a:r>
              <a:rPr lang="en-CA" sz="3000">
                <a:solidFill>
                  <a:schemeClr val="dk2"/>
                </a:solidFill>
              </a:rPr>
              <a:t>Rules of the </a:t>
            </a:r>
            <a:r>
              <a:rPr lang="en-CA" sz="3000">
                <a:solidFill>
                  <a:schemeClr val="dk2"/>
                </a:solidFill>
              </a:rPr>
              <a:t>Game</a:t>
            </a:r>
            <a:endParaRPr sz="3000">
              <a:solidFill>
                <a:schemeClr val="dk2"/>
              </a:solidFill>
            </a:endParaRPr>
          </a:p>
        </p:txBody>
      </p:sp>
      <p:sp>
        <p:nvSpPr>
          <p:cNvPr id="1733" name="Google Shape;1733;p98"/>
          <p:cNvSpPr txBox="1"/>
          <p:nvPr>
            <p:ph idx="4294967295" type="subTitle"/>
          </p:nvPr>
        </p:nvSpPr>
        <p:spPr>
          <a:xfrm>
            <a:off x="1222200" y="1378298"/>
            <a:ext cx="6699600" cy="2244300"/>
          </a:xfrm>
          <a:prstGeom prst="rect">
            <a:avLst/>
          </a:prstGeom>
          <a:noFill/>
          <a:ln>
            <a:noFill/>
          </a:ln>
        </p:spPr>
        <p:txBody>
          <a:bodyPr anchorCtr="0" anchor="ctr" bIns="91425" lIns="91425" spcFirstLastPara="1" rIns="91425" wrap="square" tIns="91425">
            <a:noAutofit/>
          </a:bodyPr>
          <a:lstStyle/>
          <a:p>
            <a:pPr indent="-304800" lvl="0" marL="457200" rtl="0" algn="l">
              <a:lnSpc>
                <a:spcPct val="100000"/>
              </a:lnSpc>
              <a:spcBef>
                <a:spcPts val="0"/>
              </a:spcBef>
              <a:spcAft>
                <a:spcPts val="0"/>
              </a:spcAft>
              <a:buSzPts val="1200"/>
              <a:buAutoNum type="arabicPeriod"/>
            </a:pPr>
            <a:r>
              <a:rPr lang="en-CA" sz="1200"/>
              <a:t>Read the initial case study. Click through each level of the body to diagnose the patient. </a:t>
            </a:r>
            <a:endParaRPr sz="1200"/>
          </a:p>
          <a:p>
            <a:pPr indent="0" lvl="0" marL="0" rtl="0" algn="l">
              <a:lnSpc>
                <a:spcPct val="100000"/>
              </a:lnSpc>
              <a:spcBef>
                <a:spcPts val="0"/>
              </a:spcBef>
              <a:spcAft>
                <a:spcPts val="0"/>
              </a:spcAft>
              <a:buSzPts val="1400"/>
              <a:buNone/>
            </a:pPr>
            <a:r>
              <a:t/>
            </a:r>
            <a:endParaRPr sz="1200"/>
          </a:p>
          <a:p>
            <a:pPr indent="-304800" lvl="0" marL="457200" rtl="0" algn="l">
              <a:lnSpc>
                <a:spcPct val="100000"/>
              </a:lnSpc>
              <a:spcBef>
                <a:spcPts val="0"/>
              </a:spcBef>
              <a:spcAft>
                <a:spcPts val="0"/>
              </a:spcAft>
              <a:buSzPts val="1200"/>
              <a:buAutoNum type="arabicPeriod"/>
            </a:pPr>
            <a:r>
              <a:rPr lang="en-CA" sz="1200"/>
              <a:t>To begin each level, you will be provided with background information taught in Pathology 3500. </a:t>
            </a:r>
            <a:endParaRPr sz="1200"/>
          </a:p>
          <a:p>
            <a:pPr indent="0" lvl="0" marL="0" rtl="0" algn="l">
              <a:lnSpc>
                <a:spcPct val="100000"/>
              </a:lnSpc>
              <a:spcBef>
                <a:spcPts val="0"/>
              </a:spcBef>
              <a:spcAft>
                <a:spcPts val="0"/>
              </a:spcAft>
              <a:buSzPts val="1400"/>
              <a:buNone/>
            </a:pPr>
            <a:r>
              <a:t/>
            </a:r>
            <a:endParaRPr sz="1200"/>
          </a:p>
          <a:p>
            <a:pPr indent="-304800" lvl="0" marL="457200" rtl="0" algn="l">
              <a:lnSpc>
                <a:spcPct val="100000"/>
              </a:lnSpc>
              <a:spcBef>
                <a:spcPts val="0"/>
              </a:spcBef>
              <a:spcAft>
                <a:spcPts val="0"/>
              </a:spcAft>
              <a:buSzPts val="1200"/>
              <a:buAutoNum type="arabicPeriod"/>
            </a:pPr>
            <a:r>
              <a:rPr lang="en-CA" sz="1200"/>
              <a:t>After each level, more information about the patient will be revealed. Check your knowledge throughout the game with multiple choice questions. If a question is </a:t>
            </a:r>
            <a:r>
              <a:rPr lang="en-CA" sz="1200"/>
              <a:t>correctly</a:t>
            </a:r>
            <a:r>
              <a:rPr lang="en-CA" sz="1200"/>
              <a:t> answered, you can proceed, otherwise, you will be provided with more information to select the correct answer.</a:t>
            </a:r>
            <a:endParaRPr sz="1200"/>
          </a:p>
        </p:txBody>
      </p:sp>
      <p:sp>
        <p:nvSpPr>
          <p:cNvPr id="1734" name="Google Shape;1734;p98"/>
          <p:cNvSpPr txBox="1"/>
          <p:nvPr/>
        </p:nvSpPr>
        <p:spPr>
          <a:xfrm>
            <a:off x="6917124" y="3924900"/>
            <a:ext cx="10875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rgbClr val="EE4036"/>
                </a:solidFill>
                <a:latin typeface="Arial"/>
                <a:ea typeface="Arial"/>
                <a:cs typeface="Arial"/>
                <a:sym typeface="Arial"/>
                <a:hlinkClick action="ppaction://hlinkshowjump?jump=nextslide">
                  <a:extLst>
                    <a:ext uri="{A12FA001-AC4F-418D-AE19-62706E023703}">
                      <ahyp:hlinkClr val="tx"/>
                    </a:ext>
                  </a:extLst>
                </a:hlinkClick>
              </a:rPr>
              <a:t>Start</a:t>
            </a:r>
            <a:endParaRPr b="1" i="0" sz="2000" u="none" cap="none" strike="noStrike">
              <a:solidFill>
                <a:srgbClr val="EE4036"/>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890" name="Shape 1890"/>
        <p:cNvGrpSpPr/>
        <p:nvPr/>
      </p:nvGrpSpPr>
      <p:grpSpPr>
        <a:xfrm>
          <a:off x="0" y="0"/>
          <a:ext cx="0" cy="0"/>
          <a:chOff x="0" y="0"/>
          <a:chExt cx="0" cy="0"/>
        </a:xfrm>
      </p:grpSpPr>
      <p:sp>
        <p:nvSpPr>
          <p:cNvPr id="1891" name="Google Shape;1891;p116"/>
          <p:cNvSpPr/>
          <p:nvPr/>
        </p:nvSpPr>
        <p:spPr>
          <a:xfrm>
            <a:off x="1014754" y="270450"/>
            <a:ext cx="7114500" cy="572700"/>
          </a:xfrm>
          <a:prstGeom prst="roundRect">
            <a:avLst>
              <a:gd fmla="val 50000" name="adj"/>
            </a:avLst>
          </a:prstGeom>
          <a:solidFill>
            <a:srgbClr val="B4A7D6"/>
          </a:solidFill>
          <a:ln cap="flat" cmpd="sng" w="19050">
            <a:solidFill>
              <a:srgbClr val="6825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2" name="Google Shape;1892;p116"/>
          <p:cNvSpPr txBox="1"/>
          <p:nvPr>
            <p:ph type="title"/>
          </p:nvPr>
        </p:nvSpPr>
        <p:spPr>
          <a:xfrm>
            <a:off x="1323300" y="270450"/>
            <a:ext cx="64974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SzPts val="1100"/>
              <a:buNone/>
            </a:pPr>
            <a:r>
              <a:rPr lang="en-CA">
                <a:latin typeface="Archivo"/>
                <a:ea typeface="Archivo"/>
                <a:cs typeface="Archivo"/>
                <a:sym typeface="Archivo"/>
              </a:rPr>
              <a:t>Immune Paradox of Sarcoidosis</a:t>
            </a:r>
            <a:endParaRPr>
              <a:latin typeface="Archivo"/>
              <a:ea typeface="Archivo"/>
              <a:cs typeface="Archivo"/>
              <a:sym typeface="Archivo"/>
            </a:endParaRPr>
          </a:p>
        </p:txBody>
      </p:sp>
      <p:sp>
        <p:nvSpPr>
          <p:cNvPr id="1893" name="Google Shape;1893;p116"/>
          <p:cNvSpPr txBox="1"/>
          <p:nvPr/>
        </p:nvSpPr>
        <p:spPr>
          <a:xfrm>
            <a:off x="162675" y="1015250"/>
            <a:ext cx="5298300" cy="40683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lang="en-CA">
                <a:solidFill>
                  <a:schemeClr val="dk1"/>
                </a:solidFill>
                <a:latin typeface="Archivo"/>
                <a:ea typeface="Archivo"/>
                <a:cs typeface="Archivo"/>
                <a:sym typeface="Archivo"/>
              </a:rPr>
              <a:t>Although sarcoidosis shows strong immune activation locally, patients may also demonstrate peripheral immune dysregulation: the immune system outside the main site of disease is not functioning normally.</a:t>
            </a:r>
            <a:r>
              <a:rPr baseline="30000" lang="en-CA">
                <a:solidFill>
                  <a:schemeClr val="dk1"/>
                </a:solidFill>
                <a:latin typeface="Archivo"/>
                <a:ea typeface="Archivo"/>
                <a:cs typeface="Archivo"/>
                <a:sym typeface="Archivo"/>
              </a:rPr>
              <a:t>2</a:t>
            </a:r>
            <a:endParaRPr>
              <a:solidFill>
                <a:schemeClr val="dk1"/>
              </a:solidFill>
              <a:latin typeface="Archivo"/>
              <a:ea typeface="Archivo"/>
              <a:cs typeface="Archivo"/>
              <a:sym typeface="Archivo"/>
            </a:endParaRPr>
          </a:p>
          <a:p>
            <a:pPr indent="0" lvl="0" marL="0" rtl="0" algn="l">
              <a:lnSpc>
                <a:spcPct val="115000"/>
              </a:lnSpc>
              <a:spcBef>
                <a:spcPts val="1400"/>
              </a:spcBef>
              <a:spcAft>
                <a:spcPts val="0"/>
              </a:spcAft>
              <a:buNone/>
            </a:pPr>
            <a:r>
              <a:rPr lang="en-CA">
                <a:solidFill>
                  <a:schemeClr val="dk1"/>
                </a:solidFill>
                <a:latin typeface="Archivo"/>
                <a:ea typeface="Archivo"/>
                <a:cs typeface="Archivo"/>
                <a:sym typeface="Archivo"/>
              </a:rPr>
              <a:t>This peripheral immune dysregulation results in the immune paradox of sarcoidosis</a:t>
            </a:r>
            <a:r>
              <a:rPr baseline="30000" lang="en-CA">
                <a:solidFill>
                  <a:schemeClr val="dk1"/>
                </a:solidFill>
                <a:latin typeface="Archivo"/>
                <a:ea typeface="Archivo"/>
                <a:cs typeface="Archivo"/>
                <a:sym typeface="Archivo"/>
              </a:rPr>
              <a:t>2</a:t>
            </a:r>
            <a:r>
              <a:rPr lang="en-CA">
                <a:solidFill>
                  <a:schemeClr val="dk1"/>
                </a:solidFill>
                <a:latin typeface="Archivo"/>
                <a:ea typeface="Archivo"/>
                <a:cs typeface="Archivo"/>
                <a:sym typeface="Archivo"/>
              </a:rPr>
              <a:t>: </a:t>
            </a:r>
            <a:endParaRPr>
              <a:solidFill>
                <a:schemeClr val="dk1"/>
              </a:solidFill>
              <a:latin typeface="Archivo"/>
              <a:ea typeface="Archivo"/>
              <a:cs typeface="Archivo"/>
              <a:sym typeface="Archivo"/>
            </a:endParaRPr>
          </a:p>
          <a:p>
            <a:pPr indent="-317500" lvl="0" marL="457200" rtl="0" algn="l">
              <a:lnSpc>
                <a:spcPct val="115000"/>
              </a:lnSpc>
              <a:spcBef>
                <a:spcPts val="1400"/>
              </a:spcBef>
              <a:spcAft>
                <a:spcPts val="0"/>
              </a:spcAft>
              <a:buClr>
                <a:schemeClr val="dk1"/>
              </a:buClr>
              <a:buSzPts val="1400"/>
              <a:buFont typeface="Archivo"/>
              <a:buChar char="●"/>
            </a:pPr>
            <a:r>
              <a:rPr lang="en-CA">
                <a:solidFill>
                  <a:schemeClr val="dk1"/>
                </a:solidFill>
                <a:latin typeface="Archivo"/>
                <a:ea typeface="Archivo"/>
                <a:cs typeface="Archivo"/>
                <a:sym typeface="Archivo"/>
              </a:rPr>
              <a:t>At disease sites (i.e., locally), the immune system is hyperactive</a:t>
            </a:r>
            <a:endParaRPr>
              <a:solidFill>
                <a:schemeClr val="dk1"/>
              </a:solidFill>
              <a:latin typeface="Archivo"/>
              <a:ea typeface="Archivo"/>
              <a:cs typeface="Archivo"/>
              <a:sym typeface="Archivo"/>
            </a:endParaRPr>
          </a:p>
          <a:p>
            <a:pPr indent="-317500" lvl="0" marL="457200" rtl="0" algn="l">
              <a:lnSpc>
                <a:spcPct val="115000"/>
              </a:lnSpc>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Hyporesponsive systemically due to reduced T-cell responses to antigens, lower delayed-type hypersensitivity reactions, and other signs of </a:t>
            </a:r>
            <a:r>
              <a:rPr lang="en-CA">
                <a:solidFill>
                  <a:schemeClr val="dk1"/>
                </a:solidFill>
                <a:latin typeface="Archivo"/>
                <a:ea typeface="Archivo"/>
                <a:cs typeface="Archivo"/>
                <a:sym typeface="Archivo"/>
              </a:rPr>
              <a:t>immunosuppression</a:t>
            </a:r>
            <a:r>
              <a:rPr lang="en-CA">
                <a:solidFill>
                  <a:schemeClr val="dk1"/>
                </a:solidFill>
                <a:latin typeface="Archivo"/>
                <a:ea typeface="Archivo"/>
                <a:cs typeface="Archivo"/>
                <a:sym typeface="Archivo"/>
              </a:rPr>
              <a:t> </a:t>
            </a:r>
            <a:endParaRPr>
              <a:solidFill>
                <a:schemeClr val="dk1"/>
              </a:solidFill>
              <a:latin typeface="Archivo"/>
              <a:ea typeface="Archivo"/>
              <a:cs typeface="Archivo"/>
              <a:sym typeface="Archivo"/>
            </a:endParaRPr>
          </a:p>
          <a:p>
            <a:pPr indent="0" lvl="0" marL="0" rtl="0" algn="l">
              <a:lnSpc>
                <a:spcPct val="115000"/>
              </a:lnSpc>
              <a:spcBef>
                <a:spcPts val="1400"/>
              </a:spcBef>
              <a:spcAft>
                <a:spcPts val="400"/>
              </a:spcAft>
              <a:buNone/>
            </a:pPr>
            <a:r>
              <a:rPr lang="en-CA">
                <a:solidFill>
                  <a:schemeClr val="dk1"/>
                </a:solidFill>
                <a:latin typeface="Archivo"/>
                <a:ea typeface="Archivo"/>
                <a:cs typeface="Archivo"/>
                <a:sym typeface="Archivo"/>
              </a:rPr>
              <a:t>This paradox occurs because activated T cells migrate from the blood into tissues, where immune cells become sequestered inside granulomas. This leaves fewer in circulation.</a:t>
            </a:r>
            <a:r>
              <a:rPr baseline="30000" lang="en-CA">
                <a:solidFill>
                  <a:schemeClr val="dk1"/>
                </a:solidFill>
                <a:latin typeface="Archivo"/>
                <a:ea typeface="Archivo"/>
                <a:cs typeface="Archivo"/>
                <a:sym typeface="Archivo"/>
              </a:rPr>
              <a:t>2</a:t>
            </a:r>
            <a:endParaRPr b="1">
              <a:solidFill>
                <a:schemeClr val="dk1"/>
              </a:solidFill>
              <a:latin typeface="Archivo"/>
              <a:ea typeface="Archivo"/>
              <a:cs typeface="Archivo"/>
              <a:sym typeface="Archivo"/>
            </a:endParaRPr>
          </a:p>
        </p:txBody>
      </p:sp>
      <p:sp>
        <p:nvSpPr>
          <p:cNvPr id="1894" name="Google Shape;1894;p116"/>
          <p:cNvSpPr/>
          <p:nvPr/>
        </p:nvSpPr>
        <p:spPr>
          <a:xfrm>
            <a:off x="5683250" y="1015250"/>
            <a:ext cx="3270300" cy="3600900"/>
          </a:xfrm>
          <a:prstGeom prst="roundRect">
            <a:avLst>
              <a:gd fmla="val 16667" name="adj"/>
            </a:avLst>
          </a:prstGeom>
          <a:solidFill>
            <a:srgbClr val="B4A7D6"/>
          </a:solidFill>
          <a:ln cap="flat" cmpd="sng" w="2540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1895" name="Google Shape;1895;p116"/>
          <p:cNvSpPr txBox="1"/>
          <p:nvPr/>
        </p:nvSpPr>
        <p:spPr>
          <a:xfrm>
            <a:off x="5751350" y="2887625"/>
            <a:ext cx="3134100" cy="169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CA">
                <a:solidFill>
                  <a:schemeClr val="dk1"/>
                </a:solidFill>
                <a:latin typeface="Archivo"/>
                <a:ea typeface="Archivo"/>
                <a:cs typeface="Archivo"/>
                <a:sym typeface="Archivo"/>
              </a:rPr>
              <a:t>Course Callout: Tregs</a:t>
            </a:r>
            <a:endParaRPr b="1">
              <a:solidFill>
                <a:schemeClr val="dk1"/>
              </a:solidFill>
              <a:latin typeface="Archivo"/>
              <a:ea typeface="Archivo"/>
              <a:cs typeface="Archivo"/>
              <a:sym typeface="Archivo"/>
            </a:endParaRPr>
          </a:p>
          <a:p>
            <a:pPr indent="0" lvl="0" marL="0" rtl="0" algn="ctr">
              <a:spcBef>
                <a:spcPts val="0"/>
              </a:spcBef>
              <a:spcAft>
                <a:spcPts val="0"/>
              </a:spcAft>
              <a:buNone/>
            </a:pPr>
            <a:r>
              <a:t/>
            </a:r>
            <a:endParaRPr b="1">
              <a:solidFill>
                <a:schemeClr val="dk1"/>
              </a:solidFill>
              <a:latin typeface="Archivo"/>
              <a:ea typeface="Archivo"/>
              <a:cs typeface="Archivo"/>
              <a:sym typeface="Archivo"/>
            </a:endParaRPr>
          </a:p>
          <a:p>
            <a:pPr indent="0" lvl="0" marL="0" rtl="0" algn="ctr">
              <a:spcBef>
                <a:spcPts val="0"/>
              </a:spcBef>
              <a:spcAft>
                <a:spcPts val="0"/>
              </a:spcAft>
              <a:buNone/>
            </a:pPr>
            <a:r>
              <a:rPr lang="en-CA">
                <a:solidFill>
                  <a:schemeClr val="dk1"/>
                </a:solidFill>
                <a:latin typeface="Archivo"/>
                <a:ea typeface="Archivo"/>
                <a:cs typeface="Archivo"/>
                <a:sym typeface="Archivo"/>
              </a:rPr>
              <a:t>In sarcoidosis, regulatory T cells (Tregs) are present in normal numbers, but their function is reduced.</a:t>
            </a:r>
            <a:r>
              <a:rPr baseline="30000" lang="en-CA">
                <a:solidFill>
                  <a:schemeClr val="dk1"/>
                </a:solidFill>
                <a:latin typeface="Archivo"/>
                <a:ea typeface="Archivo"/>
                <a:cs typeface="Archivo"/>
                <a:sym typeface="Archivo"/>
              </a:rPr>
              <a:t>3</a:t>
            </a:r>
            <a:r>
              <a:rPr lang="en-CA">
                <a:solidFill>
                  <a:schemeClr val="dk1"/>
                </a:solidFill>
                <a:latin typeface="Archivo"/>
                <a:ea typeface="Archivo"/>
                <a:cs typeface="Archivo"/>
                <a:sym typeface="Archivo"/>
              </a:rPr>
              <a:t> The reason for this lowered efficacy is unknown.</a:t>
            </a:r>
            <a:r>
              <a:rPr baseline="30000" lang="en-CA">
                <a:solidFill>
                  <a:schemeClr val="dk1"/>
                </a:solidFill>
                <a:latin typeface="Archivo"/>
                <a:ea typeface="Archivo"/>
                <a:cs typeface="Archivo"/>
                <a:sym typeface="Archivo"/>
              </a:rPr>
              <a:t>2</a:t>
            </a:r>
            <a:endParaRPr>
              <a:solidFill>
                <a:schemeClr val="dk1"/>
              </a:solidFill>
              <a:latin typeface="Archivo"/>
              <a:ea typeface="Archivo"/>
              <a:cs typeface="Archivo"/>
              <a:sym typeface="Archivo"/>
            </a:endParaRPr>
          </a:p>
        </p:txBody>
      </p:sp>
      <p:pic>
        <p:nvPicPr>
          <p:cNvPr id="1896" name="Google Shape;1896;p116"/>
          <p:cNvPicPr preferRelativeResize="0"/>
          <p:nvPr/>
        </p:nvPicPr>
        <p:blipFill rotWithShape="1">
          <a:blip r:embed="rId3">
            <a:alphaModFix/>
          </a:blip>
          <a:srcRect b="3258" l="51374" r="6750" t="28450"/>
          <a:stretch/>
        </p:blipFill>
        <p:spPr>
          <a:xfrm>
            <a:off x="6030825" y="1193467"/>
            <a:ext cx="2638938" cy="1694150"/>
          </a:xfrm>
          <a:prstGeom prst="rect">
            <a:avLst/>
          </a:prstGeom>
          <a:noFill/>
          <a:ln cap="flat" cmpd="sng" w="19050">
            <a:solidFill>
              <a:srgbClr val="68252D"/>
            </a:solidFill>
            <a:prstDash val="solid"/>
            <a:round/>
            <a:headEnd len="sm" w="sm" type="none"/>
            <a:tailEnd len="sm" w="sm" type="none"/>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900" name="Shape 1900"/>
        <p:cNvGrpSpPr/>
        <p:nvPr/>
      </p:nvGrpSpPr>
      <p:grpSpPr>
        <a:xfrm>
          <a:off x="0" y="0"/>
          <a:ext cx="0" cy="0"/>
          <a:chOff x="0" y="0"/>
          <a:chExt cx="0" cy="0"/>
        </a:xfrm>
      </p:grpSpPr>
      <p:sp>
        <p:nvSpPr>
          <p:cNvPr id="1901" name="Google Shape;1901;p117"/>
          <p:cNvSpPr txBox="1"/>
          <p:nvPr/>
        </p:nvSpPr>
        <p:spPr>
          <a:xfrm>
            <a:off x="601975" y="1216300"/>
            <a:ext cx="8227500" cy="11883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1200"/>
              </a:spcBef>
              <a:spcAft>
                <a:spcPts val="1200"/>
              </a:spcAft>
              <a:buClr>
                <a:schemeClr val="dk1"/>
              </a:buClr>
              <a:buSzPts val="1100"/>
              <a:buFont typeface="Arial"/>
              <a:buNone/>
            </a:pPr>
            <a:r>
              <a:rPr b="1" lang="en-CA" sz="1600">
                <a:solidFill>
                  <a:schemeClr val="dk1"/>
                </a:solidFill>
                <a:latin typeface="Archivo"/>
                <a:ea typeface="Archivo"/>
                <a:cs typeface="Archivo"/>
                <a:sym typeface="Archivo"/>
              </a:rPr>
              <a:t>The 34-year-old woman with suspected sarcoidosis undergoes a tuberculin skin test, which shows no induration after 48 hours despite prior exposure. Which step in the immune response is most likely impaired? Relate your answer to the mechanisms underlying hypersensitivity reactions (as covered in the course).</a:t>
            </a:r>
            <a:endParaRPr sz="1600">
              <a:solidFill>
                <a:schemeClr val="dk1"/>
              </a:solidFill>
              <a:latin typeface="Archivo"/>
              <a:ea typeface="Archivo"/>
              <a:cs typeface="Archivo"/>
              <a:sym typeface="Archivo"/>
            </a:endParaRPr>
          </a:p>
        </p:txBody>
      </p:sp>
      <p:sp>
        <p:nvSpPr>
          <p:cNvPr id="1902" name="Google Shape;1902;p117"/>
          <p:cNvSpPr txBox="1"/>
          <p:nvPr/>
        </p:nvSpPr>
        <p:spPr>
          <a:xfrm>
            <a:off x="601975" y="2757800"/>
            <a:ext cx="8176500" cy="1446900"/>
          </a:xfrm>
          <a:prstGeom prst="rect">
            <a:avLst/>
          </a:prstGeom>
          <a:noFill/>
          <a:ln>
            <a:noFill/>
          </a:ln>
        </p:spPr>
        <p:txBody>
          <a:bodyPr anchorCtr="0" anchor="t" bIns="45700" lIns="91425" spcFirstLastPara="1" rIns="91425" wrap="square" tIns="45700">
            <a:spAutoFit/>
          </a:bodyPr>
          <a:lstStyle/>
          <a:p>
            <a:pPr indent="0" lvl="0" marL="0" rtl="0" algn="l">
              <a:lnSpc>
                <a:spcPct val="150000"/>
              </a:lnSpc>
              <a:spcBef>
                <a:spcPts val="0"/>
              </a:spcBef>
              <a:spcAft>
                <a:spcPts val="0"/>
              </a:spcAft>
              <a:buNone/>
            </a:pPr>
            <a:r>
              <a:rPr lang="en-CA" sz="1600" u="sng">
                <a:solidFill>
                  <a:schemeClr val="hlink"/>
                </a:solidFill>
                <a:latin typeface="Archivo"/>
                <a:ea typeface="Archivo"/>
                <a:cs typeface="Archivo"/>
                <a:sym typeface="Archivo"/>
                <a:hlinkClick action="ppaction://hlinksldjump" r:id="rId3"/>
              </a:rPr>
              <a:t>A)</a:t>
            </a:r>
            <a:r>
              <a:rPr lang="en-CA" sz="1600">
                <a:latin typeface="Archivo"/>
                <a:ea typeface="Archivo"/>
                <a:cs typeface="Archivo"/>
                <a:sym typeface="Archivo"/>
              </a:rPr>
              <a:t> </a:t>
            </a:r>
            <a:r>
              <a:rPr lang="en-CA" sz="1600">
                <a:latin typeface="Archivo"/>
                <a:ea typeface="Archivo"/>
                <a:cs typeface="Archivo"/>
                <a:sym typeface="Archivo"/>
              </a:rPr>
              <a:t>Antigen uptake and presentation by dendritic cells</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chemeClr val="hlink"/>
                </a:solidFill>
                <a:latin typeface="Archivo"/>
                <a:ea typeface="Archivo"/>
                <a:cs typeface="Archivo"/>
                <a:sym typeface="Archivo"/>
                <a:hlinkClick action="ppaction://hlinksldjump" r:id="rId4"/>
              </a:rPr>
              <a:t>B)</a:t>
            </a:r>
            <a:r>
              <a:rPr lang="en-CA" sz="1600">
                <a:solidFill>
                  <a:schemeClr val="dk1"/>
                </a:solidFill>
                <a:latin typeface="Archivo"/>
                <a:ea typeface="Archivo"/>
                <a:cs typeface="Archivo"/>
                <a:sym typeface="Archivo"/>
              </a:rPr>
              <a:t> Production of antigen-specific IgG antibodies</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chemeClr val="hlink"/>
                </a:solidFill>
                <a:latin typeface="Archivo"/>
                <a:ea typeface="Archivo"/>
                <a:cs typeface="Archivo"/>
                <a:sym typeface="Archivo"/>
                <a:hlinkClick action="ppaction://hlinksldjump" r:id="rId5"/>
              </a:rPr>
              <a:t>C)</a:t>
            </a:r>
            <a:r>
              <a:rPr lang="en-CA" sz="1600">
                <a:solidFill>
                  <a:schemeClr val="dk1"/>
                </a:solidFill>
                <a:latin typeface="Archivo"/>
                <a:ea typeface="Archivo"/>
                <a:cs typeface="Archivo"/>
                <a:sym typeface="Archivo"/>
              </a:rPr>
              <a:t> Activation and recruitment of Th1 cells to the site of antigen exposure</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chemeClr val="hlink"/>
                </a:solidFill>
                <a:latin typeface="Archivo"/>
                <a:ea typeface="Archivo"/>
                <a:cs typeface="Archivo"/>
                <a:sym typeface="Archivo"/>
                <a:hlinkClick action="ppaction://hlinksldjump" r:id="rId6"/>
              </a:rPr>
              <a:t>D)</a:t>
            </a:r>
            <a:r>
              <a:rPr lang="en-CA" sz="1600">
                <a:solidFill>
                  <a:schemeClr val="dk1"/>
                </a:solidFill>
                <a:latin typeface="Archivo"/>
                <a:ea typeface="Archivo"/>
                <a:cs typeface="Archivo"/>
                <a:sym typeface="Archivo"/>
              </a:rPr>
              <a:t> Complement-mediated lysis of infected cells</a:t>
            </a:r>
            <a:endParaRPr sz="1600">
              <a:solidFill>
                <a:schemeClr val="dk1"/>
              </a:solidFill>
              <a:latin typeface="Archivo"/>
              <a:ea typeface="Archivo"/>
              <a:cs typeface="Archivo"/>
              <a:sym typeface="Archivo"/>
            </a:endParaRPr>
          </a:p>
        </p:txBody>
      </p:sp>
      <p:sp>
        <p:nvSpPr>
          <p:cNvPr id="1903" name="Google Shape;1903;p117"/>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Archivo"/>
                <a:ea typeface="Archivo"/>
                <a:cs typeface="Archivo"/>
                <a:sym typeface="Archivo"/>
              </a:rPr>
              <a:t>Test Your Knowledge!</a:t>
            </a:r>
            <a:endParaRPr>
              <a:latin typeface="Archivo"/>
              <a:ea typeface="Archivo"/>
              <a:cs typeface="Archivo"/>
              <a:sym typeface="Archiv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907" name="Shape 1907"/>
        <p:cNvGrpSpPr/>
        <p:nvPr/>
      </p:nvGrpSpPr>
      <p:grpSpPr>
        <a:xfrm>
          <a:off x="0" y="0"/>
          <a:ext cx="0" cy="0"/>
          <a:chOff x="0" y="0"/>
          <a:chExt cx="0" cy="0"/>
        </a:xfrm>
      </p:grpSpPr>
      <p:sp>
        <p:nvSpPr>
          <p:cNvPr id="1908" name="Google Shape;1908;p118"/>
          <p:cNvSpPr txBox="1"/>
          <p:nvPr/>
        </p:nvSpPr>
        <p:spPr>
          <a:xfrm>
            <a:off x="601975" y="1482800"/>
            <a:ext cx="8076600" cy="23211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lang="en-CA" sz="1600">
                <a:solidFill>
                  <a:schemeClr val="dk1"/>
                </a:solidFill>
                <a:latin typeface="Archivo"/>
                <a:ea typeface="Archivo"/>
                <a:cs typeface="Archivo"/>
                <a:sym typeface="Archivo"/>
              </a:rPr>
              <a:t>A tuberculin skin test depends on a delayed-type hypersensitivity (Type IV) response. This requires:</a:t>
            </a:r>
            <a:endParaRPr sz="1600">
              <a:solidFill>
                <a:schemeClr val="dk1"/>
              </a:solidFill>
              <a:latin typeface="Archivo"/>
              <a:ea typeface="Archivo"/>
              <a:cs typeface="Archivo"/>
              <a:sym typeface="Archivo"/>
            </a:endParaRPr>
          </a:p>
          <a:p>
            <a:pPr indent="-330200" lvl="0" marL="457200" rtl="0" algn="l">
              <a:lnSpc>
                <a:spcPct val="115000"/>
              </a:lnSpc>
              <a:spcBef>
                <a:spcPts val="0"/>
              </a:spcBef>
              <a:spcAft>
                <a:spcPts val="0"/>
              </a:spcAft>
              <a:buClr>
                <a:schemeClr val="dk1"/>
              </a:buClr>
              <a:buSzPts val="1600"/>
              <a:buFont typeface="Archivo"/>
              <a:buChar char="●"/>
            </a:pPr>
            <a:r>
              <a:rPr lang="en-CA" sz="1600">
                <a:solidFill>
                  <a:schemeClr val="dk1"/>
                </a:solidFill>
                <a:latin typeface="Archivo"/>
                <a:ea typeface="Archivo"/>
                <a:cs typeface="Archivo"/>
                <a:sym typeface="Archivo"/>
              </a:rPr>
              <a:t>Prior sensitization to the antigen</a:t>
            </a:r>
            <a:endParaRPr sz="1600">
              <a:solidFill>
                <a:schemeClr val="dk1"/>
              </a:solidFill>
              <a:latin typeface="Archivo"/>
              <a:ea typeface="Archivo"/>
              <a:cs typeface="Archivo"/>
              <a:sym typeface="Archivo"/>
            </a:endParaRPr>
          </a:p>
          <a:p>
            <a:pPr indent="-330200" lvl="0" marL="457200" rtl="0" algn="l">
              <a:lnSpc>
                <a:spcPct val="115000"/>
              </a:lnSpc>
              <a:spcBef>
                <a:spcPts val="0"/>
              </a:spcBef>
              <a:spcAft>
                <a:spcPts val="0"/>
              </a:spcAft>
              <a:buClr>
                <a:schemeClr val="dk1"/>
              </a:buClr>
              <a:buSzPts val="1600"/>
              <a:buFont typeface="Archivo"/>
              <a:buChar char="●"/>
            </a:pPr>
            <a:r>
              <a:rPr lang="en-CA" sz="1600">
                <a:solidFill>
                  <a:schemeClr val="dk1"/>
                </a:solidFill>
                <a:latin typeface="Archivo"/>
                <a:ea typeface="Archivo"/>
                <a:cs typeface="Archivo"/>
                <a:sym typeface="Archivo"/>
              </a:rPr>
              <a:t>Activation of memory CD4+ Th1 cells &amp; their recruitment to the skin</a:t>
            </a:r>
            <a:endParaRPr sz="1600">
              <a:solidFill>
                <a:schemeClr val="dk1"/>
              </a:solidFill>
              <a:latin typeface="Archivo"/>
              <a:ea typeface="Archivo"/>
              <a:cs typeface="Archivo"/>
              <a:sym typeface="Archivo"/>
            </a:endParaRPr>
          </a:p>
          <a:p>
            <a:pPr indent="-330200" lvl="0" marL="457200" rtl="0" algn="l">
              <a:lnSpc>
                <a:spcPct val="115000"/>
              </a:lnSpc>
              <a:spcBef>
                <a:spcPts val="0"/>
              </a:spcBef>
              <a:spcAft>
                <a:spcPts val="0"/>
              </a:spcAft>
              <a:buClr>
                <a:schemeClr val="dk1"/>
              </a:buClr>
              <a:buSzPts val="1600"/>
              <a:buFont typeface="Archivo"/>
              <a:buChar char="●"/>
            </a:pPr>
            <a:r>
              <a:rPr lang="en-CA" sz="1600">
                <a:solidFill>
                  <a:schemeClr val="dk1"/>
                </a:solidFill>
                <a:latin typeface="Archivo"/>
                <a:ea typeface="Archivo"/>
                <a:cs typeface="Archivo"/>
                <a:sym typeface="Archivo"/>
              </a:rPr>
              <a:t>Cytokine release that brings in and activates macrophages</a:t>
            </a:r>
            <a:endParaRPr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t/>
            </a:r>
            <a:endParaRPr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lang="en-CA" sz="1600">
                <a:solidFill>
                  <a:schemeClr val="dk1"/>
                </a:solidFill>
                <a:latin typeface="Archivo"/>
                <a:ea typeface="Archivo"/>
                <a:cs typeface="Archivo"/>
                <a:sym typeface="Archivo"/>
              </a:rPr>
              <a:t>In sarcoidosis, this response can be reduced because activated T cells numbers are reduced in </a:t>
            </a:r>
            <a:r>
              <a:rPr lang="en-CA" sz="1600">
                <a:solidFill>
                  <a:schemeClr val="dk1"/>
                </a:solidFill>
                <a:latin typeface="Archivo"/>
                <a:ea typeface="Archivo"/>
                <a:cs typeface="Archivo"/>
                <a:sym typeface="Archivo"/>
              </a:rPr>
              <a:t>circulation</a:t>
            </a:r>
            <a:r>
              <a:rPr lang="en-CA" sz="1600">
                <a:solidFill>
                  <a:schemeClr val="dk1"/>
                </a:solidFill>
                <a:latin typeface="Archivo"/>
                <a:ea typeface="Archivo"/>
                <a:cs typeface="Archivo"/>
                <a:sym typeface="Archivo"/>
              </a:rPr>
              <a:t> </a:t>
            </a:r>
            <a:endParaRPr sz="1600">
              <a:solidFill>
                <a:schemeClr val="dk1"/>
              </a:solidFill>
              <a:latin typeface="Archivo"/>
              <a:ea typeface="Archivo"/>
              <a:cs typeface="Archivo"/>
              <a:sym typeface="Archivo"/>
            </a:endParaRPr>
          </a:p>
        </p:txBody>
      </p:sp>
      <p:sp>
        <p:nvSpPr>
          <p:cNvPr id="1909" name="Google Shape;1909;p118"/>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Correct Answer!</a:t>
            </a:r>
            <a:endParaRPr>
              <a:latin typeface="Archivo"/>
              <a:ea typeface="Archivo"/>
              <a:cs typeface="Archivo"/>
              <a:sym typeface="Archivo"/>
            </a:endParaRPr>
          </a:p>
        </p:txBody>
      </p:sp>
      <p:sp>
        <p:nvSpPr>
          <p:cNvPr id="1910" name="Google Shape;1910;p118"/>
          <p:cNvSpPr txBox="1"/>
          <p:nvPr/>
        </p:nvSpPr>
        <p:spPr>
          <a:xfrm>
            <a:off x="6600125" y="4387625"/>
            <a:ext cx="19398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Next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914" name="Shape 1914"/>
        <p:cNvGrpSpPr/>
        <p:nvPr/>
      </p:nvGrpSpPr>
      <p:grpSpPr>
        <a:xfrm>
          <a:off x="0" y="0"/>
          <a:ext cx="0" cy="0"/>
          <a:chOff x="0" y="0"/>
          <a:chExt cx="0" cy="0"/>
        </a:xfrm>
      </p:grpSpPr>
      <p:sp>
        <p:nvSpPr>
          <p:cNvPr id="1915" name="Google Shape;1915;p119"/>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1916" name="Google Shape;1916;p119"/>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1917" name="Google Shape;1917;p119"/>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921" name="Shape 1921"/>
        <p:cNvGrpSpPr/>
        <p:nvPr/>
      </p:nvGrpSpPr>
      <p:grpSpPr>
        <a:xfrm>
          <a:off x="0" y="0"/>
          <a:ext cx="0" cy="0"/>
          <a:chOff x="0" y="0"/>
          <a:chExt cx="0" cy="0"/>
        </a:xfrm>
      </p:grpSpPr>
      <p:sp>
        <p:nvSpPr>
          <p:cNvPr id="1922" name="Google Shape;1922;p120"/>
          <p:cNvSpPr txBox="1"/>
          <p:nvPr/>
        </p:nvSpPr>
        <p:spPr>
          <a:xfrm>
            <a:off x="601975" y="1216300"/>
            <a:ext cx="8422800" cy="11883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Recall: </a:t>
            </a:r>
            <a:r>
              <a:rPr b="1" lang="en-CA" sz="1600">
                <a:solidFill>
                  <a:schemeClr val="dk1"/>
                </a:solidFill>
                <a:latin typeface="Archivo"/>
                <a:ea typeface="Archivo"/>
                <a:cs typeface="Archivo"/>
                <a:sym typeface="Archivo"/>
              </a:rPr>
              <a:t>Regulatory T cells (Tregs) originate from self-reactive T cells that survive central tolerance in the thymus. In sarcoidosis, Tregs are present but functionally impaired. Which of the following best explains the consequence of this dysfunction? Use course material to answer this question!</a:t>
            </a:r>
            <a:endParaRPr sz="1600">
              <a:solidFill>
                <a:schemeClr val="dk1"/>
              </a:solidFill>
              <a:latin typeface="Archivo"/>
              <a:ea typeface="Archivo"/>
              <a:cs typeface="Archivo"/>
              <a:sym typeface="Archivo"/>
            </a:endParaRPr>
          </a:p>
        </p:txBody>
      </p:sp>
      <p:sp>
        <p:nvSpPr>
          <p:cNvPr id="1923" name="Google Shape;1923;p120"/>
          <p:cNvSpPr txBox="1"/>
          <p:nvPr/>
        </p:nvSpPr>
        <p:spPr>
          <a:xfrm>
            <a:off x="601975" y="2562875"/>
            <a:ext cx="8151900" cy="2185800"/>
          </a:xfrm>
          <a:prstGeom prst="rect">
            <a:avLst/>
          </a:prstGeom>
          <a:noFill/>
          <a:ln>
            <a:noFill/>
          </a:ln>
        </p:spPr>
        <p:txBody>
          <a:bodyPr anchorCtr="0" anchor="t" bIns="45700" lIns="91425" spcFirstLastPara="1" rIns="91425" wrap="square" tIns="45700">
            <a:spAutoFit/>
          </a:bodyPr>
          <a:lstStyle/>
          <a:p>
            <a:pPr indent="0" lvl="0" marL="0" rtl="0" algn="l">
              <a:lnSpc>
                <a:spcPct val="150000"/>
              </a:lnSpc>
              <a:spcBef>
                <a:spcPts val="0"/>
              </a:spcBef>
              <a:spcAft>
                <a:spcPts val="0"/>
              </a:spcAft>
              <a:buNone/>
            </a:pPr>
            <a:r>
              <a:rPr lang="en-CA" sz="1600" u="sng">
                <a:solidFill>
                  <a:schemeClr val="hlink"/>
                </a:solidFill>
                <a:latin typeface="Archivo"/>
                <a:ea typeface="Archivo"/>
                <a:cs typeface="Archivo"/>
                <a:sym typeface="Archivo"/>
                <a:hlinkClick action="ppaction://hlinksldjump" r:id="rId3"/>
              </a:rPr>
              <a:t>A)</a:t>
            </a:r>
            <a:r>
              <a:rPr lang="en-CA" sz="1600">
                <a:latin typeface="Archivo"/>
                <a:ea typeface="Archivo"/>
                <a:cs typeface="Archivo"/>
                <a:sym typeface="Archivo"/>
              </a:rPr>
              <a:t> </a:t>
            </a:r>
            <a:r>
              <a:rPr lang="en-CA" sz="1600">
                <a:latin typeface="Archivo"/>
                <a:ea typeface="Archivo"/>
                <a:cs typeface="Archivo"/>
                <a:sym typeface="Archivo"/>
              </a:rPr>
              <a:t>Failure of central tolerance leading to increased proliferation of self-reactive T cells, causing</a:t>
            </a:r>
            <a:r>
              <a:rPr lang="en-CA" sz="1600">
                <a:latin typeface="Archivo"/>
                <a:ea typeface="Archivo"/>
                <a:cs typeface="Archivo"/>
                <a:sym typeface="Archivo"/>
              </a:rPr>
              <a:t> enhanced immune response</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chemeClr val="hlink"/>
                </a:solidFill>
                <a:latin typeface="Archivo"/>
                <a:ea typeface="Archivo"/>
                <a:cs typeface="Archivo"/>
                <a:sym typeface="Archivo"/>
                <a:hlinkClick action="ppaction://hlinksldjump" r:id="rId4"/>
              </a:rPr>
              <a:t>B)</a:t>
            </a:r>
            <a:r>
              <a:rPr lang="en-CA" sz="1600">
                <a:solidFill>
                  <a:schemeClr val="hlink"/>
                </a:solidFill>
                <a:uFill>
                  <a:noFill/>
                </a:uFill>
                <a:latin typeface="Archivo"/>
                <a:ea typeface="Archivo"/>
                <a:cs typeface="Archivo"/>
                <a:sym typeface="Archivo"/>
                <a:hlinkClick action="ppaction://hlinksldjump" r:id="rId5"/>
              </a:rPr>
              <a:t> </a:t>
            </a:r>
            <a:r>
              <a:rPr lang="en-CA" sz="1600">
                <a:solidFill>
                  <a:schemeClr val="dk1"/>
                </a:solidFill>
                <a:latin typeface="Archivo"/>
                <a:ea typeface="Archivo"/>
                <a:cs typeface="Archivo"/>
                <a:sym typeface="Archivo"/>
              </a:rPr>
              <a:t>Increased elimination of self-reactive B cells in the bone marrow</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chemeClr val="hlink"/>
                </a:solidFill>
                <a:latin typeface="Archivo"/>
                <a:ea typeface="Archivo"/>
                <a:cs typeface="Archivo"/>
                <a:sym typeface="Archivo"/>
                <a:hlinkClick action="ppaction://hlinksldjump" r:id="rId6"/>
              </a:rPr>
              <a:t>C)</a:t>
            </a:r>
            <a:r>
              <a:rPr lang="en-CA" sz="1600">
                <a:solidFill>
                  <a:schemeClr val="dk1"/>
                </a:solidFill>
                <a:latin typeface="Archivo"/>
                <a:ea typeface="Archivo"/>
                <a:cs typeface="Archivo"/>
                <a:sym typeface="Archivo"/>
              </a:rPr>
              <a:t> Enhanced apoptosis of self-tolerating T cells in the thymus, leading to autoimmunity </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chemeClr val="hlink"/>
                </a:solidFill>
                <a:latin typeface="Archivo"/>
                <a:ea typeface="Archivo"/>
                <a:cs typeface="Archivo"/>
                <a:sym typeface="Archivo"/>
                <a:hlinkClick action="ppaction://hlinksldjump" r:id="rId7"/>
              </a:rPr>
              <a:t>D)</a:t>
            </a:r>
            <a:r>
              <a:rPr lang="en-CA" sz="1600">
                <a:solidFill>
                  <a:schemeClr val="dk1"/>
                </a:solidFill>
                <a:latin typeface="Archivo"/>
                <a:ea typeface="Archivo"/>
                <a:cs typeface="Archivo"/>
                <a:sym typeface="Archivo"/>
              </a:rPr>
              <a:t> Loss of peripheral suppression of Th1 cells despite intact central tolerance, leading to enhanced immune response</a:t>
            </a:r>
            <a:endParaRPr sz="1600">
              <a:solidFill>
                <a:schemeClr val="dk1"/>
              </a:solidFill>
              <a:latin typeface="Archivo"/>
              <a:ea typeface="Archivo"/>
              <a:cs typeface="Archivo"/>
              <a:sym typeface="Archivo"/>
            </a:endParaRPr>
          </a:p>
        </p:txBody>
      </p:sp>
      <p:sp>
        <p:nvSpPr>
          <p:cNvPr id="1924" name="Google Shape;1924;p120"/>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Archivo"/>
                <a:ea typeface="Archivo"/>
                <a:cs typeface="Archivo"/>
                <a:sym typeface="Archivo"/>
              </a:rPr>
              <a:t>Test Your Knowledge!</a:t>
            </a:r>
            <a:endParaRPr>
              <a:latin typeface="Archivo"/>
              <a:ea typeface="Archivo"/>
              <a:cs typeface="Archivo"/>
              <a:sym typeface="Archiv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928" name="Shape 1928"/>
        <p:cNvGrpSpPr/>
        <p:nvPr/>
      </p:nvGrpSpPr>
      <p:grpSpPr>
        <a:xfrm>
          <a:off x="0" y="0"/>
          <a:ext cx="0" cy="0"/>
          <a:chOff x="0" y="0"/>
          <a:chExt cx="0" cy="0"/>
        </a:xfrm>
      </p:grpSpPr>
      <p:sp>
        <p:nvSpPr>
          <p:cNvPr id="1929" name="Google Shape;1929;p121"/>
          <p:cNvSpPr txBox="1"/>
          <p:nvPr/>
        </p:nvSpPr>
        <p:spPr>
          <a:xfrm>
            <a:off x="601975" y="1255713"/>
            <a:ext cx="8390400" cy="28875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Central tolerance (thymus):</a:t>
            </a:r>
            <a:r>
              <a:rPr lang="en-CA" sz="1600">
                <a:solidFill>
                  <a:schemeClr val="dk1"/>
                </a:solidFill>
                <a:latin typeface="Archivo"/>
                <a:ea typeface="Archivo"/>
                <a:cs typeface="Archivo"/>
                <a:sym typeface="Archivo"/>
              </a:rPr>
              <a:t> eliminates most self-reactive T cells</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a:p>
            <a:pPr indent="-330200" lvl="0" marL="457200" rtl="0" algn="l">
              <a:lnSpc>
                <a:spcPct val="115000"/>
              </a:lnSpc>
              <a:spcBef>
                <a:spcPts val="0"/>
              </a:spcBef>
              <a:spcAft>
                <a:spcPts val="0"/>
              </a:spcAft>
              <a:buClr>
                <a:schemeClr val="dk1"/>
              </a:buClr>
              <a:buSzPts val="1600"/>
              <a:buFont typeface="Archivo"/>
              <a:buChar char="●"/>
            </a:pPr>
            <a:r>
              <a:rPr lang="en-CA" sz="1600">
                <a:solidFill>
                  <a:schemeClr val="dk1"/>
                </a:solidFill>
                <a:latin typeface="Archivo"/>
                <a:ea typeface="Archivo"/>
                <a:cs typeface="Archivo"/>
                <a:sym typeface="Archivo"/>
              </a:rPr>
              <a:t>Some survive and differentiate into regulatory T cells (Tregs)</a:t>
            </a:r>
            <a:endParaRPr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Peripheral tolerance (Tregs): </a:t>
            </a:r>
            <a:r>
              <a:rPr lang="en-CA" sz="1600">
                <a:solidFill>
                  <a:schemeClr val="dk1"/>
                </a:solidFill>
                <a:latin typeface="Archivo"/>
                <a:ea typeface="Archivo"/>
                <a:cs typeface="Archivo"/>
                <a:sym typeface="Archivo"/>
              </a:rPr>
              <a:t>suppresses effector T cells (e.g., Th1 cells)</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a:p>
            <a:pPr indent="-330200" lvl="0" marL="457200" rtl="0" algn="l">
              <a:lnSpc>
                <a:spcPct val="115000"/>
              </a:lnSpc>
              <a:spcBef>
                <a:spcPts val="0"/>
              </a:spcBef>
              <a:spcAft>
                <a:spcPts val="0"/>
              </a:spcAft>
              <a:buClr>
                <a:schemeClr val="dk1"/>
              </a:buClr>
              <a:buSzPts val="1600"/>
              <a:buFont typeface="Archivo"/>
              <a:buChar char="●"/>
            </a:pPr>
            <a:r>
              <a:rPr lang="en-CA" sz="1600">
                <a:solidFill>
                  <a:schemeClr val="dk1"/>
                </a:solidFill>
                <a:latin typeface="Archivo"/>
                <a:ea typeface="Archivo"/>
                <a:cs typeface="Archivo"/>
                <a:sym typeface="Archivo"/>
              </a:rPr>
              <a:t>Prevents excessive immune activation</a:t>
            </a:r>
            <a:endParaRPr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t/>
            </a:r>
            <a:endParaRPr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lang="en-CA" sz="1600">
                <a:solidFill>
                  <a:schemeClr val="dk1"/>
                </a:solidFill>
                <a:latin typeface="Archivo"/>
                <a:ea typeface="Archivo"/>
                <a:cs typeface="Archivo"/>
                <a:sym typeface="Archivo"/>
              </a:rPr>
              <a:t>In sarcoidosis, central tolerance is intact, but Tregs are functionally impaired</a:t>
            </a:r>
            <a:r>
              <a:rPr baseline="30000" lang="en-CA" sz="1600">
                <a:solidFill>
                  <a:schemeClr val="dk1"/>
                </a:solidFill>
                <a:latin typeface="Archivo"/>
                <a:ea typeface="Archivo"/>
                <a:cs typeface="Archivo"/>
                <a:sym typeface="Archivo"/>
              </a:rPr>
              <a:t>2,3</a:t>
            </a:r>
            <a:endParaRPr baseline="30000"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t/>
            </a:r>
            <a:endParaRPr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This leads to</a:t>
            </a:r>
            <a:r>
              <a:rPr b="1" baseline="30000" lang="en-CA" sz="1600">
                <a:solidFill>
                  <a:schemeClr val="dk1"/>
                </a:solidFill>
                <a:latin typeface="Archivo"/>
                <a:ea typeface="Archivo"/>
                <a:cs typeface="Archivo"/>
                <a:sym typeface="Archivo"/>
              </a:rPr>
              <a:t>3</a:t>
            </a:r>
            <a:r>
              <a:rPr b="1" lang="en-CA" sz="1600">
                <a:solidFill>
                  <a:schemeClr val="dk1"/>
                </a:solidFill>
                <a:latin typeface="Archivo"/>
                <a:ea typeface="Archivo"/>
                <a:cs typeface="Archivo"/>
                <a:sym typeface="Archivo"/>
              </a:rPr>
              <a:t>:</a:t>
            </a:r>
            <a:endParaRPr b="1" sz="1600">
              <a:solidFill>
                <a:schemeClr val="dk1"/>
              </a:solidFill>
              <a:latin typeface="Archivo"/>
              <a:ea typeface="Archivo"/>
              <a:cs typeface="Archivo"/>
              <a:sym typeface="Archivo"/>
            </a:endParaRPr>
          </a:p>
          <a:p>
            <a:pPr indent="-330200" lvl="0" marL="457200" rtl="0" algn="l">
              <a:lnSpc>
                <a:spcPct val="115000"/>
              </a:lnSpc>
              <a:spcBef>
                <a:spcPts val="0"/>
              </a:spcBef>
              <a:spcAft>
                <a:spcPts val="0"/>
              </a:spcAft>
              <a:buClr>
                <a:schemeClr val="dk1"/>
              </a:buClr>
              <a:buSzPts val="1600"/>
              <a:buFont typeface="Archivo"/>
              <a:buChar char="●"/>
            </a:pPr>
            <a:r>
              <a:rPr lang="en-CA" sz="1600">
                <a:solidFill>
                  <a:schemeClr val="dk1"/>
                </a:solidFill>
                <a:latin typeface="Archivo"/>
                <a:ea typeface="Archivo"/>
                <a:cs typeface="Archivo"/>
                <a:sym typeface="Archivo"/>
              </a:rPr>
              <a:t>Uncontrolled Th1 activity</a:t>
            </a:r>
            <a:endParaRPr sz="1600">
              <a:solidFill>
                <a:schemeClr val="dk1"/>
              </a:solidFill>
              <a:latin typeface="Archivo"/>
              <a:ea typeface="Archivo"/>
              <a:cs typeface="Archivo"/>
              <a:sym typeface="Archivo"/>
            </a:endParaRPr>
          </a:p>
          <a:p>
            <a:pPr indent="-330200" lvl="0" marL="457200" rtl="0" algn="l">
              <a:lnSpc>
                <a:spcPct val="115000"/>
              </a:lnSpc>
              <a:spcBef>
                <a:spcPts val="0"/>
              </a:spcBef>
              <a:spcAft>
                <a:spcPts val="0"/>
              </a:spcAft>
              <a:buClr>
                <a:schemeClr val="dk1"/>
              </a:buClr>
              <a:buSzPts val="1600"/>
              <a:buFont typeface="Archivo"/>
              <a:buChar char="●"/>
            </a:pPr>
            <a:r>
              <a:rPr lang="en-CA" sz="1600">
                <a:solidFill>
                  <a:schemeClr val="dk1"/>
                </a:solidFill>
                <a:latin typeface="Archivo"/>
                <a:ea typeface="Archivo"/>
                <a:cs typeface="Archivo"/>
                <a:sym typeface="Archivo"/>
              </a:rPr>
              <a:t>Persistent inflammation and granuloma formation</a:t>
            </a:r>
            <a:endParaRPr sz="1600">
              <a:solidFill>
                <a:schemeClr val="dk1"/>
              </a:solidFill>
              <a:latin typeface="Archivo"/>
              <a:ea typeface="Archivo"/>
              <a:cs typeface="Archivo"/>
              <a:sym typeface="Archivo"/>
            </a:endParaRPr>
          </a:p>
        </p:txBody>
      </p:sp>
      <p:sp>
        <p:nvSpPr>
          <p:cNvPr id="1930" name="Google Shape;1930;p121"/>
          <p:cNvSpPr txBox="1"/>
          <p:nvPr/>
        </p:nvSpPr>
        <p:spPr>
          <a:xfrm>
            <a:off x="5621000" y="4387625"/>
            <a:ext cx="29190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Discover </a:t>
            </a:r>
            <a:r>
              <a:rPr b="1" lang="en-CA" sz="2000" u="sng">
                <a:solidFill>
                  <a:schemeClr val="hlink"/>
                </a:solidFill>
                <a:latin typeface="Archivo"/>
                <a:ea typeface="Archivo"/>
                <a:cs typeface="Archivo"/>
                <a:sym typeface="Archivo"/>
                <a:hlinkClick action="ppaction://hlinksldjump" r:id="rId4"/>
              </a:rPr>
              <a:t>treatments!</a:t>
            </a:r>
            <a:endParaRPr b="1" i="0" sz="2000" u="none" cap="none" strike="noStrike">
              <a:solidFill>
                <a:srgbClr val="000000"/>
              </a:solidFill>
              <a:latin typeface="Archivo"/>
              <a:ea typeface="Archivo"/>
              <a:cs typeface="Archivo"/>
              <a:sym typeface="Archivo"/>
            </a:endParaRPr>
          </a:p>
        </p:txBody>
      </p:sp>
      <p:sp>
        <p:nvSpPr>
          <p:cNvPr id="1931" name="Google Shape;1931;p121"/>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Correct Answer!</a:t>
            </a:r>
            <a:endParaRPr>
              <a:latin typeface="Archivo"/>
              <a:ea typeface="Archivo"/>
              <a:cs typeface="Archivo"/>
              <a:sym typeface="Archiv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935" name="Shape 1935"/>
        <p:cNvGrpSpPr/>
        <p:nvPr/>
      </p:nvGrpSpPr>
      <p:grpSpPr>
        <a:xfrm>
          <a:off x="0" y="0"/>
          <a:ext cx="0" cy="0"/>
          <a:chOff x="0" y="0"/>
          <a:chExt cx="0" cy="0"/>
        </a:xfrm>
      </p:grpSpPr>
      <p:sp>
        <p:nvSpPr>
          <p:cNvPr id="1936" name="Google Shape;1936;p122"/>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1937" name="Google Shape;1937;p122"/>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1938" name="Google Shape;1938;p122"/>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942" name="Shape 1942"/>
        <p:cNvGrpSpPr/>
        <p:nvPr/>
      </p:nvGrpSpPr>
      <p:grpSpPr>
        <a:xfrm>
          <a:off x="0" y="0"/>
          <a:ext cx="0" cy="0"/>
          <a:chOff x="0" y="0"/>
          <a:chExt cx="0" cy="0"/>
        </a:xfrm>
      </p:grpSpPr>
      <p:sp>
        <p:nvSpPr>
          <p:cNvPr id="1943" name="Google Shape;1943;p123"/>
          <p:cNvSpPr/>
          <p:nvPr/>
        </p:nvSpPr>
        <p:spPr>
          <a:xfrm>
            <a:off x="1014754" y="270450"/>
            <a:ext cx="7114500" cy="572700"/>
          </a:xfrm>
          <a:prstGeom prst="roundRect">
            <a:avLst>
              <a:gd fmla="val 50000" name="adj"/>
            </a:avLst>
          </a:prstGeom>
          <a:solidFill>
            <a:srgbClr val="B4A7D6"/>
          </a:solidFill>
          <a:ln cap="flat" cmpd="sng" w="19050">
            <a:solidFill>
              <a:srgbClr val="6825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4" name="Google Shape;1944;p123"/>
          <p:cNvSpPr txBox="1"/>
          <p:nvPr>
            <p:ph type="title"/>
          </p:nvPr>
        </p:nvSpPr>
        <p:spPr>
          <a:xfrm>
            <a:off x="1356900" y="270450"/>
            <a:ext cx="64302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SzPts val="1100"/>
              <a:buNone/>
            </a:pPr>
            <a:r>
              <a:rPr lang="en-CA">
                <a:latin typeface="Archivo"/>
                <a:ea typeface="Archivo"/>
                <a:cs typeface="Archivo"/>
                <a:sym typeface="Archivo"/>
              </a:rPr>
              <a:t>Immunologic Basis of Treatment</a:t>
            </a:r>
            <a:endParaRPr>
              <a:latin typeface="Archivo"/>
              <a:ea typeface="Archivo"/>
              <a:cs typeface="Archivo"/>
              <a:sym typeface="Archivo"/>
            </a:endParaRPr>
          </a:p>
        </p:txBody>
      </p:sp>
      <p:sp>
        <p:nvSpPr>
          <p:cNvPr id="1945" name="Google Shape;1945;p123"/>
          <p:cNvSpPr txBox="1"/>
          <p:nvPr/>
        </p:nvSpPr>
        <p:spPr>
          <a:xfrm>
            <a:off x="485875" y="1109150"/>
            <a:ext cx="4983300" cy="34131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b="1" lang="en-CA" sz="1300">
                <a:solidFill>
                  <a:schemeClr val="dk1"/>
                </a:solidFill>
                <a:latin typeface="Archivo"/>
                <a:ea typeface="Archivo"/>
                <a:cs typeface="Archivo"/>
                <a:sym typeface="Archivo"/>
              </a:rPr>
              <a:t>Because sarcoidosis is driven by excessive immune activation, treatments aim to suppress inflammation.</a:t>
            </a:r>
            <a:r>
              <a:rPr b="1" baseline="30000" lang="en-CA" sz="1300">
                <a:solidFill>
                  <a:schemeClr val="dk1"/>
                </a:solidFill>
                <a:latin typeface="Archivo"/>
                <a:ea typeface="Archivo"/>
                <a:cs typeface="Archivo"/>
                <a:sym typeface="Archivo"/>
              </a:rPr>
              <a:t>1,2</a:t>
            </a:r>
            <a:endParaRPr b="1" sz="13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t/>
            </a:r>
            <a:endParaRPr b="1" sz="13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lang="en-CA" sz="1300">
                <a:solidFill>
                  <a:schemeClr val="dk1"/>
                </a:solidFill>
                <a:latin typeface="Archivo"/>
                <a:ea typeface="Archivo"/>
                <a:cs typeface="Archivo"/>
                <a:sym typeface="Archivo"/>
              </a:rPr>
              <a:t>Corticosteroids such as prednisone are the first-line therapy and work by</a:t>
            </a:r>
            <a:r>
              <a:rPr baseline="30000" lang="en-CA" sz="1300">
                <a:solidFill>
                  <a:schemeClr val="dk1"/>
                </a:solidFill>
                <a:latin typeface="Archivo"/>
                <a:ea typeface="Archivo"/>
                <a:cs typeface="Archivo"/>
                <a:sym typeface="Archivo"/>
              </a:rPr>
              <a:t>1,2</a:t>
            </a:r>
            <a:r>
              <a:rPr lang="en-CA" sz="1300">
                <a:solidFill>
                  <a:schemeClr val="dk1"/>
                </a:solidFill>
                <a:latin typeface="Archivo"/>
                <a:ea typeface="Archivo"/>
                <a:cs typeface="Archivo"/>
                <a:sym typeface="Archivo"/>
              </a:rPr>
              <a:t>:</a:t>
            </a:r>
            <a:endParaRPr sz="1300">
              <a:solidFill>
                <a:schemeClr val="dk1"/>
              </a:solidFill>
              <a:latin typeface="Archivo"/>
              <a:ea typeface="Archivo"/>
              <a:cs typeface="Archivo"/>
              <a:sym typeface="Archivo"/>
            </a:endParaRPr>
          </a:p>
          <a:p>
            <a:pPr indent="-311150" lvl="0" marL="457200" rtl="0" algn="l">
              <a:lnSpc>
                <a:spcPct val="115000"/>
              </a:lnSpc>
              <a:spcBef>
                <a:spcPts val="1400"/>
              </a:spcBef>
              <a:spcAft>
                <a:spcPts val="0"/>
              </a:spcAft>
              <a:buClr>
                <a:schemeClr val="dk1"/>
              </a:buClr>
              <a:buSzPts val="1300"/>
              <a:buFont typeface="Archivo"/>
              <a:buChar char="●"/>
            </a:pPr>
            <a:r>
              <a:rPr lang="en-CA" sz="1300">
                <a:solidFill>
                  <a:schemeClr val="dk1"/>
                </a:solidFill>
                <a:latin typeface="Archivo"/>
                <a:ea typeface="Archivo"/>
                <a:cs typeface="Archivo"/>
                <a:sym typeface="Archivo"/>
              </a:rPr>
              <a:t>Inhibiting cytokine production</a:t>
            </a:r>
            <a:endParaRPr sz="1300">
              <a:solidFill>
                <a:schemeClr val="dk1"/>
              </a:solidFill>
              <a:latin typeface="Archivo"/>
              <a:ea typeface="Archivo"/>
              <a:cs typeface="Archivo"/>
              <a:sym typeface="Archivo"/>
            </a:endParaRPr>
          </a:p>
          <a:p>
            <a:pPr indent="-311150" lvl="0" marL="457200" rtl="0" algn="l">
              <a:lnSpc>
                <a:spcPct val="115000"/>
              </a:lnSpc>
              <a:spcBef>
                <a:spcPts val="0"/>
              </a:spcBef>
              <a:spcAft>
                <a:spcPts val="0"/>
              </a:spcAft>
              <a:buClr>
                <a:schemeClr val="dk1"/>
              </a:buClr>
              <a:buSzPts val="1300"/>
              <a:buFont typeface="Archivo"/>
              <a:buChar char="●"/>
            </a:pPr>
            <a:r>
              <a:rPr lang="en-CA" sz="1300">
                <a:solidFill>
                  <a:schemeClr val="dk1"/>
                </a:solidFill>
                <a:latin typeface="Archivo"/>
                <a:ea typeface="Archivo"/>
                <a:cs typeface="Archivo"/>
                <a:sym typeface="Archivo"/>
              </a:rPr>
              <a:t>Reducing T-cell activation</a:t>
            </a:r>
            <a:endParaRPr sz="1300">
              <a:solidFill>
                <a:schemeClr val="dk1"/>
              </a:solidFill>
              <a:latin typeface="Archivo"/>
              <a:ea typeface="Archivo"/>
              <a:cs typeface="Archivo"/>
              <a:sym typeface="Archivo"/>
            </a:endParaRPr>
          </a:p>
          <a:p>
            <a:pPr indent="-311150" lvl="0" marL="457200" rtl="0" algn="l">
              <a:lnSpc>
                <a:spcPct val="115000"/>
              </a:lnSpc>
              <a:spcBef>
                <a:spcPts val="0"/>
              </a:spcBef>
              <a:spcAft>
                <a:spcPts val="0"/>
              </a:spcAft>
              <a:buClr>
                <a:schemeClr val="dk1"/>
              </a:buClr>
              <a:buSzPts val="1300"/>
              <a:buFont typeface="Archivo"/>
              <a:buChar char="●"/>
            </a:pPr>
            <a:r>
              <a:rPr lang="en-CA" sz="1300">
                <a:solidFill>
                  <a:schemeClr val="dk1"/>
                </a:solidFill>
                <a:latin typeface="Archivo"/>
                <a:ea typeface="Archivo"/>
                <a:cs typeface="Archivo"/>
                <a:sym typeface="Archivo"/>
              </a:rPr>
              <a:t>Suppressing macrophage activity → reducing granuloma formation</a:t>
            </a:r>
            <a:endParaRPr sz="1300">
              <a:solidFill>
                <a:schemeClr val="dk1"/>
              </a:solidFill>
              <a:latin typeface="Archivo"/>
              <a:ea typeface="Archivo"/>
              <a:cs typeface="Archivo"/>
              <a:sym typeface="Archivo"/>
            </a:endParaRPr>
          </a:p>
          <a:p>
            <a:pPr indent="0" lvl="0" marL="0" rtl="0" algn="l">
              <a:lnSpc>
                <a:spcPct val="115000"/>
              </a:lnSpc>
              <a:spcBef>
                <a:spcPts val="1400"/>
              </a:spcBef>
              <a:spcAft>
                <a:spcPts val="400"/>
              </a:spcAft>
              <a:buNone/>
            </a:pPr>
            <a:r>
              <a:rPr lang="en-CA" sz="1300">
                <a:solidFill>
                  <a:schemeClr val="dk1"/>
                </a:solidFill>
                <a:latin typeface="Archivo"/>
                <a:ea typeface="Archivo"/>
                <a:cs typeface="Archivo"/>
                <a:sym typeface="Archivo"/>
              </a:rPr>
              <a:t>In patients with severe or steroid-resistant disease, immunosuppressive agents such as methotrexate (a chemotherapeutic) or TNF-α inhibitors may be used to reduce granuloma formation and control inflammation.</a:t>
            </a:r>
            <a:r>
              <a:rPr baseline="30000" lang="en-CA" sz="1300">
                <a:solidFill>
                  <a:schemeClr val="dk1"/>
                </a:solidFill>
                <a:latin typeface="Archivo"/>
                <a:ea typeface="Archivo"/>
                <a:cs typeface="Archivo"/>
                <a:sym typeface="Archivo"/>
              </a:rPr>
              <a:t>1,2</a:t>
            </a:r>
            <a:endParaRPr b="1" sz="1300">
              <a:solidFill>
                <a:schemeClr val="dk1"/>
              </a:solidFill>
              <a:latin typeface="Archivo"/>
              <a:ea typeface="Archivo"/>
              <a:cs typeface="Archivo"/>
              <a:sym typeface="Archivo"/>
            </a:endParaRPr>
          </a:p>
        </p:txBody>
      </p:sp>
      <p:sp>
        <p:nvSpPr>
          <p:cNvPr id="1946" name="Google Shape;1946;p123"/>
          <p:cNvSpPr/>
          <p:nvPr/>
        </p:nvSpPr>
        <p:spPr>
          <a:xfrm>
            <a:off x="5553550" y="1207925"/>
            <a:ext cx="3399900" cy="3600900"/>
          </a:xfrm>
          <a:prstGeom prst="roundRect">
            <a:avLst>
              <a:gd fmla="val 16667" name="adj"/>
            </a:avLst>
          </a:prstGeom>
          <a:solidFill>
            <a:srgbClr val="B4A7D6"/>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1947" name="Google Shape;1947;p123"/>
          <p:cNvSpPr txBox="1"/>
          <p:nvPr/>
        </p:nvSpPr>
        <p:spPr>
          <a:xfrm>
            <a:off x="5618350" y="2543400"/>
            <a:ext cx="3270300" cy="221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CA">
                <a:solidFill>
                  <a:schemeClr val="dk1"/>
                </a:solidFill>
                <a:latin typeface="Archivo"/>
                <a:ea typeface="Archivo"/>
                <a:cs typeface="Archivo"/>
                <a:sym typeface="Archivo"/>
              </a:rPr>
              <a:t>Course Callout</a:t>
            </a:r>
            <a:endParaRPr b="1">
              <a:solidFill>
                <a:schemeClr val="dk1"/>
              </a:solidFill>
              <a:latin typeface="Archivo"/>
              <a:ea typeface="Archivo"/>
              <a:cs typeface="Archivo"/>
              <a:sym typeface="Archivo"/>
            </a:endParaRPr>
          </a:p>
          <a:p>
            <a:pPr indent="0" lvl="0" marL="0" rtl="0" algn="ctr">
              <a:spcBef>
                <a:spcPts val="0"/>
              </a:spcBef>
              <a:spcAft>
                <a:spcPts val="0"/>
              </a:spcAft>
              <a:buNone/>
            </a:pPr>
            <a:r>
              <a:t/>
            </a:r>
            <a:endParaRPr b="1" sz="600">
              <a:solidFill>
                <a:schemeClr val="dk1"/>
              </a:solidFill>
              <a:latin typeface="Archivo"/>
              <a:ea typeface="Archivo"/>
              <a:cs typeface="Archivo"/>
              <a:sym typeface="Archivo"/>
            </a:endParaRPr>
          </a:p>
          <a:p>
            <a:pPr indent="0" lvl="0" marL="0" rtl="0" algn="ctr">
              <a:spcBef>
                <a:spcPts val="0"/>
              </a:spcBef>
              <a:spcAft>
                <a:spcPts val="0"/>
              </a:spcAft>
              <a:buNone/>
            </a:pPr>
            <a:r>
              <a:rPr lang="en-CA">
                <a:solidFill>
                  <a:schemeClr val="dk1"/>
                </a:solidFill>
                <a:latin typeface="Archivo"/>
                <a:ea typeface="Archivo"/>
                <a:cs typeface="Archivo"/>
                <a:sym typeface="Archivo"/>
              </a:rPr>
              <a:t>Chemotherapeutics, corticosteroids, and other immunosuppressants have the potential to cause acquired (secondary) immunodeficiencies, leading to impaired T-cell function and increased susceptibility to opportunistic and intracellular infections.</a:t>
            </a:r>
            <a:r>
              <a:rPr baseline="30000" lang="en-CA">
                <a:solidFill>
                  <a:schemeClr val="dk1"/>
                </a:solidFill>
                <a:latin typeface="Archivo"/>
                <a:ea typeface="Archivo"/>
                <a:cs typeface="Archivo"/>
                <a:sym typeface="Archivo"/>
              </a:rPr>
              <a:t>3</a:t>
            </a:r>
            <a:endParaRPr>
              <a:solidFill>
                <a:schemeClr val="dk1"/>
              </a:solidFill>
              <a:latin typeface="Archivo"/>
              <a:ea typeface="Archivo"/>
              <a:cs typeface="Archivo"/>
              <a:sym typeface="Archivo"/>
            </a:endParaRPr>
          </a:p>
        </p:txBody>
      </p:sp>
      <p:pic>
        <p:nvPicPr>
          <p:cNvPr id="1948" name="Google Shape;1948;p123"/>
          <p:cNvPicPr preferRelativeResize="0"/>
          <p:nvPr/>
        </p:nvPicPr>
        <p:blipFill rotWithShape="1">
          <a:blip r:embed="rId3">
            <a:alphaModFix/>
          </a:blip>
          <a:srcRect b="15082" l="6491" r="5674" t="20577"/>
          <a:stretch/>
        </p:blipFill>
        <p:spPr>
          <a:xfrm>
            <a:off x="5978125" y="1301825"/>
            <a:ext cx="2550748" cy="1198050"/>
          </a:xfrm>
          <a:prstGeom prst="rect">
            <a:avLst/>
          </a:prstGeom>
          <a:noFill/>
          <a:ln cap="flat" cmpd="sng" w="19050">
            <a:solidFill>
              <a:srgbClr val="68252D"/>
            </a:solidFill>
            <a:prstDash val="solid"/>
            <a:round/>
            <a:headEnd len="sm" w="sm" type="none"/>
            <a:tailEnd len="sm" w="sm" type="none"/>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2" name="Shape 1952"/>
        <p:cNvGrpSpPr/>
        <p:nvPr/>
      </p:nvGrpSpPr>
      <p:grpSpPr>
        <a:xfrm>
          <a:off x="0" y="0"/>
          <a:ext cx="0" cy="0"/>
          <a:chOff x="0" y="0"/>
          <a:chExt cx="0" cy="0"/>
        </a:xfrm>
      </p:grpSpPr>
      <p:pic>
        <p:nvPicPr>
          <p:cNvPr id="1953" name="Google Shape;1953;p124"/>
          <p:cNvPicPr preferRelativeResize="0"/>
          <p:nvPr/>
        </p:nvPicPr>
        <p:blipFill rotWithShape="1">
          <a:blip r:embed="rId3">
            <a:alphaModFix/>
          </a:blip>
          <a:srcRect b="31492" l="0" r="0" t="0"/>
          <a:stretch/>
        </p:blipFill>
        <p:spPr>
          <a:xfrm>
            <a:off x="5621600" y="796250"/>
            <a:ext cx="2290550" cy="4347251"/>
          </a:xfrm>
          <a:prstGeom prst="rect">
            <a:avLst/>
          </a:prstGeom>
          <a:noFill/>
          <a:ln>
            <a:noFill/>
          </a:ln>
        </p:spPr>
      </p:pic>
      <p:cxnSp>
        <p:nvCxnSpPr>
          <p:cNvPr id="1954" name="Google Shape;1954;p124"/>
          <p:cNvCxnSpPr>
            <a:endCxn id="1955" idx="6"/>
          </p:cNvCxnSpPr>
          <p:nvPr/>
        </p:nvCxnSpPr>
        <p:spPr>
          <a:xfrm flipH="1" rot="10800000">
            <a:off x="1343782" y="2181010"/>
            <a:ext cx="4947000" cy="1439400"/>
          </a:xfrm>
          <a:prstGeom prst="bentConnector3">
            <a:avLst>
              <a:gd fmla="val 72586" name="adj1"/>
            </a:avLst>
          </a:prstGeom>
          <a:noFill/>
          <a:ln cap="flat" cmpd="sng" w="9525">
            <a:solidFill>
              <a:schemeClr val="dk1"/>
            </a:solidFill>
            <a:prstDash val="solid"/>
            <a:round/>
            <a:headEnd len="sm" w="sm" type="none"/>
            <a:tailEnd len="med" w="med" type="triangle"/>
          </a:ln>
        </p:spPr>
      </p:cxnSp>
      <p:sp>
        <p:nvSpPr>
          <p:cNvPr id="1956" name="Google Shape;1956;p124"/>
          <p:cNvSpPr txBox="1"/>
          <p:nvPr>
            <p:ph type="ctrTitle"/>
          </p:nvPr>
        </p:nvSpPr>
        <p:spPr>
          <a:xfrm>
            <a:off x="1343782" y="1024128"/>
            <a:ext cx="3340162" cy="2522982"/>
          </a:xfrm>
          <a:prstGeom prst="rect">
            <a:avLst/>
          </a:prstGeom>
          <a:noFill/>
          <a:ln>
            <a:noFill/>
          </a:ln>
        </p:spPr>
        <p:txBody>
          <a:bodyPr anchorCtr="0" anchor="b" bIns="91425" lIns="91425" spcFirstLastPara="1" rIns="91425" wrap="square" tIns="91425">
            <a:noAutofit/>
          </a:bodyPr>
          <a:lstStyle/>
          <a:p>
            <a:pPr indent="0" lvl="0" marL="0" rtl="0" algn="l">
              <a:lnSpc>
                <a:spcPct val="80000"/>
              </a:lnSpc>
              <a:spcBef>
                <a:spcPts val="0"/>
              </a:spcBef>
              <a:spcAft>
                <a:spcPts val="0"/>
              </a:spcAft>
              <a:buClr>
                <a:srgbClr val="191919"/>
              </a:buClr>
              <a:buSzPts val="5200"/>
              <a:buNone/>
            </a:pPr>
            <a:r>
              <a:rPr lang="en-CA" sz="4500">
                <a:solidFill>
                  <a:schemeClr val="accent2"/>
                </a:solidFill>
              </a:rPr>
              <a:t>Sarcoidosis in the </a:t>
            </a:r>
            <a:r>
              <a:rPr lang="en-CA" sz="4500">
                <a:solidFill>
                  <a:schemeClr val="accent4"/>
                </a:solidFill>
              </a:rPr>
              <a:t>Respiratory System</a:t>
            </a:r>
            <a:endParaRPr i="1" sz="4100">
              <a:solidFill>
                <a:schemeClr val="accent4"/>
              </a:solidFill>
            </a:endParaRPr>
          </a:p>
        </p:txBody>
      </p:sp>
      <p:sp>
        <p:nvSpPr>
          <p:cNvPr id="1955" name="Google Shape;1955;p124">
            <a:hlinkClick action="ppaction://hlinkshowjump?jump=nextslide"/>
          </p:cNvPr>
          <p:cNvSpPr/>
          <p:nvPr/>
        </p:nvSpPr>
        <p:spPr>
          <a:xfrm flipH="1">
            <a:off x="6290782" y="2075710"/>
            <a:ext cx="210600" cy="210600"/>
          </a:xfrm>
          <a:prstGeom prst="ellips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7" name="Google Shape;1957;p124"/>
          <p:cNvSpPr txBox="1"/>
          <p:nvPr/>
        </p:nvSpPr>
        <p:spPr>
          <a:xfrm>
            <a:off x="4840302" y="1712421"/>
            <a:ext cx="15228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1200" u="sng" cap="none" strike="noStrike">
                <a:solidFill>
                  <a:schemeClr val="hlink"/>
                </a:solidFill>
                <a:latin typeface="Arial"/>
                <a:ea typeface="Arial"/>
                <a:cs typeface="Arial"/>
                <a:sym typeface="Arial"/>
                <a:hlinkClick action="ppaction://hlinksldjump" r:id="rId4"/>
              </a:rPr>
              <a:t>Click here to continue</a:t>
            </a:r>
            <a:endParaRPr/>
          </a:p>
        </p:txBody>
      </p:sp>
      <p:sp>
        <p:nvSpPr>
          <p:cNvPr id="1958" name="Google Shape;1958;p124"/>
          <p:cNvSpPr txBox="1"/>
          <p:nvPr/>
        </p:nvSpPr>
        <p:spPr>
          <a:xfrm>
            <a:off x="1231850" y="3771971"/>
            <a:ext cx="363329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Raleway"/>
              <a:buNone/>
            </a:pPr>
            <a:r>
              <a:rPr b="1" i="0" lang="en-CA" sz="1400" u="none" cap="none" strike="noStrike">
                <a:solidFill>
                  <a:srgbClr val="000000"/>
                </a:solidFill>
                <a:latin typeface="Arial"/>
                <a:ea typeface="Arial"/>
                <a:cs typeface="Arial"/>
                <a:sym typeface="Arial"/>
              </a:rPr>
              <a:t>Sarcoidosis affects the lungs in more than 90% of cases.</a:t>
            </a:r>
            <a:r>
              <a:rPr baseline="30000" lang="en-CA" sz="1100">
                <a:solidFill>
                  <a:schemeClr val="dk1"/>
                </a:solidFill>
              </a:rPr>
              <a:t>2</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2" name="Shape 1962"/>
        <p:cNvGrpSpPr/>
        <p:nvPr/>
      </p:nvGrpSpPr>
      <p:grpSpPr>
        <a:xfrm>
          <a:off x="0" y="0"/>
          <a:ext cx="0" cy="0"/>
          <a:chOff x="0" y="0"/>
          <a:chExt cx="0" cy="0"/>
        </a:xfrm>
      </p:grpSpPr>
      <p:sp>
        <p:nvSpPr>
          <p:cNvPr id="1963" name="Google Shape;1963;p125"/>
          <p:cNvSpPr/>
          <p:nvPr/>
        </p:nvSpPr>
        <p:spPr>
          <a:xfrm>
            <a:off x="2952750" y="1600500"/>
            <a:ext cx="5099100" cy="2247600"/>
          </a:xfrm>
          <a:prstGeom prst="roundRect">
            <a:avLst>
              <a:gd fmla="val 16667" name="adj"/>
            </a:avLst>
          </a:prstGeom>
          <a:solidFill>
            <a:schemeClr val="lt2"/>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vo"/>
              <a:ea typeface="Arvo"/>
              <a:cs typeface="Arvo"/>
              <a:sym typeface="Arvo"/>
            </a:endParaRPr>
          </a:p>
        </p:txBody>
      </p:sp>
      <p:sp>
        <p:nvSpPr>
          <p:cNvPr id="1964" name="Google Shape;1964;p125"/>
          <p:cNvSpPr txBox="1"/>
          <p:nvPr>
            <p:ph idx="4294967295" type="ctrTitle"/>
          </p:nvPr>
        </p:nvSpPr>
        <p:spPr>
          <a:xfrm>
            <a:off x="1047450" y="732957"/>
            <a:ext cx="7049100" cy="825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500"/>
              <a:buNone/>
            </a:pPr>
            <a:r>
              <a:rPr lang="en-CA" sz="3000">
                <a:solidFill>
                  <a:schemeClr val="dk2"/>
                </a:solidFill>
              </a:rPr>
              <a:t>Level 2: </a:t>
            </a:r>
            <a:r>
              <a:rPr lang="en-CA" sz="3000">
                <a:solidFill>
                  <a:schemeClr val="dk2"/>
                </a:solidFill>
              </a:rPr>
              <a:t>Case Study Continuation</a:t>
            </a:r>
            <a:endParaRPr sz="3000">
              <a:solidFill>
                <a:schemeClr val="dk2"/>
              </a:solidFill>
            </a:endParaRPr>
          </a:p>
          <a:p>
            <a:pPr indent="0" lvl="0" marL="0" rtl="0" algn="ctr">
              <a:lnSpc>
                <a:spcPct val="100000"/>
              </a:lnSpc>
              <a:spcBef>
                <a:spcPts val="0"/>
              </a:spcBef>
              <a:spcAft>
                <a:spcPts val="0"/>
              </a:spcAft>
              <a:buSzPts val="3500"/>
              <a:buNone/>
            </a:pPr>
            <a:r>
              <a:rPr lang="en-CA" sz="2000">
                <a:solidFill>
                  <a:schemeClr val="lt2"/>
                </a:solidFill>
              </a:rPr>
              <a:t>Respiratory </a:t>
            </a:r>
            <a:r>
              <a:rPr lang="en-CA" sz="2000">
                <a:solidFill>
                  <a:schemeClr val="lt2"/>
                </a:solidFill>
              </a:rPr>
              <a:t>Development</a:t>
            </a:r>
            <a:endParaRPr sz="2000">
              <a:solidFill>
                <a:schemeClr val="lt2"/>
              </a:solidFill>
            </a:endParaRPr>
          </a:p>
        </p:txBody>
      </p:sp>
      <p:sp>
        <p:nvSpPr>
          <p:cNvPr id="1965" name="Google Shape;1965;p125"/>
          <p:cNvSpPr txBox="1"/>
          <p:nvPr>
            <p:ph idx="4294967295" type="subTitle"/>
          </p:nvPr>
        </p:nvSpPr>
        <p:spPr>
          <a:xfrm>
            <a:off x="3181800" y="1758650"/>
            <a:ext cx="4641000" cy="194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r>
              <a:rPr lang="en-CA" sz="1200">
                <a:solidFill>
                  <a:srgbClr val="082945"/>
                </a:solidFill>
              </a:rPr>
              <a:t>On follow-up examination a couple of months later, the patient reported more frequent and severe symptoms. She now experiences the following:</a:t>
            </a:r>
            <a:endParaRPr sz="1200">
              <a:solidFill>
                <a:srgbClr val="082945"/>
              </a:solidFill>
            </a:endParaRPr>
          </a:p>
          <a:p>
            <a:pPr indent="0" lvl="0" marL="0" rtl="0" algn="l">
              <a:spcBef>
                <a:spcPts val="0"/>
              </a:spcBef>
              <a:spcAft>
                <a:spcPts val="0"/>
              </a:spcAft>
              <a:buClr>
                <a:srgbClr val="000000"/>
              </a:buClr>
              <a:buFont typeface="Arial"/>
              <a:buNone/>
            </a:pPr>
            <a:r>
              <a:t/>
            </a:r>
            <a:endParaRPr sz="1200">
              <a:solidFill>
                <a:srgbClr val="082945"/>
              </a:solidFill>
            </a:endParaRPr>
          </a:p>
          <a:p>
            <a:pPr indent="-304800" lvl="0" marL="457200" rtl="0" algn="l">
              <a:spcBef>
                <a:spcPts val="0"/>
              </a:spcBef>
              <a:spcAft>
                <a:spcPts val="0"/>
              </a:spcAft>
              <a:buClr>
                <a:srgbClr val="082945"/>
              </a:buClr>
              <a:buSzPts val="1200"/>
              <a:buChar char="●"/>
            </a:pPr>
            <a:r>
              <a:rPr lang="en-CA" sz="1200">
                <a:solidFill>
                  <a:srgbClr val="082945"/>
                </a:solidFill>
              </a:rPr>
              <a:t>Shortness of breath while climbing the stairs</a:t>
            </a:r>
            <a:endParaRPr sz="1200">
              <a:solidFill>
                <a:srgbClr val="082945"/>
              </a:solidFill>
            </a:endParaRPr>
          </a:p>
          <a:p>
            <a:pPr indent="-304800" lvl="0" marL="457200" rtl="0" algn="l">
              <a:spcBef>
                <a:spcPts val="0"/>
              </a:spcBef>
              <a:spcAft>
                <a:spcPts val="0"/>
              </a:spcAft>
              <a:buClr>
                <a:srgbClr val="082945"/>
              </a:buClr>
              <a:buSzPts val="1200"/>
              <a:buChar char="●"/>
            </a:pPr>
            <a:r>
              <a:rPr lang="en-CA" sz="1200">
                <a:solidFill>
                  <a:srgbClr val="082945"/>
                </a:solidFill>
              </a:rPr>
              <a:t>Reduced exercise capability</a:t>
            </a:r>
            <a:endParaRPr sz="1200">
              <a:solidFill>
                <a:srgbClr val="082945"/>
              </a:solidFill>
            </a:endParaRPr>
          </a:p>
          <a:p>
            <a:pPr indent="-304800" lvl="0" marL="457200" rtl="0" algn="l">
              <a:spcBef>
                <a:spcPts val="0"/>
              </a:spcBef>
              <a:spcAft>
                <a:spcPts val="0"/>
              </a:spcAft>
              <a:buClr>
                <a:srgbClr val="082945"/>
              </a:buClr>
              <a:buSzPts val="1200"/>
              <a:buChar char="●"/>
            </a:pPr>
            <a:r>
              <a:rPr lang="en-CA" sz="1200">
                <a:solidFill>
                  <a:srgbClr val="082945"/>
                </a:solidFill>
              </a:rPr>
              <a:t>Persistent and frequent dry cough </a:t>
            </a:r>
            <a:endParaRPr sz="1200">
              <a:solidFill>
                <a:srgbClr val="082945"/>
              </a:solidFill>
            </a:endParaRPr>
          </a:p>
          <a:p>
            <a:pPr indent="-304800" lvl="0" marL="457200" rtl="0" algn="l">
              <a:spcBef>
                <a:spcPts val="0"/>
              </a:spcBef>
              <a:spcAft>
                <a:spcPts val="0"/>
              </a:spcAft>
              <a:buClr>
                <a:srgbClr val="082945"/>
              </a:buClr>
              <a:buSzPts val="1200"/>
              <a:buChar char="●"/>
            </a:pPr>
            <a:r>
              <a:rPr lang="en-CA" sz="1200">
                <a:solidFill>
                  <a:srgbClr val="082945"/>
                </a:solidFill>
              </a:rPr>
              <a:t>Persistent chest tightness </a:t>
            </a:r>
            <a:endParaRPr sz="1200">
              <a:solidFill>
                <a:srgbClr val="082945"/>
              </a:solidFill>
            </a:endParaRPr>
          </a:p>
          <a:p>
            <a:pPr indent="-304800" lvl="0" marL="457200" rtl="0" algn="l">
              <a:spcBef>
                <a:spcPts val="0"/>
              </a:spcBef>
              <a:spcAft>
                <a:spcPts val="0"/>
              </a:spcAft>
              <a:buClr>
                <a:srgbClr val="082945"/>
              </a:buClr>
              <a:buSzPts val="1200"/>
              <a:buChar char="●"/>
            </a:pPr>
            <a:r>
              <a:rPr lang="en-CA" sz="1200">
                <a:solidFill>
                  <a:srgbClr val="082945"/>
                </a:solidFill>
              </a:rPr>
              <a:t>Inability to take deep breaths and wheezing </a:t>
            </a:r>
            <a:endParaRPr sz="900">
              <a:solidFill>
                <a:srgbClr val="082945"/>
              </a:solidFill>
            </a:endParaRPr>
          </a:p>
        </p:txBody>
      </p:sp>
      <p:sp>
        <p:nvSpPr>
          <p:cNvPr id="1966" name="Google Shape;1966;p125"/>
          <p:cNvSpPr txBox="1"/>
          <p:nvPr/>
        </p:nvSpPr>
        <p:spPr>
          <a:xfrm>
            <a:off x="6611747" y="3924898"/>
            <a:ext cx="13929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rgbClr val="EE4036"/>
                </a:solidFill>
                <a:latin typeface="Arial"/>
                <a:ea typeface="Arial"/>
                <a:cs typeface="Arial"/>
                <a:sym typeface="Arial"/>
                <a:hlinkClick action="ppaction://hlinkshowjump?jump=nextslide">
                  <a:extLst>
                    <a:ext uri="{A12FA001-AC4F-418D-AE19-62706E023703}">
                      <ahyp:hlinkClr val="tx"/>
                    </a:ext>
                  </a:extLst>
                </a:hlinkClick>
              </a:rPr>
              <a:t>Continue</a:t>
            </a:r>
            <a:endParaRPr b="1" i="0" sz="2000" u="none" cap="none" strike="noStrike">
              <a:solidFill>
                <a:srgbClr val="EE4036"/>
              </a:solidFill>
              <a:latin typeface="Arial"/>
              <a:ea typeface="Arial"/>
              <a:cs typeface="Arial"/>
              <a:sym typeface="Arial"/>
            </a:endParaRPr>
          </a:p>
        </p:txBody>
      </p:sp>
      <p:pic>
        <p:nvPicPr>
          <p:cNvPr descr="Shortness of Breath Treatment Options: OTC, Prescription, and More" id="1967" name="Google Shape;1967;p125"/>
          <p:cNvPicPr preferRelativeResize="0"/>
          <p:nvPr/>
        </p:nvPicPr>
        <p:blipFill rotWithShape="1">
          <a:blip r:embed="rId3">
            <a:alphaModFix/>
          </a:blip>
          <a:srcRect b="0" l="0" r="0" t="0"/>
          <a:stretch/>
        </p:blipFill>
        <p:spPr>
          <a:xfrm>
            <a:off x="863125" y="2651000"/>
            <a:ext cx="2006100" cy="1336557"/>
          </a:xfrm>
          <a:prstGeom prst="rect">
            <a:avLst/>
          </a:prstGeom>
          <a:noFill/>
          <a:ln>
            <a:noFill/>
          </a:ln>
        </p:spPr>
      </p:pic>
      <p:grpSp>
        <p:nvGrpSpPr>
          <p:cNvPr id="1968" name="Google Shape;1968;p125"/>
          <p:cNvGrpSpPr/>
          <p:nvPr/>
        </p:nvGrpSpPr>
        <p:grpSpPr>
          <a:xfrm rot="3232569">
            <a:off x="-953927" y="2480882"/>
            <a:ext cx="3169980" cy="1202062"/>
            <a:chOff x="953549" y="3143534"/>
            <a:chExt cx="3170155" cy="1202128"/>
          </a:xfrm>
        </p:grpSpPr>
        <p:sp>
          <p:nvSpPr>
            <p:cNvPr id="1969" name="Google Shape;1969;p125"/>
            <p:cNvSpPr/>
            <p:nvPr/>
          </p:nvSpPr>
          <p:spPr>
            <a:xfrm rot="1088734">
              <a:off x="905492" y="3618850"/>
              <a:ext cx="2891692" cy="153144"/>
            </a:xfrm>
            <a:custGeom>
              <a:rect b="b" l="l" r="r" t="t"/>
              <a:pathLst>
                <a:path extrusionOk="0" h="1097" w="20711">
                  <a:moveTo>
                    <a:pt x="942" y="0"/>
                  </a:moveTo>
                  <a:lnTo>
                    <a:pt x="942" y="8"/>
                  </a:lnTo>
                  <a:lnTo>
                    <a:pt x="625" y="8"/>
                  </a:lnTo>
                  <a:lnTo>
                    <a:pt x="625" y="24"/>
                  </a:lnTo>
                  <a:lnTo>
                    <a:pt x="455" y="24"/>
                  </a:lnTo>
                  <a:cubicBezTo>
                    <a:pt x="203" y="24"/>
                    <a:pt x="8" y="219"/>
                    <a:pt x="0" y="471"/>
                  </a:cubicBezTo>
                  <a:lnTo>
                    <a:pt x="0" y="487"/>
                  </a:lnTo>
                  <a:lnTo>
                    <a:pt x="0" y="593"/>
                  </a:lnTo>
                  <a:lnTo>
                    <a:pt x="0" y="609"/>
                  </a:lnTo>
                  <a:cubicBezTo>
                    <a:pt x="0" y="861"/>
                    <a:pt x="203" y="1064"/>
                    <a:pt x="455" y="1064"/>
                  </a:cubicBezTo>
                  <a:lnTo>
                    <a:pt x="625" y="1064"/>
                  </a:lnTo>
                  <a:lnTo>
                    <a:pt x="625" y="1096"/>
                  </a:lnTo>
                  <a:lnTo>
                    <a:pt x="2022" y="1096"/>
                  </a:lnTo>
                  <a:lnTo>
                    <a:pt x="2022" y="1080"/>
                  </a:lnTo>
                  <a:lnTo>
                    <a:pt x="20711" y="1080"/>
                  </a:lnTo>
                  <a:lnTo>
                    <a:pt x="20711" y="544"/>
                  </a:lnTo>
                  <a:lnTo>
                    <a:pt x="20711" y="8"/>
                  </a:lnTo>
                  <a:lnTo>
                    <a:pt x="1697" y="8"/>
                  </a:lnTo>
                  <a:lnTo>
                    <a:pt x="1697" y="0"/>
                  </a:lnTo>
                  <a:lnTo>
                    <a:pt x="1632" y="0"/>
                  </a:lnTo>
                  <a:lnTo>
                    <a:pt x="1632" y="8"/>
                  </a:lnTo>
                  <a:lnTo>
                    <a:pt x="1007" y="8"/>
                  </a:lnTo>
                  <a:lnTo>
                    <a:pt x="1007" y="0"/>
                  </a:lnTo>
                  <a:close/>
                </a:path>
              </a:pathLst>
            </a:custGeom>
            <a:solidFill>
              <a:srgbClr val="C4C6CB"/>
            </a:solidFill>
            <a:ln>
              <a:noFill/>
            </a:ln>
            <a:effectLst>
              <a:outerShdw blurRad="57150" rotWithShape="0" algn="bl" dir="5400000" dist="19050">
                <a:srgbClr val="000000">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70" name="Google Shape;1970;p125"/>
            <p:cNvGrpSpPr/>
            <p:nvPr/>
          </p:nvGrpSpPr>
          <p:grpSpPr>
            <a:xfrm rot="1121619">
              <a:off x="897333" y="3666322"/>
              <a:ext cx="3288011" cy="156553"/>
              <a:chOff x="430525" y="2449475"/>
              <a:chExt cx="2359154" cy="112327"/>
            </a:xfrm>
          </p:grpSpPr>
          <p:sp>
            <p:nvSpPr>
              <p:cNvPr id="1971" name="Google Shape;1971;p125"/>
              <p:cNvSpPr/>
              <p:nvPr/>
            </p:nvSpPr>
            <p:spPr>
              <a:xfrm>
                <a:off x="430525" y="2452786"/>
                <a:ext cx="159767" cy="106532"/>
              </a:xfrm>
              <a:custGeom>
                <a:rect b="b" l="l" r="r" t="t"/>
                <a:pathLst>
                  <a:path extrusionOk="0" h="1673" w="2509">
                    <a:moveTo>
                      <a:pt x="732" y="0"/>
                    </a:moveTo>
                    <a:cubicBezTo>
                      <a:pt x="327" y="0"/>
                      <a:pt x="1" y="327"/>
                      <a:pt x="1" y="745"/>
                    </a:cubicBezTo>
                    <a:lnTo>
                      <a:pt x="1" y="941"/>
                    </a:lnTo>
                    <a:cubicBezTo>
                      <a:pt x="1" y="1346"/>
                      <a:pt x="327" y="1672"/>
                      <a:pt x="732" y="1672"/>
                    </a:cubicBezTo>
                    <a:lnTo>
                      <a:pt x="1777" y="1672"/>
                    </a:lnTo>
                    <a:cubicBezTo>
                      <a:pt x="2182" y="1672"/>
                      <a:pt x="2509" y="1333"/>
                      <a:pt x="2509" y="941"/>
                    </a:cubicBezTo>
                    <a:lnTo>
                      <a:pt x="2509" y="745"/>
                    </a:lnTo>
                    <a:cubicBezTo>
                      <a:pt x="2509" y="327"/>
                      <a:pt x="2182" y="0"/>
                      <a:pt x="177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2" name="Google Shape;1972;p125"/>
              <p:cNvSpPr/>
              <p:nvPr/>
            </p:nvSpPr>
            <p:spPr>
              <a:xfrm>
                <a:off x="430525" y="2498506"/>
                <a:ext cx="159767" cy="59984"/>
              </a:xfrm>
              <a:custGeom>
                <a:rect b="b" l="l" r="r" t="t"/>
                <a:pathLst>
                  <a:path extrusionOk="0" h="942" w="2509">
                    <a:moveTo>
                      <a:pt x="1" y="1"/>
                    </a:moveTo>
                    <a:lnTo>
                      <a:pt x="1" y="197"/>
                    </a:lnTo>
                    <a:cubicBezTo>
                      <a:pt x="1" y="615"/>
                      <a:pt x="327" y="941"/>
                      <a:pt x="732" y="941"/>
                    </a:cubicBezTo>
                    <a:lnTo>
                      <a:pt x="1777" y="941"/>
                    </a:lnTo>
                    <a:cubicBezTo>
                      <a:pt x="2182" y="941"/>
                      <a:pt x="2509" y="615"/>
                      <a:pt x="2509" y="197"/>
                    </a:cubicBezTo>
                    <a:lnTo>
                      <a:pt x="250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3" name="Google Shape;1973;p125"/>
              <p:cNvSpPr/>
              <p:nvPr/>
            </p:nvSpPr>
            <p:spPr>
              <a:xfrm>
                <a:off x="2553372" y="2451131"/>
                <a:ext cx="236307" cy="109844"/>
              </a:xfrm>
              <a:custGeom>
                <a:rect b="b" l="l" r="r" t="t"/>
                <a:pathLst>
                  <a:path extrusionOk="0" h="1725" w="3711">
                    <a:moveTo>
                      <a:pt x="1" y="0"/>
                    </a:moveTo>
                    <a:lnTo>
                      <a:pt x="1" y="1725"/>
                    </a:lnTo>
                    <a:lnTo>
                      <a:pt x="3711" y="862"/>
                    </a:lnTo>
                    <a:lnTo>
                      <a:pt x="1"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4" name="Google Shape;1974;p125"/>
              <p:cNvSpPr/>
              <p:nvPr/>
            </p:nvSpPr>
            <p:spPr>
              <a:xfrm>
                <a:off x="2713072" y="2488572"/>
                <a:ext cx="76604" cy="34959"/>
              </a:xfrm>
              <a:custGeom>
                <a:rect b="b" l="l" r="r" t="t"/>
                <a:pathLst>
                  <a:path extrusionOk="0" h="549" w="1203">
                    <a:moveTo>
                      <a:pt x="1" y="0"/>
                    </a:moveTo>
                    <a:lnTo>
                      <a:pt x="1" y="549"/>
                    </a:lnTo>
                    <a:lnTo>
                      <a:pt x="1203" y="274"/>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5" name="Google Shape;1975;p125"/>
              <p:cNvSpPr/>
              <p:nvPr/>
            </p:nvSpPr>
            <p:spPr>
              <a:xfrm>
                <a:off x="513750" y="2451131"/>
                <a:ext cx="2038890" cy="54954"/>
              </a:xfrm>
              <a:custGeom>
                <a:rect b="b" l="l" r="r" t="t"/>
                <a:pathLst>
                  <a:path extrusionOk="0" h="863" w="32019">
                    <a:moveTo>
                      <a:pt x="0" y="0"/>
                    </a:moveTo>
                    <a:lnTo>
                      <a:pt x="0" y="862"/>
                    </a:lnTo>
                    <a:lnTo>
                      <a:pt x="32019" y="862"/>
                    </a:lnTo>
                    <a:lnTo>
                      <a:pt x="32019"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6" name="Google Shape;1976;p125"/>
              <p:cNvSpPr/>
              <p:nvPr/>
            </p:nvSpPr>
            <p:spPr>
              <a:xfrm>
                <a:off x="513750" y="2506020"/>
                <a:ext cx="2038890" cy="54954"/>
              </a:xfrm>
              <a:custGeom>
                <a:rect b="b" l="l" r="r" t="t"/>
                <a:pathLst>
                  <a:path extrusionOk="0" h="863" w="32019">
                    <a:moveTo>
                      <a:pt x="0" y="0"/>
                    </a:moveTo>
                    <a:lnTo>
                      <a:pt x="0" y="863"/>
                    </a:lnTo>
                    <a:lnTo>
                      <a:pt x="32019" y="863"/>
                    </a:lnTo>
                    <a:lnTo>
                      <a:pt x="32019"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7" name="Google Shape;1977;p125"/>
              <p:cNvSpPr/>
              <p:nvPr/>
            </p:nvSpPr>
            <p:spPr>
              <a:xfrm>
                <a:off x="494584" y="2450303"/>
                <a:ext cx="143147" cy="111499"/>
              </a:xfrm>
              <a:custGeom>
                <a:rect b="b" l="l" r="r" t="t"/>
                <a:pathLst>
                  <a:path extrusionOk="0" h="1751" w="2248">
                    <a:moveTo>
                      <a:pt x="1" y="0"/>
                    </a:moveTo>
                    <a:lnTo>
                      <a:pt x="1" y="1751"/>
                    </a:lnTo>
                    <a:lnTo>
                      <a:pt x="2247" y="1751"/>
                    </a:lnTo>
                    <a:lnTo>
                      <a:pt x="2247"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8" name="Google Shape;1978;p125"/>
              <p:cNvSpPr/>
              <p:nvPr/>
            </p:nvSpPr>
            <p:spPr>
              <a:xfrm>
                <a:off x="562781" y="2450303"/>
                <a:ext cx="5922" cy="111499"/>
              </a:xfrm>
              <a:custGeom>
                <a:rect b="b" l="l" r="r" t="t"/>
                <a:pathLst>
                  <a:path extrusionOk="0" h="1751" w="93">
                    <a:moveTo>
                      <a:pt x="1" y="0"/>
                    </a:moveTo>
                    <a:lnTo>
                      <a:pt x="1" y="1751"/>
                    </a:lnTo>
                    <a:lnTo>
                      <a:pt x="92" y="1751"/>
                    </a:lnTo>
                    <a:lnTo>
                      <a:pt x="92"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9" name="Google Shape;1979;p125"/>
              <p:cNvSpPr/>
              <p:nvPr/>
            </p:nvSpPr>
            <p:spPr>
              <a:xfrm>
                <a:off x="598567" y="2449475"/>
                <a:ext cx="5858" cy="111499"/>
              </a:xfrm>
              <a:custGeom>
                <a:rect b="b" l="l" r="r" t="t"/>
                <a:pathLst>
                  <a:path extrusionOk="0" h="1751" w="92">
                    <a:moveTo>
                      <a:pt x="92" y="0"/>
                    </a:moveTo>
                    <a:lnTo>
                      <a:pt x="1" y="13"/>
                    </a:lnTo>
                    <a:lnTo>
                      <a:pt x="1" y="1751"/>
                    </a:lnTo>
                    <a:lnTo>
                      <a:pt x="92" y="1751"/>
                    </a:lnTo>
                    <a:lnTo>
                      <a:pt x="92"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0" name="Google Shape;1980;p125"/>
              <p:cNvSpPr/>
              <p:nvPr/>
            </p:nvSpPr>
            <p:spPr>
              <a:xfrm>
                <a:off x="527059" y="2449475"/>
                <a:ext cx="5858" cy="111499"/>
              </a:xfrm>
              <a:custGeom>
                <a:rect b="b" l="l" r="r" t="t"/>
                <a:pathLst>
                  <a:path extrusionOk="0" h="1751" w="92">
                    <a:moveTo>
                      <a:pt x="0" y="0"/>
                    </a:moveTo>
                    <a:lnTo>
                      <a:pt x="0" y="1751"/>
                    </a:lnTo>
                    <a:lnTo>
                      <a:pt x="91" y="1751"/>
                    </a:lnTo>
                    <a:lnTo>
                      <a:pt x="9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pic>
        <p:nvPicPr>
          <p:cNvPr descr="Vector Illustration Of A Girl Who Has Difficulty Breathing Shortness Of ..." id="1981" name="Google Shape;1981;p125"/>
          <p:cNvPicPr preferRelativeResize="0"/>
          <p:nvPr/>
        </p:nvPicPr>
        <p:blipFill rotWithShape="1">
          <a:blip r:embed="rId4">
            <a:alphaModFix/>
          </a:blip>
          <a:srcRect b="0" l="1970" r="0" t="-1286"/>
          <a:stretch/>
        </p:blipFill>
        <p:spPr>
          <a:xfrm>
            <a:off x="1200596" y="1070034"/>
            <a:ext cx="1449300" cy="1497600"/>
          </a:xfrm>
          <a:prstGeom prst="ellipse">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8" name="Shape 1738"/>
        <p:cNvGrpSpPr/>
        <p:nvPr/>
      </p:nvGrpSpPr>
      <p:grpSpPr>
        <a:xfrm>
          <a:off x="0" y="0"/>
          <a:ext cx="0" cy="0"/>
          <a:chOff x="0" y="0"/>
          <a:chExt cx="0" cy="0"/>
        </a:xfrm>
      </p:grpSpPr>
      <p:sp>
        <p:nvSpPr>
          <p:cNvPr id="1739" name="Google Shape;1739;p99"/>
          <p:cNvSpPr/>
          <p:nvPr/>
        </p:nvSpPr>
        <p:spPr>
          <a:xfrm>
            <a:off x="1221000" y="1365763"/>
            <a:ext cx="6702000" cy="2478000"/>
          </a:xfrm>
          <a:prstGeom prst="roundRect">
            <a:avLst>
              <a:gd fmla="val 16667" name="adj"/>
            </a:avLst>
          </a:prstGeom>
          <a:solidFill>
            <a:schemeClr val="lt2"/>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vo"/>
              <a:ea typeface="Arvo"/>
              <a:cs typeface="Arvo"/>
              <a:sym typeface="Arvo"/>
            </a:endParaRPr>
          </a:p>
        </p:txBody>
      </p:sp>
      <p:sp>
        <p:nvSpPr>
          <p:cNvPr id="1740" name="Google Shape;1740;p99"/>
          <p:cNvSpPr txBox="1"/>
          <p:nvPr>
            <p:ph idx="1" type="subTitle"/>
          </p:nvPr>
        </p:nvSpPr>
        <p:spPr>
          <a:xfrm>
            <a:off x="1341600" y="1354074"/>
            <a:ext cx="6460800" cy="2478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CA" sz="1200"/>
              <a:t>A</a:t>
            </a:r>
            <a:r>
              <a:rPr b="1" lang="en-CA" sz="1200"/>
              <a:t> 34-year-old </a:t>
            </a:r>
            <a:r>
              <a:rPr b="1" lang="en-CA" sz="1200"/>
              <a:t>B</a:t>
            </a:r>
            <a:r>
              <a:rPr b="1" lang="en-CA" sz="1200"/>
              <a:t>lack woman</a:t>
            </a:r>
            <a:r>
              <a:rPr lang="en-CA" sz="1200"/>
              <a:t> presents with several months of gradually worsening fatigue and a general sense of low energy that she initially attributed to work stress. She reports intermittent </a:t>
            </a:r>
            <a:r>
              <a:rPr b="1" lang="en-CA" sz="1200"/>
              <a:t>shortness of breath,</a:t>
            </a:r>
            <a:r>
              <a:rPr lang="en-CA" sz="1200"/>
              <a:t> mild </a:t>
            </a:r>
            <a:r>
              <a:rPr b="1" lang="en-CA" sz="1200"/>
              <a:t>chest tightness,</a:t>
            </a:r>
            <a:r>
              <a:rPr lang="en-CA" sz="1200"/>
              <a:t> and a </a:t>
            </a:r>
            <a:r>
              <a:rPr b="1" lang="en-CA" sz="1200"/>
              <a:t>dry cough</a:t>
            </a:r>
            <a:r>
              <a:rPr lang="en-CA" sz="1200"/>
              <a:t> that comes and goes, but denies acute illness or infection. She has also noticed occasional</a:t>
            </a:r>
            <a:r>
              <a:rPr b="1" lang="en-CA" sz="1200"/>
              <a:t> joint stiffness </a:t>
            </a:r>
            <a:r>
              <a:rPr lang="en-CA" sz="1200"/>
              <a:t>in the mornings and vague</a:t>
            </a:r>
            <a:r>
              <a:rPr b="1" lang="en-CA" sz="1200"/>
              <a:t> muscle aches,</a:t>
            </a:r>
            <a:r>
              <a:rPr lang="en-CA" sz="1200"/>
              <a:t> along with episodes of </a:t>
            </a:r>
            <a:r>
              <a:rPr b="1" lang="en-CA" sz="1200"/>
              <a:t>low-grade fever</a:t>
            </a:r>
            <a:r>
              <a:rPr lang="en-CA" sz="1200"/>
              <a:t> and unintentional </a:t>
            </a:r>
            <a:r>
              <a:rPr b="1" lang="en-CA" sz="1200"/>
              <a:t>weight loss.</a:t>
            </a:r>
            <a:r>
              <a:rPr lang="en-CA" sz="1200"/>
              <a:t> On review of systems, she mentions transient </a:t>
            </a:r>
            <a:r>
              <a:rPr b="1" lang="en-CA" sz="1200"/>
              <a:t>blurred vision</a:t>
            </a:r>
            <a:r>
              <a:rPr lang="en-CA" sz="1200"/>
              <a:t> and tender, </a:t>
            </a:r>
            <a:r>
              <a:rPr b="1" lang="en-CA" sz="1200"/>
              <a:t>reddish areas</a:t>
            </a:r>
            <a:r>
              <a:rPr lang="en-CA" sz="1200"/>
              <a:t> on her lower legs that resolved on their own. Her medical history is unremarkable, but she has a family history of autoimmune disease. She does not smoke and has no significant occupational exposures. Physical examination is largely normal, aside from mild </a:t>
            </a:r>
            <a:r>
              <a:rPr b="1" lang="en-CA" sz="1200"/>
              <a:t>lymph node enlargement </a:t>
            </a:r>
            <a:r>
              <a:rPr lang="en-CA" sz="1200"/>
              <a:t>and subtle respiratory findings, prompting further investigation into a possible systemic inflammatory process.</a:t>
            </a:r>
            <a:endParaRPr sz="1200"/>
          </a:p>
        </p:txBody>
      </p:sp>
      <p:grpSp>
        <p:nvGrpSpPr>
          <p:cNvPr id="1741" name="Google Shape;1741;p99"/>
          <p:cNvGrpSpPr/>
          <p:nvPr/>
        </p:nvGrpSpPr>
        <p:grpSpPr>
          <a:xfrm rot="615753">
            <a:off x="7743330" y="943735"/>
            <a:ext cx="1669352" cy="1719579"/>
            <a:chOff x="6978825" y="2463475"/>
            <a:chExt cx="631981" cy="650996"/>
          </a:xfrm>
        </p:grpSpPr>
        <p:sp>
          <p:nvSpPr>
            <p:cNvPr id="1742" name="Google Shape;1742;p99"/>
            <p:cNvSpPr/>
            <p:nvPr/>
          </p:nvSpPr>
          <p:spPr>
            <a:xfrm>
              <a:off x="6978825" y="2463475"/>
              <a:ext cx="631981" cy="650996"/>
            </a:xfrm>
            <a:custGeom>
              <a:rect b="b" l="l" r="r" t="t"/>
              <a:pathLst>
                <a:path extrusionOk="0" h="18316" w="17781">
                  <a:moveTo>
                    <a:pt x="15011" y="0"/>
                  </a:moveTo>
                  <a:lnTo>
                    <a:pt x="1" y="3305"/>
                  </a:lnTo>
                  <a:lnTo>
                    <a:pt x="3280" y="18315"/>
                  </a:lnTo>
                  <a:lnTo>
                    <a:pt x="15977" y="15533"/>
                  </a:lnTo>
                  <a:lnTo>
                    <a:pt x="17780" y="12698"/>
                  </a:lnTo>
                  <a:lnTo>
                    <a:pt x="15011" y="0"/>
                  </a:lnTo>
                  <a:close/>
                </a:path>
              </a:pathLst>
            </a:custGeom>
            <a:solidFill>
              <a:schemeClr val="accent4"/>
            </a:solidFill>
            <a:ln>
              <a:noFill/>
            </a:ln>
            <a:effectLst>
              <a:outerShdw blurRad="57150" rotWithShape="0" algn="bl" dir="4020000" dist="38100">
                <a:srgbClr val="000000">
                  <a:alpha val="1607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3" name="Google Shape;1743;p99"/>
            <p:cNvSpPr/>
            <p:nvPr/>
          </p:nvSpPr>
          <p:spPr>
            <a:xfrm>
              <a:off x="7528555" y="2914754"/>
              <a:ext cx="82245" cy="100799"/>
            </a:xfrm>
            <a:custGeom>
              <a:rect b="b" l="l" r="r" t="t"/>
              <a:pathLst>
                <a:path extrusionOk="0" h="2836" w="2314">
                  <a:moveTo>
                    <a:pt x="2313" y="1"/>
                  </a:moveTo>
                  <a:lnTo>
                    <a:pt x="1" y="497"/>
                  </a:lnTo>
                  <a:lnTo>
                    <a:pt x="510" y="2836"/>
                  </a:lnTo>
                  <a:lnTo>
                    <a:pt x="2313" y="1"/>
                  </a:lnTo>
                  <a:close/>
                </a:path>
              </a:pathLst>
            </a:custGeom>
            <a:solidFill>
              <a:schemeClr val="accent3"/>
            </a:solidFill>
            <a:ln>
              <a:noFill/>
            </a:ln>
            <a:effectLst>
              <a:outerShdw blurRad="57150" rotWithShape="0" algn="bl" dir="4020000" dist="38100">
                <a:srgbClr val="000000">
                  <a:alpha val="1607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44" name="Google Shape;1744;p99"/>
          <p:cNvGrpSpPr/>
          <p:nvPr/>
        </p:nvGrpSpPr>
        <p:grpSpPr>
          <a:xfrm rot="272544">
            <a:off x="131948" y="812740"/>
            <a:ext cx="1301302" cy="3383505"/>
            <a:chOff x="891751" y="944270"/>
            <a:chExt cx="1301248" cy="3383366"/>
          </a:xfrm>
        </p:grpSpPr>
        <p:sp>
          <p:nvSpPr>
            <p:cNvPr id="1745" name="Google Shape;1745;p99"/>
            <p:cNvSpPr/>
            <p:nvPr/>
          </p:nvSpPr>
          <p:spPr>
            <a:xfrm rot="-4619469">
              <a:off x="-85537" y="2396062"/>
              <a:ext cx="3281381" cy="521921"/>
            </a:xfrm>
            <a:custGeom>
              <a:rect b="b" l="l" r="r" t="t"/>
              <a:pathLst>
                <a:path extrusionOk="0" h="4620" w="28992">
                  <a:moveTo>
                    <a:pt x="26012" y="0"/>
                  </a:moveTo>
                  <a:lnTo>
                    <a:pt x="26012" y="9"/>
                  </a:lnTo>
                  <a:lnTo>
                    <a:pt x="0" y="2030"/>
                  </a:lnTo>
                  <a:lnTo>
                    <a:pt x="130" y="3727"/>
                  </a:lnTo>
                  <a:lnTo>
                    <a:pt x="203" y="4620"/>
                  </a:lnTo>
                  <a:lnTo>
                    <a:pt x="26223" y="2590"/>
                  </a:lnTo>
                  <a:lnTo>
                    <a:pt x="26223" y="2574"/>
                  </a:lnTo>
                  <a:lnTo>
                    <a:pt x="28448" y="1324"/>
                  </a:lnTo>
                  <a:lnTo>
                    <a:pt x="28781" y="1291"/>
                  </a:lnTo>
                  <a:cubicBezTo>
                    <a:pt x="28903" y="1283"/>
                    <a:pt x="28992" y="1178"/>
                    <a:pt x="28984" y="1056"/>
                  </a:cubicBezTo>
                  <a:cubicBezTo>
                    <a:pt x="28976" y="970"/>
                    <a:pt x="28879" y="885"/>
                    <a:pt x="28764" y="885"/>
                  </a:cubicBezTo>
                  <a:cubicBezTo>
                    <a:pt x="28759" y="885"/>
                    <a:pt x="28753" y="885"/>
                    <a:pt x="28748" y="885"/>
                  </a:cubicBezTo>
                  <a:lnTo>
                    <a:pt x="28415" y="918"/>
                  </a:lnTo>
                  <a:lnTo>
                    <a:pt x="26012" y="0"/>
                  </a:lnTo>
                  <a:close/>
                </a:path>
              </a:pathLst>
            </a:custGeom>
            <a:solidFill>
              <a:srgbClr val="C4C6CB"/>
            </a:solidFill>
            <a:ln>
              <a:noFill/>
            </a:ln>
            <a:effectLst>
              <a:outerShdw blurRad="28575" rotWithShape="0" algn="bl" dir="3600000" dist="76200">
                <a:srgbClr val="000000">
                  <a:alpha val="1882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46" name="Google Shape;1746;p99"/>
            <p:cNvGrpSpPr/>
            <p:nvPr/>
          </p:nvGrpSpPr>
          <p:grpSpPr>
            <a:xfrm rot="-4590235">
              <a:off x="-133283" y="2369021"/>
              <a:ext cx="3351317" cy="533864"/>
              <a:chOff x="2049375" y="4534400"/>
              <a:chExt cx="1067750" cy="170100"/>
            </a:xfrm>
          </p:grpSpPr>
          <p:sp>
            <p:nvSpPr>
              <p:cNvPr id="1747" name="Google Shape;1747;p99"/>
              <p:cNvSpPr/>
              <p:nvPr/>
            </p:nvSpPr>
            <p:spPr>
              <a:xfrm>
                <a:off x="2049375" y="4534400"/>
                <a:ext cx="962825" cy="137225"/>
              </a:xfrm>
              <a:custGeom>
                <a:rect b="b" l="l" r="r" t="t"/>
                <a:pathLst>
                  <a:path extrusionOk="0" h="5489" w="38513">
                    <a:moveTo>
                      <a:pt x="38321" y="0"/>
                    </a:moveTo>
                    <a:lnTo>
                      <a:pt x="1" y="2989"/>
                    </a:lnTo>
                    <a:lnTo>
                      <a:pt x="192" y="5488"/>
                    </a:lnTo>
                    <a:lnTo>
                      <a:pt x="38513" y="2511"/>
                    </a:lnTo>
                    <a:lnTo>
                      <a:pt x="3832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8" name="Google Shape;1748;p99"/>
              <p:cNvSpPr/>
              <p:nvPr/>
            </p:nvSpPr>
            <p:spPr>
              <a:xfrm>
                <a:off x="2053575" y="4587000"/>
                <a:ext cx="961325" cy="117500"/>
              </a:xfrm>
              <a:custGeom>
                <a:rect b="b" l="l" r="r" t="t"/>
                <a:pathLst>
                  <a:path extrusionOk="0" h="4700" w="38453">
                    <a:moveTo>
                      <a:pt x="38321" y="0"/>
                    </a:moveTo>
                    <a:lnTo>
                      <a:pt x="0" y="2990"/>
                    </a:lnTo>
                    <a:lnTo>
                      <a:pt x="132" y="4699"/>
                    </a:lnTo>
                    <a:lnTo>
                      <a:pt x="38452" y="1722"/>
                    </a:lnTo>
                    <a:lnTo>
                      <a:pt x="38321"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9" name="Google Shape;1749;p99"/>
              <p:cNvSpPr/>
              <p:nvPr/>
            </p:nvSpPr>
            <p:spPr>
              <a:xfrm>
                <a:off x="2978100" y="4534400"/>
                <a:ext cx="134825" cy="95675"/>
              </a:xfrm>
              <a:custGeom>
                <a:rect b="b" l="l" r="r" t="t"/>
                <a:pathLst>
                  <a:path extrusionOk="0" h="3827" w="5393">
                    <a:moveTo>
                      <a:pt x="1160" y="0"/>
                    </a:moveTo>
                    <a:lnTo>
                      <a:pt x="1" y="2200"/>
                    </a:lnTo>
                    <a:lnTo>
                      <a:pt x="1459" y="3826"/>
                    </a:lnTo>
                    <a:lnTo>
                      <a:pt x="5393" y="1590"/>
                    </a:lnTo>
                    <a:lnTo>
                      <a:pt x="1160"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0" name="Google Shape;1750;p99"/>
              <p:cNvSpPr/>
              <p:nvPr/>
            </p:nvSpPr>
            <p:spPr>
              <a:xfrm>
                <a:off x="3080925" y="4566650"/>
                <a:ext cx="36200" cy="17400"/>
              </a:xfrm>
              <a:custGeom>
                <a:rect b="b" l="l" r="r" t="t"/>
                <a:pathLst>
                  <a:path extrusionOk="0" h="696" w="1448">
                    <a:moveTo>
                      <a:pt x="1111" y="1"/>
                    </a:moveTo>
                    <a:cubicBezTo>
                      <a:pt x="1104" y="1"/>
                      <a:pt x="1096" y="1"/>
                      <a:pt x="1089" y="1"/>
                    </a:cubicBezTo>
                    <a:lnTo>
                      <a:pt x="312" y="61"/>
                    </a:lnTo>
                    <a:cubicBezTo>
                      <a:pt x="132" y="73"/>
                      <a:pt x="1" y="229"/>
                      <a:pt x="13" y="408"/>
                    </a:cubicBezTo>
                    <a:cubicBezTo>
                      <a:pt x="24" y="568"/>
                      <a:pt x="156" y="696"/>
                      <a:pt x="325" y="696"/>
                    </a:cubicBezTo>
                    <a:cubicBezTo>
                      <a:pt x="332" y="696"/>
                      <a:pt x="340" y="695"/>
                      <a:pt x="347" y="695"/>
                    </a:cubicBezTo>
                    <a:lnTo>
                      <a:pt x="1137" y="635"/>
                    </a:lnTo>
                    <a:cubicBezTo>
                      <a:pt x="1316" y="611"/>
                      <a:pt x="1447" y="468"/>
                      <a:pt x="1435" y="288"/>
                    </a:cubicBezTo>
                    <a:cubicBezTo>
                      <a:pt x="1413" y="128"/>
                      <a:pt x="1280" y="1"/>
                      <a:pt x="111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751" name="Google Shape;1751;p99"/>
          <p:cNvSpPr/>
          <p:nvPr/>
        </p:nvSpPr>
        <p:spPr>
          <a:xfrm>
            <a:off x="7900850" y="3628703"/>
            <a:ext cx="444210" cy="376679"/>
          </a:xfrm>
          <a:custGeom>
            <a:rect b="b" l="l" r="r" t="t"/>
            <a:pathLst>
              <a:path extrusionOk="0" h="11245" w="13261">
                <a:moveTo>
                  <a:pt x="3253" y="1"/>
                </a:moveTo>
                <a:cubicBezTo>
                  <a:pt x="2705" y="1"/>
                  <a:pt x="2183" y="262"/>
                  <a:pt x="1686" y="785"/>
                </a:cubicBezTo>
                <a:cubicBezTo>
                  <a:pt x="1" y="2562"/>
                  <a:pt x="1725" y="4182"/>
                  <a:pt x="2731" y="5148"/>
                </a:cubicBezTo>
                <a:lnTo>
                  <a:pt x="7107" y="9276"/>
                </a:lnTo>
                <a:cubicBezTo>
                  <a:pt x="7163" y="9332"/>
                  <a:pt x="7230" y="9358"/>
                  <a:pt x="7298" y="9358"/>
                </a:cubicBezTo>
                <a:cubicBezTo>
                  <a:pt x="7374" y="9358"/>
                  <a:pt x="7450" y="9325"/>
                  <a:pt x="7512" y="9263"/>
                </a:cubicBezTo>
                <a:cubicBezTo>
                  <a:pt x="7630" y="9146"/>
                  <a:pt x="7617" y="8963"/>
                  <a:pt x="7499" y="8858"/>
                </a:cubicBezTo>
                <a:lnTo>
                  <a:pt x="3136" y="4730"/>
                </a:lnTo>
                <a:cubicBezTo>
                  <a:pt x="1607" y="3267"/>
                  <a:pt x="1020" y="2327"/>
                  <a:pt x="2117" y="1164"/>
                </a:cubicBezTo>
                <a:cubicBezTo>
                  <a:pt x="2483" y="759"/>
                  <a:pt x="2875" y="563"/>
                  <a:pt x="3253" y="563"/>
                </a:cubicBezTo>
                <a:cubicBezTo>
                  <a:pt x="3789" y="576"/>
                  <a:pt x="4168" y="1007"/>
                  <a:pt x="4168" y="1007"/>
                </a:cubicBezTo>
                <a:lnTo>
                  <a:pt x="4181" y="1020"/>
                </a:lnTo>
                <a:lnTo>
                  <a:pt x="11653" y="8075"/>
                </a:lnTo>
                <a:cubicBezTo>
                  <a:pt x="12529" y="8911"/>
                  <a:pt x="12659" y="9642"/>
                  <a:pt x="12058" y="10295"/>
                </a:cubicBezTo>
                <a:cubicBezTo>
                  <a:pt x="11792" y="10578"/>
                  <a:pt x="11495" y="10666"/>
                  <a:pt x="11232" y="10666"/>
                </a:cubicBezTo>
                <a:cubicBezTo>
                  <a:pt x="10875" y="10666"/>
                  <a:pt x="10579" y="10505"/>
                  <a:pt x="10504" y="10452"/>
                </a:cubicBezTo>
                <a:lnTo>
                  <a:pt x="5422" y="5658"/>
                </a:lnTo>
                <a:cubicBezTo>
                  <a:pt x="4024" y="4338"/>
                  <a:pt x="3750" y="3907"/>
                  <a:pt x="4364" y="3254"/>
                </a:cubicBezTo>
                <a:cubicBezTo>
                  <a:pt x="4547" y="3058"/>
                  <a:pt x="4730" y="2980"/>
                  <a:pt x="4939" y="2980"/>
                </a:cubicBezTo>
                <a:cubicBezTo>
                  <a:pt x="5357" y="2980"/>
                  <a:pt x="5749" y="3385"/>
                  <a:pt x="5749" y="3385"/>
                </a:cubicBezTo>
                <a:lnTo>
                  <a:pt x="9720" y="7147"/>
                </a:lnTo>
                <a:cubicBezTo>
                  <a:pt x="9773" y="7195"/>
                  <a:pt x="9838" y="7218"/>
                  <a:pt x="9903" y="7218"/>
                </a:cubicBezTo>
                <a:cubicBezTo>
                  <a:pt x="9981" y="7218"/>
                  <a:pt x="10061" y="7185"/>
                  <a:pt x="10125" y="7121"/>
                </a:cubicBezTo>
                <a:cubicBezTo>
                  <a:pt x="10242" y="7016"/>
                  <a:pt x="10229" y="6834"/>
                  <a:pt x="10112" y="6716"/>
                </a:cubicBezTo>
                <a:lnTo>
                  <a:pt x="6141" y="2980"/>
                </a:lnTo>
                <a:cubicBezTo>
                  <a:pt x="6127" y="2967"/>
                  <a:pt x="5605" y="2405"/>
                  <a:pt x="4926" y="2405"/>
                </a:cubicBezTo>
                <a:cubicBezTo>
                  <a:pt x="4547" y="2405"/>
                  <a:pt x="4220" y="2549"/>
                  <a:pt x="3920" y="2862"/>
                </a:cubicBezTo>
                <a:cubicBezTo>
                  <a:pt x="2835" y="4025"/>
                  <a:pt x="3789" y="4926"/>
                  <a:pt x="5004" y="6076"/>
                </a:cubicBezTo>
                <a:lnTo>
                  <a:pt x="10125" y="10936"/>
                </a:lnTo>
                <a:cubicBezTo>
                  <a:pt x="10356" y="11085"/>
                  <a:pt x="10749" y="11245"/>
                  <a:pt x="11189" y="11245"/>
                </a:cubicBezTo>
                <a:cubicBezTo>
                  <a:pt x="11595" y="11245"/>
                  <a:pt x="12042" y="11108"/>
                  <a:pt x="12437" y="10700"/>
                </a:cubicBezTo>
                <a:cubicBezTo>
                  <a:pt x="13260" y="9825"/>
                  <a:pt x="13116" y="8715"/>
                  <a:pt x="12006" y="7670"/>
                </a:cubicBezTo>
                <a:lnTo>
                  <a:pt x="4612" y="642"/>
                </a:lnTo>
                <a:cubicBezTo>
                  <a:pt x="4534" y="537"/>
                  <a:pt x="4024" y="28"/>
                  <a:pt x="3293" y="1"/>
                </a:cubicBezTo>
                <a:cubicBezTo>
                  <a:pt x="3279" y="1"/>
                  <a:pt x="3266" y="1"/>
                  <a:pt x="3253" y="1"/>
                </a:cubicBezTo>
                <a:close/>
              </a:path>
            </a:pathLst>
          </a:custGeom>
          <a:solidFill>
            <a:schemeClr val="accent3"/>
          </a:solidFill>
          <a:ln>
            <a:noFill/>
          </a:ln>
          <a:effectLst>
            <a:outerShdw blurRad="28575" rotWithShape="0" algn="bl" dir="1020000" dist="9525">
              <a:srgbClr val="000000">
                <a:alpha val="6117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2" name="Google Shape;1752;p99"/>
          <p:cNvSpPr/>
          <p:nvPr/>
        </p:nvSpPr>
        <p:spPr>
          <a:xfrm rot="2700000">
            <a:off x="8219415" y="3838195"/>
            <a:ext cx="444233" cy="376698"/>
          </a:xfrm>
          <a:custGeom>
            <a:rect b="b" l="l" r="r" t="t"/>
            <a:pathLst>
              <a:path extrusionOk="0" h="11245" w="13261">
                <a:moveTo>
                  <a:pt x="3253" y="1"/>
                </a:moveTo>
                <a:cubicBezTo>
                  <a:pt x="2705" y="1"/>
                  <a:pt x="2183" y="262"/>
                  <a:pt x="1686" y="785"/>
                </a:cubicBezTo>
                <a:cubicBezTo>
                  <a:pt x="1" y="2562"/>
                  <a:pt x="1725" y="4182"/>
                  <a:pt x="2731" y="5148"/>
                </a:cubicBezTo>
                <a:lnTo>
                  <a:pt x="7107" y="9276"/>
                </a:lnTo>
                <a:cubicBezTo>
                  <a:pt x="7163" y="9332"/>
                  <a:pt x="7230" y="9358"/>
                  <a:pt x="7298" y="9358"/>
                </a:cubicBezTo>
                <a:cubicBezTo>
                  <a:pt x="7374" y="9358"/>
                  <a:pt x="7450" y="9325"/>
                  <a:pt x="7512" y="9263"/>
                </a:cubicBezTo>
                <a:cubicBezTo>
                  <a:pt x="7630" y="9146"/>
                  <a:pt x="7617" y="8963"/>
                  <a:pt x="7499" y="8858"/>
                </a:cubicBezTo>
                <a:lnTo>
                  <a:pt x="3136" y="4730"/>
                </a:lnTo>
                <a:cubicBezTo>
                  <a:pt x="1607" y="3267"/>
                  <a:pt x="1020" y="2327"/>
                  <a:pt x="2117" y="1164"/>
                </a:cubicBezTo>
                <a:cubicBezTo>
                  <a:pt x="2483" y="759"/>
                  <a:pt x="2875" y="563"/>
                  <a:pt x="3253" y="563"/>
                </a:cubicBezTo>
                <a:cubicBezTo>
                  <a:pt x="3789" y="576"/>
                  <a:pt x="4168" y="1007"/>
                  <a:pt x="4168" y="1007"/>
                </a:cubicBezTo>
                <a:lnTo>
                  <a:pt x="4181" y="1020"/>
                </a:lnTo>
                <a:lnTo>
                  <a:pt x="11653" y="8075"/>
                </a:lnTo>
                <a:cubicBezTo>
                  <a:pt x="12529" y="8911"/>
                  <a:pt x="12659" y="9642"/>
                  <a:pt x="12058" y="10295"/>
                </a:cubicBezTo>
                <a:cubicBezTo>
                  <a:pt x="11792" y="10578"/>
                  <a:pt x="11495" y="10666"/>
                  <a:pt x="11232" y="10666"/>
                </a:cubicBezTo>
                <a:cubicBezTo>
                  <a:pt x="10875" y="10666"/>
                  <a:pt x="10579" y="10505"/>
                  <a:pt x="10504" y="10452"/>
                </a:cubicBezTo>
                <a:lnTo>
                  <a:pt x="5422" y="5658"/>
                </a:lnTo>
                <a:cubicBezTo>
                  <a:pt x="4024" y="4338"/>
                  <a:pt x="3750" y="3907"/>
                  <a:pt x="4364" y="3254"/>
                </a:cubicBezTo>
                <a:cubicBezTo>
                  <a:pt x="4547" y="3058"/>
                  <a:pt x="4730" y="2980"/>
                  <a:pt x="4939" y="2980"/>
                </a:cubicBezTo>
                <a:cubicBezTo>
                  <a:pt x="5357" y="2980"/>
                  <a:pt x="5749" y="3385"/>
                  <a:pt x="5749" y="3385"/>
                </a:cubicBezTo>
                <a:lnTo>
                  <a:pt x="9720" y="7147"/>
                </a:lnTo>
                <a:cubicBezTo>
                  <a:pt x="9773" y="7195"/>
                  <a:pt x="9838" y="7218"/>
                  <a:pt x="9903" y="7218"/>
                </a:cubicBezTo>
                <a:cubicBezTo>
                  <a:pt x="9981" y="7218"/>
                  <a:pt x="10061" y="7185"/>
                  <a:pt x="10125" y="7121"/>
                </a:cubicBezTo>
                <a:cubicBezTo>
                  <a:pt x="10242" y="7016"/>
                  <a:pt x="10229" y="6834"/>
                  <a:pt x="10112" y="6716"/>
                </a:cubicBezTo>
                <a:lnTo>
                  <a:pt x="6141" y="2980"/>
                </a:lnTo>
                <a:cubicBezTo>
                  <a:pt x="6127" y="2967"/>
                  <a:pt x="5605" y="2405"/>
                  <a:pt x="4926" y="2405"/>
                </a:cubicBezTo>
                <a:cubicBezTo>
                  <a:pt x="4547" y="2405"/>
                  <a:pt x="4220" y="2549"/>
                  <a:pt x="3920" y="2862"/>
                </a:cubicBezTo>
                <a:cubicBezTo>
                  <a:pt x="2835" y="4025"/>
                  <a:pt x="3789" y="4926"/>
                  <a:pt x="5004" y="6076"/>
                </a:cubicBezTo>
                <a:lnTo>
                  <a:pt x="10125" y="10936"/>
                </a:lnTo>
                <a:cubicBezTo>
                  <a:pt x="10356" y="11085"/>
                  <a:pt x="10749" y="11245"/>
                  <a:pt x="11189" y="11245"/>
                </a:cubicBezTo>
                <a:cubicBezTo>
                  <a:pt x="11595" y="11245"/>
                  <a:pt x="12042" y="11108"/>
                  <a:pt x="12437" y="10700"/>
                </a:cubicBezTo>
                <a:cubicBezTo>
                  <a:pt x="13260" y="9825"/>
                  <a:pt x="13116" y="8715"/>
                  <a:pt x="12006" y="7670"/>
                </a:cubicBezTo>
                <a:lnTo>
                  <a:pt x="4612" y="642"/>
                </a:lnTo>
                <a:cubicBezTo>
                  <a:pt x="4534" y="537"/>
                  <a:pt x="4024" y="28"/>
                  <a:pt x="3293" y="1"/>
                </a:cubicBezTo>
                <a:cubicBezTo>
                  <a:pt x="3279" y="1"/>
                  <a:pt x="3266" y="1"/>
                  <a:pt x="3253" y="1"/>
                </a:cubicBezTo>
                <a:close/>
              </a:path>
            </a:pathLst>
          </a:custGeom>
          <a:solidFill>
            <a:schemeClr val="dk2"/>
          </a:solidFill>
          <a:ln>
            <a:noFill/>
          </a:ln>
          <a:effectLst>
            <a:outerShdw blurRad="28575" rotWithShape="0" algn="bl" dir="1020000" dist="9525">
              <a:srgbClr val="000000">
                <a:alpha val="6117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53" name="Google Shape;1753;p99"/>
          <p:cNvGrpSpPr/>
          <p:nvPr/>
        </p:nvGrpSpPr>
        <p:grpSpPr>
          <a:xfrm rot="1047119">
            <a:off x="7962338" y="647080"/>
            <a:ext cx="1669372" cy="1719600"/>
            <a:chOff x="6978825" y="2463475"/>
            <a:chExt cx="631981" cy="650996"/>
          </a:xfrm>
        </p:grpSpPr>
        <p:sp>
          <p:nvSpPr>
            <p:cNvPr id="1754" name="Google Shape;1754;p99"/>
            <p:cNvSpPr/>
            <p:nvPr/>
          </p:nvSpPr>
          <p:spPr>
            <a:xfrm>
              <a:off x="6978825" y="2463475"/>
              <a:ext cx="631981" cy="650996"/>
            </a:xfrm>
            <a:custGeom>
              <a:rect b="b" l="l" r="r" t="t"/>
              <a:pathLst>
                <a:path extrusionOk="0" h="18316" w="17781">
                  <a:moveTo>
                    <a:pt x="15011" y="0"/>
                  </a:moveTo>
                  <a:lnTo>
                    <a:pt x="1" y="3305"/>
                  </a:lnTo>
                  <a:lnTo>
                    <a:pt x="3280" y="18315"/>
                  </a:lnTo>
                  <a:lnTo>
                    <a:pt x="15977" y="15533"/>
                  </a:lnTo>
                  <a:lnTo>
                    <a:pt x="17780" y="12698"/>
                  </a:lnTo>
                  <a:lnTo>
                    <a:pt x="15011" y="0"/>
                  </a:lnTo>
                  <a:close/>
                </a:path>
              </a:pathLst>
            </a:custGeom>
            <a:solidFill>
              <a:schemeClr val="accent2"/>
            </a:solidFill>
            <a:ln>
              <a:noFill/>
            </a:ln>
            <a:effectLst>
              <a:outerShdw blurRad="57150" rotWithShape="0" algn="bl" dir="4020000" dist="38100">
                <a:srgbClr val="000000">
                  <a:alpha val="1607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5" name="Google Shape;1755;p99"/>
            <p:cNvSpPr/>
            <p:nvPr/>
          </p:nvSpPr>
          <p:spPr>
            <a:xfrm>
              <a:off x="7528555" y="2914754"/>
              <a:ext cx="82245" cy="100799"/>
            </a:xfrm>
            <a:custGeom>
              <a:rect b="b" l="l" r="r" t="t"/>
              <a:pathLst>
                <a:path extrusionOk="0" h="2836" w="2314">
                  <a:moveTo>
                    <a:pt x="2313" y="1"/>
                  </a:moveTo>
                  <a:lnTo>
                    <a:pt x="1" y="497"/>
                  </a:lnTo>
                  <a:lnTo>
                    <a:pt x="510" y="2836"/>
                  </a:lnTo>
                  <a:lnTo>
                    <a:pt x="2313" y="1"/>
                  </a:lnTo>
                  <a:close/>
                </a:path>
              </a:pathLst>
            </a:custGeom>
            <a:solidFill>
              <a:schemeClr val="accent1"/>
            </a:solidFill>
            <a:ln>
              <a:noFill/>
            </a:ln>
            <a:effectLst>
              <a:outerShdw blurRad="57150" rotWithShape="0" algn="bl" dir="4020000" dist="38100">
                <a:srgbClr val="000000">
                  <a:alpha val="1607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56" name="Google Shape;1756;p99"/>
          <p:cNvSpPr txBox="1"/>
          <p:nvPr>
            <p:ph idx="4294967295" type="ctrTitle"/>
          </p:nvPr>
        </p:nvSpPr>
        <p:spPr>
          <a:xfrm>
            <a:off x="1047450" y="766513"/>
            <a:ext cx="7049100" cy="518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500"/>
              <a:buNone/>
            </a:pPr>
            <a:r>
              <a:rPr lang="en-CA" sz="3000">
                <a:solidFill>
                  <a:schemeClr val="dk2"/>
                </a:solidFill>
              </a:rPr>
              <a:t>Level 1: Initial Case Study</a:t>
            </a:r>
            <a:endParaRPr sz="3000">
              <a:solidFill>
                <a:schemeClr val="dk2"/>
              </a:solidFill>
            </a:endParaRPr>
          </a:p>
        </p:txBody>
      </p:sp>
      <p:sp>
        <p:nvSpPr>
          <p:cNvPr id="1757" name="Google Shape;1757;p99"/>
          <p:cNvSpPr txBox="1"/>
          <p:nvPr/>
        </p:nvSpPr>
        <p:spPr>
          <a:xfrm>
            <a:off x="6611747" y="3924898"/>
            <a:ext cx="13929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rgbClr val="EE4036"/>
                </a:solidFill>
                <a:latin typeface="Arial"/>
                <a:ea typeface="Arial"/>
                <a:cs typeface="Arial"/>
                <a:sym typeface="Arial"/>
                <a:hlinkClick action="ppaction://hlinkshowjump?jump=nextslide">
                  <a:extLst>
                    <a:ext uri="{A12FA001-AC4F-418D-AE19-62706E023703}">
                      <ahyp:hlinkClr val="tx"/>
                    </a:ext>
                  </a:extLst>
                </a:hlinkClick>
              </a:rPr>
              <a:t>Continue</a:t>
            </a:r>
            <a:endParaRPr b="1" i="0" sz="2000" u="none" cap="none" strike="noStrike">
              <a:solidFill>
                <a:srgbClr val="EE4036"/>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5" name="Shape 1985"/>
        <p:cNvGrpSpPr/>
        <p:nvPr/>
      </p:nvGrpSpPr>
      <p:grpSpPr>
        <a:xfrm>
          <a:off x="0" y="0"/>
          <a:ext cx="0" cy="0"/>
          <a:chOff x="0" y="0"/>
          <a:chExt cx="0" cy="0"/>
        </a:xfrm>
      </p:grpSpPr>
      <p:sp>
        <p:nvSpPr>
          <p:cNvPr id="1986" name="Google Shape;1986;p126"/>
          <p:cNvSpPr txBox="1"/>
          <p:nvPr/>
        </p:nvSpPr>
        <p:spPr>
          <a:xfrm>
            <a:off x="264217" y="1167018"/>
            <a:ext cx="4198500" cy="160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1400" u="none" cap="none" strike="noStrike">
                <a:solidFill>
                  <a:srgbClr val="000000"/>
                </a:solidFill>
                <a:latin typeface="Archivo"/>
                <a:ea typeface="Archivo"/>
                <a:cs typeface="Archivo"/>
                <a:sym typeface="Archivo"/>
              </a:rPr>
              <a:t>The </a:t>
            </a:r>
            <a:r>
              <a:rPr lang="en-CA">
                <a:latin typeface="Archivo"/>
                <a:ea typeface="Archivo"/>
                <a:cs typeface="Archivo"/>
                <a:sym typeface="Archivo"/>
              </a:rPr>
              <a:t>patient's</a:t>
            </a:r>
            <a:r>
              <a:rPr i="0" lang="en-CA" sz="1400" u="none" cap="none" strike="noStrike">
                <a:solidFill>
                  <a:srgbClr val="000000"/>
                </a:solidFill>
                <a:latin typeface="Archivo"/>
                <a:ea typeface="Archivo"/>
                <a:cs typeface="Archivo"/>
                <a:sym typeface="Archivo"/>
              </a:rPr>
              <a:t> vitals were as followed:</a:t>
            </a:r>
            <a:endParaRPr>
              <a:latin typeface="Archivo"/>
              <a:ea typeface="Archivo"/>
              <a:cs typeface="Archivo"/>
              <a:sym typeface="Archivo"/>
            </a:endParaRPr>
          </a:p>
          <a:p>
            <a:pPr indent="-317500" lvl="0" marL="457200" marR="0" rtl="0" algn="l">
              <a:lnSpc>
                <a:spcPct val="100000"/>
              </a:lnSpc>
              <a:spcBef>
                <a:spcPts val="0"/>
              </a:spcBef>
              <a:spcAft>
                <a:spcPts val="0"/>
              </a:spcAft>
              <a:buClr>
                <a:srgbClr val="000000"/>
              </a:buClr>
              <a:buSzPts val="1400"/>
              <a:buFont typeface="Roboto"/>
              <a:buChar char="●"/>
            </a:pPr>
            <a:r>
              <a:rPr b="1" i="0" lang="en-CA" sz="1400" u="none" cap="none" strike="noStrike">
                <a:solidFill>
                  <a:srgbClr val="000000"/>
                </a:solidFill>
                <a:latin typeface="Archivo"/>
                <a:ea typeface="Archivo"/>
                <a:cs typeface="Archivo"/>
                <a:sym typeface="Archivo"/>
              </a:rPr>
              <a:t>Mild increase in</a:t>
            </a:r>
            <a:r>
              <a:rPr i="0" lang="en-CA" sz="1400" u="none" cap="none" strike="noStrike">
                <a:solidFill>
                  <a:srgbClr val="000000"/>
                </a:solidFill>
                <a:latin typeface="Archivo"/>
                <a:ea typeface="Archivo"/>
                <a:cs typeface="Archivo"/>
                <a:sym typeface="Archivo"/>
              </a:rPr>
              <a:t> </a:t>
            </a:r>
            <a:r>
              <a:rPr b="1" i="0" lang="en-CA" sz="1400" u="none" cap="none" strike="noStrike">
                <a:solidFill>
                  <a:srgbClr val="000000"/>
                </a:solidFill>
                <a:latin typeface="Archivo"/>
                <a:ea typeface="Archivo"/>
                <a:cs typeface="Archivo"/>
                <a:sym typeface="Archivo"/>
              </a:rPr>
              <a:t>respiratory rate</a:t>
            </a:r>
            <a:r>
              <a:rPr i="0" lang="en-CA" sz="1400" u="none" cap="none" strike="noStrike">
                <a:solidFill>
                  <a:srgbClr val="000000"/>
                </a:solidFill>
                <a:latin typeface="Archivo"/>
                <a:ea typeface="Archivo"/>
                <a:cs typeface="Archivo"/>
                <a:sym typeface="Archivo"/>
              </a:rPr>
              <a:t> – 26 breaths per minute </a:t>
            </a:r>
            <a:endParaRPr>
              <a:latin typeface="Archivo"/>
              <a:ea typeface="Archivo"/>
              <a:cs typeface="Archivo"/>
              <a:sym typeface="Archivo"/>
            </a:endParaRPr>
          </a:p>
          <a:p>
            <a:pPr indent="-317500" lvl="0" marL="457200" marR="0" rtl="0" algn="l">
              <a:lnSpc>
                <a:spcPct val="100000"/>
              </a:lnSpc>
              <a:spcBef>
                <a:spcPts val="0"/>
              </a:spcBef>
              <a:spcAft>
                <a:spcPts val="0"/>
              </a:spcAft>
              <a:buClr>
                <a:srgbClr val="000000"/>
              </a:buClr>
              <a:buSzPts val="1400"/>
              <a:buFont typeface="Roboto"/>
              <a:buChar char="●"/>
            </a:pPr>
            <a:r>
              <a:rPr b="1" i="0" lang="en-CA" sz="1400" u="none" cap="none" strike="noStrike">
                <a:solidFill>
                  <a:srgbClr val="000000"/>
                </a:solidFill>
                <a:latin typeface="Archivo"/>
                <a:ea typeface="Archivo"/>
                <a:cs typeface="Archivo"/>
                <a:sym typeface="Archivo"/>
              </a:rPr>
              <a:t>Elevated heart rate </a:t>
            </a:r>
            <a:r>
              <a:rPr i="0" lang="en-CA" sz="1400" u="none" cap="none" strike="noStrike">
                <a:solidFill>
                  <a:srgbClr val="000000"/>
                </a:solidFill>
                <a:latin typeface="Archivo"/>
                <a:ea typeface="Archivo"/>
                <a:cs typeface="Archivo"/>
                <a:sym typeface="Archivo"/>
              </a:rPr>
              <a:t>– 96 bpm at rest</a:t>
            </a:r>
            <a:endParaRPr>
              <a:latin typeface="Archivo"/>
              <a:ea typeface="Archivo"/>
              <a:cs typeface="Archivo"/>
              <a:sym typeface="Archivo"/>
            </a:endParaRPr>
          </a:p>
          <a:p>
            <a:pPr indent="-317500" lvl="0" marL="457200" marR="0" rtl="0" algn="l">
              <a:lnSpc>
                <a:spcPct val="100000"/>
              </a:lnSpc>
              <a:spcBef>
                <a:spcPts val="0"/>
              </a:spcBef>
              <a:spcAft>
                <a:spcPts val="0"/>
              </a:spcAft>
              <a:buClr>
                <a:srgbClr val="000000"/>
              </a:buClr>
              <a:buSzPts val="1400"/>
              <a:buFont typeface="Roboto"/>
              <a:buChar char="●"/>
            </a:pPr>
            <a:r>
              <a:rPr b="1" i="0" lang="en-CA" sz="1400" u="none" cap="none" strike="noStrike">
                <a:solidFill>
                  <a:srgbClr val="000000"/>
                </a:solidFill>
                <a:latin typeface="Archivo"/>
                <a:ea typeface="Archivo"/>
                <a:cs typeface="Archivo"/>
                <a:sym typeface="Archivo"/>
              </a:rPr>
              <a:t>Low oxygen saturation </a:t>
            </a:r>
            <a:r>
              <a:rPr i="0" lang="en-CA" sz="1400" u="none" cap="none" strike="noStrike">
                <a:solidFill>
                  <a:srgbClr val="000000"/>
                </a:solidFill>
                <a:latin typeface="Archivo"/>
                <a:ea typeface="Archivo"/>
                <a:cs typeface="Archivo"/>
                <a:sym typeface="Archivo"/>
              </a:rPr>
              <a:t>– 90%</a:t>
            </a:r>
            <a:endParaRPr>
              <a:latin typeface="Archivo"/>
              <a:ea typeface="Archivo"/>
              <a:cs typeface="Archivo"/>
              <a:sym typeface="Archivo"/>
            </a:endParaRPr>
          </a:p>
          <a:p>
            <a:pPr indent="-317500" lvl="0" marL="457200" marR="0" rtl="0" algn="l">
              <a:lnSpc>
                <a:spcPct val="100000"/>
              </a:lnSpc>
              <a:spcBef>
                <a:spcPts val="0"/>
              </a:spcBef>
              <a:spcAft>
                <a:spcPts val="0"/>
              </a:spcAft>
              <a:buClr>
                <a:srgbClr val="000000"/>
              </a:buClr>
              <a:buSzPts val="1400"/>
              <a:buFont typeface="Archivo"/>
              <a:buChar char="●"/>
            </a:pPr>
            <a:r>
              <a:rPr i="0" lang="en-CA" sz="1400" u="none" cap="none" strike="noStrike">
                <a:solidFill>
                  <a:srgbClr val="000000"/>
                </a:solidFill>
                <a:latin typeface="Archivo"/>
                <a:ea typeface="Archivo"/>
                <a:cs typeface="Archivo"/>
                <a:sym typeface="Archivo"/>
              </a:rPr>
              <a:t>Normal blood pressure – 118/76 mmHg</a:t>
            </a:r>
            <a:endParaRPr>
              <a:latin typeface="Archivo"/>
              <a:ea typeface="Archivo"/>
              <a:cs typeface="Archivo"/>
              <a:sym typeface="Archivo"/>
            </a:endParaRPr>
          </a:p>
          <a:p>
            <a:pPr indent="-317500" lvl="0" marL="457200" marR="0" rtl="0" algn="l">
              <a:lnSpc>
                <a:spcPct val="100000"/>
              </a:lnSpc>
              <a:spcBef>
                <a:spcPts val="0"/>
              </a:spcBef>
              <a:spcAft>
                <a:spcPts val="0"/>
              </a:spcAft>
              <a:buClr>
                <a:srgbClr val="000000"/>
              </a:buClr>
              <a:buSzPts val="1400"/>
              <a:buFont typeface="Archivo"/>
              <a:buChar char="●"/>
            </a:pPr>
            <a:r>
              <a:rPr i="0" lang="en-CA" sz="1400" u="none" cap="none" strike="noStrike">
                <a:solidFill>
                  <a:srgbClr val="000000"/>
                </a:solidFill>
                <a:latin typeface="Archivo"/>
                <a:ea typeface="Archivo"/>
                <a:cs typeface="Archivo"/>
                <a:sym typeface="Archivo"/>
              </a:rPr>
              <a:t>Normal temperature – 36.8 degrees Celsius </a:t>
            </a:r>
            <a:endParaRPr>
              <a:latin typeface="Archivo"/>
              <a:ea typeface="Archivo"/>
              <a:cs typeface="Archivo"/>
              <a:sym typeface="Archivo"/>
            </a:endParaRPr>
          </a:p>
        </p:txBody>
      </p:sp>
      <p:sp>
        <p:nvSpPr>
          <p:cNvPr id="1987" name="Google Shape;1987;p126"/>
          <p:cNvSpPr txBox="1"/>
          <p:nvPr/>
        </p:nvSpPr>
        <p:spPr>
          <a:xfrm>
            <a:off x="4409656" y="2054839"/>
            <a:ext cx="4391400" cy="3001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1400" u="none" cap="none" strike="noStrike">
                <a:solidFill>
                  <a:srgbClr val="000000"/>
                </a:solidFill>
                <a:latin typeface="Archivo"/>
                <a:ea typeface="Archivo"/>
                <a:cs typeface="Archivo"/>
                <a:sym typeface="Archivo"/>
              </a:rPr>
              <a:t>The patient reported no history of asthma. Physical examination showed no peripheral edema, pleural effusion, or abscess. </a:t>
            </a:r>
            <a:endParaRPr>
              <a:latin typeface="Archivo"/>
              <a:ea typeface="Archivo"/>
              <a:cs typeface="Archivo"/>
              <a:sym typeface="Archivo"/>
            </a:endParaRPr>
          </a:p>
          <a:p>
            <a:pPr indent="0" lvl="0" marL="0" marR="0" rtl="0" algn="l">
              <a:lnSpc>
                <a:spcPct val="100000"/>
              </a:lnSpc>
              <a:spcBef>
                <a:spcPts val="0"/>
              </a:spcBef>
              <a:spcAft>
                <a:spcPts val="0"/>
              </a:spcAft>
              <a:buNone/>
            </a:pPr>
            <a:r>
              <a:t/>
            </a:r>
            <a:endParaRPr i="0" sz="1400" u="none" cap="none" strike="noStrike">
              <a:solidFill>
                <a:srgbClr val="000000"/>
              </a:solidFill>
              <a:latin typeface="Archivo"/>
              <a:ea typeface="Archivo"/>
              <a:cs typeface="Archivo"/>
              <a:sym typeface="Archivo"/>
            </a:endParaRPr>
          </a:p>
          <a:p>
            <a:pPr indent="0" lvl="0" marL="0" marR="0" rtl="0" algn="l">
              <a:lnSpc>
                <a:spcPct val="100000"/>
              </a:lnSpc>
              <a:spcBef>
                <a:spcPts val="0"/>
              </a:spcBef>
              <a:spcAft>
                <a:spcPts val="0"/>
              </a:spcAft>
              <a:buNone/>
            </a:pPr>
            <a:r>
              <a:rPr b="1" i="0" lang="en-CA" sz="1400" u="none" cap="none" strike="noStrike">
                <a:solidFill>
                  <a:srgbClr val="000000"/>
                </a:solidFill>
                <a:latin typeface="Archivo"/>
                <a:ea typeface="Archivo"/>
                <a:cs typeface="Archivo"/>
                <a:sym typeface="Archivo"/>
              </a:rPr>
              <a:t>Based on the patient’s symptoms, timeline, and vitals, which pathologic process most likely explains this presentation?</a:t>
            </a:r>
            <a:endParaRPr b="1" i="0" sz="1400" u="none" cap="none" strike="noStrike">
              <a:solidFill>
                <a:srgbClr val="000000"/>
              </a:solidFill>
              <a:latin typeface="Archivo"/>
              <a:ea typeface="Archivo"/>
              <a:cs typeface="Archivo"/>
              <a:sym typeface="Archivo"/>
            </a:endParaRPr>
          </a:p>
          <a:p>
            <a:pPr indent="0" lvl="0" marL="0" marR="0" rtl="0" algn="l">
              <a:lnSpc>
                <a:spcPct val="100000"/>
              </a:lnSpc>
              <a:spcBef>
                <a:spcPts val="0"/>
              </a:spcBef>
              <a:spcAft>
                <a:spcPts val="0"/>
              </a:spcAft>
              <a:buNone/>
            </a:pPr>
            <a:r>
              <a:t/>
            </a:r>
            <a:endParaRPr b="1">
              <a:latin typeface="Archivo"/>
              <a:ea typeface="Archivo"/>
              <a:cs typeface="Archivo"/>
              <a:sym typeface="Archivo"/>
            </a:endParaRPr>
          </a:p>
          <a:p>
            <a:pPr indent="0" lvl="0" marL="0" marR="0" rtl="0" algn="l">
              <a:lnSpc>
                <a:spcPct val="150000"/>
              </a:lnSpc>
              <a:spcBef>
                <a:spcPts val="0"/>
              </a:spcBef>
              <a:spcAft>
                <a:spcPts val="0"/>
              </a:spcAft>
              <a:buNone/>
            </a:pPr>
            <a:r>
              <a:rPr i="0" lang="en-CA" sz="1400" u="sng" cap="none" strike="noStrike">
                <a:solidFill>
                  <a:schemeClr val="hlink"/>
                </a:solidFill>
                <a:latin typeface="Archivo"/>
                <a:ea typeface="Archivo"/>
                <a:cs typeface="Archivo"/>
                <a:sym typeface="Archivo"/>
                <a:hlinkClick action="ppaction://hlinksldjump" r:id="rId3"/>
              </a:rPr>
              <a:t>A)</a:t>
            </a:r>
            <a:r>
              <a:rPr i="0" lang="en-CA" sz="1400" u="none" cap="none" strike="noStrike">
                <a:solidFill>
                  <a:srgbClr val="000000"/>
                </a:solidFill>
                <a:latin typeface="Archivo"/>
                <a:ea typeface="Archivo"/>
                <a:cs typeface="Archivo"/>
                <a:sym typeface="Archivo"/>
              </a:rPr>
              <a:t> Acute infectious inflammation</a:t>
            </a:r>
            <a:br>
              <a:rPr i="0" lang="en-CA" sz="1400" u="none" cap="none" strike="noStrike">
                <a:solidFill>
                  <a:srgbClr val="000000"/>
                </a:solidFill>
                <a:latin typeface="Archivo"/>
                <a:ea typeface="Archivo"/>
                <a:cs typeface="Archivo"/>
                <a:sym typeface="Archivo"/>
              </a:rPr>
            </a:br>
            <a:r>
              <a:rPr i="0" lang="en-CA" sz="1400" u="sng" cap="none" strike="noStrike">
                <a:solidFill>
                  <a:schemeClr val="hlink"/>
                </a:solidFill>
                <a:latin typeface="Archivo"/>
                <a:ea typeface="Archivo"/>
                <a:cs typeface="Archivo"/>
                <a:sym typeface="Archivo"/>
                <a:hlinkClick action="ppaction://hlinkshowjump?jump=nextslide"/>
              </a:rPr>
              <a:t>B)</a:t>
            </a:r>
            <a:r>
              <a:rPr i="0" lang="en-CA" sz="1400" u="none" cap="none" strike="noStrike">
                <a:solidFill>
                  <a:srgbClr val="000000"/>
                </a:solidFill>
                <a:latin typeface="Archivo"/>
                <a:ea typeface="Archivo"/>
                <a:cs typeface="Archivo"/>
                <a:sym typeface="Archivo"/>
              </a:rPr>
              <a:t> Chronic inflammation</a:t>
            </a:r>
            <a:br>
              <a:rPr i="0" lang="en-CA" sz="1400" u="none" cap="none" strike="noStrike">
                <a:solidFill>
                  <a:srgbClr val="000000"/>
                </a:solidFill>
                <a:latin typeface="Archivo"/>
                <a:ea typeface="Archivo"/>
                <a:cs typeface="Archivo"/>
                <a:sym typeface="Archivo"/>
              </a:rPr>
            </a:br>
            <a:r>
              <a:rPr i="0" lang="en-CA" sz="1400" u="sng" cap="none" strike="noStrike">
                <a:solidFill>
                  <a:schemeClr val="hlink"/>
                </a:solidFill>
                <a:latin typeface="Archivo"/>
                <a:ea typeface="Archivo"/>
                <a:cs typeface="Archivo"/>
                <a:sym typeface="Archivo"/>
                <a:hlinkClick action="ppaction://hlinksldjump" r:id="rId4"/>
              </a:rPr>
              <a:t>C)</a:t>
            </a:r>
            <a:r>
              <a:rPr i="0" lang="en-CA" sz="1400" u="none" cap="none" strike="noStrike">
                <a:solidFill>
                  <a:srgbClr val="000000"/>
                </a:solidFill>
                <a:latin typeface="Archivo"/>
                <a:ea typeface="Archivo"/>
                <a:cs typeface="Archivo"/>
                <a:sym typeface="Archivo"/>
              </a:rPr>
              <a:t> Allergic reaction to environmental antigen</a:t>
            </a:r>
            <a:br>
              <a:rPr i="0" lang="en-CA" sz="1400" u="none" cap="none" strike="noStrike">
                <a:solidFill>
                  <a:srgbClr val="000000"/>
                </a:solidFill>
                <a:latin typeface="Archivo"/>
                <a:ea typeface="Archivo"/>
                <a:cs typeface="Archivo"/>
                <a:sym typeface="Archivo"/>
              </a:rPr>
            </a:br>
            <a:r>
              <a:rPr i="0" lang="en-CA" sz="1400" u="sng" cap="none" strike="noStrike">
                <a:solidFill>
                  <a:schemeClr val="hlink"/>
                </a:solidFill>
                <a:latin typeface="Archivo"/>
                <a:ea typeface="Archivo"/>
                <a:cs typeface="Archivo"/>
                <a:sym typeface="Archivo"/>
                <a:hlinkClick action="ppaction://hlinksldjump" r:id="rId5"/>
              </a:rPr>
              <a:t>D)</a:t>
            </a:r>
            <a:r>
              <a:rPr i="0" lang="en-CA" sz="1400" u="none" cap="none" strike="noStrike">
                <a:solidFill>
                  <a:srgbClr val="000000"/>
                </a:solidFill>
                <a:latin typeface="Archivo"/>
                <a:ea typeface="Archivo"/>
                <a:cs typeface="Archivo"/>
                <a:sym typeface="Archivo"/>
              </a:rPr>
              <a:t> Sudden airway blockage</a:t>
            </a:r>
            <a:endParaRPr i="0" sz="1400" u="none" cap="none" strike="noStrike">
              <a:solidFill>
                <a:srgbClr val="000000"/>
              </a:solidFill>
              <a:latin typeface="Archivo"/>
              <a:ea typeface="Archivo"/>
              <a:cs typeface="Archivo"/>
              <a:sym typeface="Archivo"/>
            </a:endParaRPr>
          </a:p>
        </p:txBody>
      </p:sp>
      <p:pic>
        <p:nvPicPr>
          <p:cNvPr descr="Jill Outside: Adventures in hypoxemia" id="1988" name="Google Shape;1988;p126"/>
          <p:cNvPicPr preferRelativeResize="0"/>
          <p:nvPr/>
        </p:nvPicPr>
        <p:blipFill rotWithShape="1">
          <a:blip r:embed="rId6">
            <a:alphaModFix/>
          </a:blip>
          <a:srcRect b="0" l="0" r="0" t="0"/>
          <a:stretch/>
        </p:blipFill>
        <p:spPr>
          <a:xfrm>
            <a:off x="5318596" y="151807"/>
            <a:ext cx="1926300" cy="1283400"/>
          </a:xfrm>
          <a:prstGeom prst="ellipse">
            <a:avLst/>
          </a:prstGeom>
          <a:noFill/>
          <a:ln>
            <a:noFill/>
          </a:ln>
        </p:spPr>
      </p:pic>
      <p:pic>
        <p:nvPicPr>
          <p:cNvPr descr="Respiratory rate measurement - General care | Philips" id="1989" name="Google Shape;1989;p126"/>
          <p:cNvPicPr preferRelativeResize="0"/>
          <p:nvPr/>
        </p:nvPicPr>
        <p:blipFill rotWithShape="1">
          <a:blip r:embed="rId7">
            <a:alphaModFix/>
          </a:blip>
          <a:srcRect b="0" l="0" r="0" t="0"/>
          <a:stretch/>
        </p:blipFill>
        <p:spPr>
          <a:xfrm>
            <a:off x="6983085" y="262450"/>
            <a:ext cx="1475700" cy="1385100"/>
          </a:xfrm>
          <a:prstGeom prst="snip2DiagRect">
            <a:avLst>
              <a:gd fmla="val 0" name="adj1"/>
              <a:gd fmla="val 16667" name="adj2"/>
            </a:avLst>
          </a:prstGeom>
          <a:solidFill>
            <a:srgbClr val="ECECEC"/>
          </a:solidFill>
          <a:ln cap="sq" cmpd="sng" w="88900">
            <a:solidFill>
              <a:srgbClr val="FFFFFF"/>
            </a:solidFill>
            <a:prstDash val="solid"/>
            <a:miter lim="800000"/>
            <a:headEnd len="sm" w="sm" type="none"/>
            <a:tailEnd len="sm" w="sm" type="none"/>
          </a:ln>
          <a:effectLst>
            <a:outerShdw blurRad="88900" rotWithShape="0" algn="tl">
              <a:srgbClr val="000000">
                <a:alpha val="45098"/>
              </a:srgbClr>
            </a:outerShdw>
          </a:effectLst>
        </p:spPr>
      </p:pic>
      <p:pic>
        <p:nvPicPr>
          <p:cNvPr descr="How to Check Your Heart Rate | Mass General Brigham" id="1990" name="Google Shape;1990;p126"/>
          <p:cNvPicPr preferRelativeResize="0"/>
          <p:nvPr/>
        </p:nvPicPr>
        <p:blipFill rotWithShape="1">
          <a:blip r:embed="rId8">
            <a:alphaModFix/>
          </a:blip>
          <a:srcRect b="0" l="0" r="0" t="0"/>
          <a:stretch/>
        </p:blipFill>
        <p:spPr>
          <a:xfrm>
            <a:off x="377300" y="3011633"/>
            <a:ext cx="2598725" cy="1699974"/>
          </a:xfrm>
          <a:prstGeom prst="rect">
            <a:avLst/>
          </a:prstGeom>
          <a:noFill/>
          <a:ln cap="flat" cmpd="sng" w="19050">
            <a:solidFill>
              <a:srgbClr val="68252D"/>
            </a:solidFill>
            <a:prstDash val="solid"/>
            <a:round/>
            <a:headEnd len="sm" w="sm" type="none"/>
            <a:tailEnd len="sm" w="sm" type="none"/>
          </a:ln>
        </p:spPr>
      </p:pic>
      <p:pic>
        <p:nvPicPr>
          <p:cNvPr descr="Tachycardia: Fast Heart Rate | American Heart Association" id="1991" name="Google Shape;1991;p126"/>
          <p:cNvPicPr preferRelativeResize="0"/>
          <p:nvPr/>
        </p:nvPicPr>
        <p:blipFill rotWithShape="1">
          <a:blip r:embed="rId9">
            <a:alphaModFix/>
          </a:blip>
          <a:srcRect b="20625" l="3530" r="46336" t="5433"/>
          <a:stretch/>
        </p:blipFill>
        <p:spPr>
          <a:xfrm>
            <a:off x="4907424" y="1021494"/>
            <a:ext cx="1794600" cy="838200"/>
          </a:xfrm>
          <a:prstGeom prst="snip2DiagRect">
            <a:avLst>
              <a:gd fmla="val 0" name="adj1"/>
              <a:gd fmla="val 16667" name="adj2"/>
            </a:avLst>
          </a:prstGeom>
          <a:solidFill>
            <a:srgbClr val="ECECEC"/>
          </a:solidFill>
          <a:ln cap="sq" cmpd="sng" w="88900">
            <a:solidFill>
              <a:srgbClr val="FFFFFF"/>
            </a:solidFill>
            <a:prstDash val="solid"/>
            <a:miter lim="800000"/>
            <a:headEnd len="sm" w="sm" type="none"/>
            <a:tailEnd len="sm" w="sm" type="none"/>
          </a:ln>
          <a:effectLst>
            <a:outerShdw blurRad="88900" rotWithShape="0" algn="tl">
              <a:srgbClr val="000000">
                <a:alpha val="45098"/>
              </a:srgbClr>
            </a:outerShdw>
          </a:effectLst>
        </p:spPr>
      </p:pic>
      <p:sp>
        <p:nvSpPr>
          <p:cNvPr id="1992" name="Google Shape;1992;p126"/>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Archivo"/>
                <a:ea typeface="Archivo"/>
                <a:cs typeface="Archivo"/>
                <a:sym typeface="Archivo"/>
              </a:rPr>
              <a:t>Test Your Knowledge!</a:t>
            </a:r>
            <a:endParaRPr>
              <a:latin typeface="Archivo"/>
              <a:ea typeface="Archivo"/>
              <a:cs typeface="Archivo"/>
              <a:sym typeface="Archiv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6" name="Shape 1996"/>
        <p:cNvGrpSpPr/>
        <p:nvPr/>
      </p:nvGrpSpPr>
      <p:grpSpPr>
        <a:xfrm>
          <a:off x="0" y="0"/>
          <a:ext cx="0" cy="0"/>
          <a:chOff x="0" y="0"/>
          <a:chExt cx="0" cy="0"/>
        </a:xfrm>
      </p:grpSpPr>
      <p:sp>
        <p:nvSpPr>
          <p:cNvPr id="1997" name="Google Shape;1997;p127"/>
          <p:cNvSpPr txBox="1"/>
          <p:nvPr/>
        </p:nvSpPr>
        <p:spPr>
          <a:xfrm>
            <a:off x="4900575" y="4387625"/>
            <a:ext cx="3639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Roboto"/>
                <a:ea typeface="Roboto"/>
                <a:cs typeface="Roboto"/>
                <a:sym typeface="Roboto"/>
                <a:hlinkClick action="ppaction://hlinksldjump" r:id="rId3"/>
              </a:rPr>
              <a:t>Discover </a:t>
            </a:r>
            <a:r>
              <a:rPr b="1" lang="en-CA" sz="2000" u="sng">
                <a:solidFill>
                  <a:schemeClr val="hlink"/>
                </a:solidFill>
                <a:latin typeface="Roboto"/>
                <a:ea typeface="Roboto"/>
                <a:cs typeface="Roboto"/>
                <a:sym typeface="Roboto"/>
                <a:hlinkClick action="ppaction://hlinksldjump" r:id="rId4"/>
              </a:rPr>
              <a:t>p</a:t>
            </a:r>
            <a:r>
              <a:rPr b="1" i="0" lang="en-CA" sz="2000" u="sng" cap="none" strike="noStrike">
                <a:solidFill>
                  <a:schemeClr val="hlink"/>
                </a:solidFill>
                <a:latin typeface="Roboto"/>
                <a:ea typeface="Roboto"/>
                <a:cs typeface="Roboto"/>
                <a:sym typeface="Roboto"/>
                <a:hlinkClick action="ppaction://hlinksldjump" r:id="rId5"/>
              </a:rPr>
              <a:t>hysiologic </a:t>
            </a:r>
            <a:r>
              <a:rPr b="1" lang="en-CA" sz="2000" u="sng">
                <a:solidFill>
                  <a:schemeClr val="hlink"/>
                </a:solidFill>
                <a:latin typeface="Roboto"/>
                <a:ea typeface="Roboto"/>
                <a:cs typeface="Roboto"/>
                <a:sym typeface="Roboto"/>
                <a:hlinkClick action="ppaction://hlinksldjump" r:id="rId6"/>
              </a:rPr>
              <a:t>e</a:t>
            </a:r>
            <a:r>
              <a:rPr b="1" i="0" lang="en-CA" sz="2000" u="sng" cap="none" strike="noStrike">
                <a:solidFill>
                  <a:schemeClr val="hlink"/>
                </a:solidFill>
                <a:latin typeface="Roboto"/>
                <a:ea typeface="Roboto"/>
                <a:cs typeface="Roboto"/>
                <a:sym typeface="Roboto"/>
                <a:hlinkClick action="ppaction://hlinksldjump" r:id="rId7"/>
              </a:rPr>
              <a:t>ffects</a:t>
            </a:r>
            <a:endParaRPr b="1" i="0" sz="2000" u="none" cap="none" strike="noStrike">
              <a:solidFill>
                <a:srgbClr val="000000"/>
              </a:solidFill>
              <a:latin typeface="Roboto"/>
              <a:ea typeface="Roboto"/>
              <a:cs typeface="Roboto"/>
              <a:sym typeface="Roboto"/>
            </a:endParaRPr>
          </a:p>
        </p:txBody>
      </p:sp>
      <p:sp>
        <p:nvSpPr>
          <p:cNvPr id="1998" name="Google Shape;1998;p127"/>
          <p:cNvSpPr txBox="1"/>
          <p:nvPr/>
        </p:nvSpPr>
        <p:spPr>
          <a:xfrm>
            <a:off x="511229" y="1166699"/>
            <a:ext cx="8121542" cy="116955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1" i="0" sz="1400" u="none" cap="none" strike="noStrike">
              <a:solidFill>
                <a:srgbClr val="000000"/>
              </a:solidFill>
              <a:latin typeface="Archivo"/>
              <a:ea typeface="Archivo"/>
              <a:cs typeface="Archivo"/>
              <a:sym typeface="Archivo"/>
            </a:endParaRPr>
          </a:p>
          <a:p>
            <a:pPr indent="0" lvl="0" marL="0" marR="0" rtl="0" algn="l">
              <a:lnSpc>
                <a:spcPct val="100000"/>
              </a:lnSpc>
              <a:spcBef>
                <a:spcPts val="0"/>
              </a:spcBef>
              <a:spcAft>
                <a:spcPts val="0"/>
              </a:spcAft>
              <a:buNone/>
            </a:pPr>
            <a:r>
              <a:rPr i="0" lang="en-CA" sz="1400" u="none" cap="none" strike="noStrike">
                <a:solidFill>
                  <a:srgbClr val="000000"/>
                </a:solidFill>
                <a:latin typeface="Archivo"/>
                <a:ea typeface="Archivo"/>
                <a:cs typeface="Archivo"/>
                <a:sym typeface="Archivo"/>
              </a:rPr>
              <a:t>The patient’s symptoms have developed </a:t>
            </a:r>
            <a:r>
              <a:rPr b="1" i="0" lang="en-CA" sz="1400" u="none" cap="none" strike="noStrike">
                <a:solidFill>
                  <a:srgbClr val="000000"/>
                </a:solidFill>
                <a:latin typeface="Archivo"/>
                <a:ea typeface="Archivo"/>
                <a:cs typeface="Archivo"/>
                <a:sym typeface="Archivo"/>
              </a:rPr>
              <a:t>gradually over several months</a:t>
            </a:r>
            <a:r>
              <a:rPr i="0" lang="en-CA" sz="1400" u="none" cap="none" strike="noStrike">
                <a:solidFill>
                  <a:srgbClr val="000000"/>
                </a:solidFill>
                <a:latin typeface="Archivo"/>
                <a:ea typeface="Archivo"/>
                <a:cs typeface="Archivo"/>
                <a:sym typeface="Archivo"/>
              </a:rPr>
              <a:t>, which is characteristic of a </a:t>
            </a:r>
            <a:r>
              <a:rPr b="1" i="0" lang="en-CA" sz="1400" u="none" cap="none" strike="noStrike">
                <a:solidFill>
                  <a:srgbClr val="000000"/>
                </a:solidFill>
                <a:latin typeface="Archivo"/>
                <a:ea typeface="Archivo"/>
                <a:cs typeface="Archivo"/>
                <a:sym typeface="Archivo"/>
              </a:rPr>
              <a:t>chronic inflammatory process</a:t>
            </a:r>
            <a:r>
              <a:rPr i="0" lang="en-CA" sz="1400" u="none" cap="none" strike="noStrike">
                <a:solidFill>
                  <a:srgbClr val="000000"/>
                </a:solidFill>
                <a:latin typeface="Archivo"/>
                <a:ea typeface="Archivo"/>
                <a:cs typeface="Archivo"/>
                <a:sym typeface="Archivo"/>
              </a:rPr>
              <a:t> rather than an acute condition. Vital signs show respiratory distress, but no high fever or signs of systemic infection, further supporting a non-infectious cause.</a:t>
            </a:r>
            <a:endParaRPr>
              <a:latin typeface="Archivo"/>
              <a:ea typeface="Archivo"/>
              <a:cs typeface="Archivo"/>
              <a:sym typeface="Archivo"/>
            </a:endParaRPr>
          </a:p>
          <a:p>
            <a:pPr indent="0" lvl="0" marL="0" marR="0" rtl="0" algn="l">
              <a:lnSpc>
                <a:spcPct val="100000"/>
              </a:lnSpc>
              <a:spcBef>
                <a:spcPts val="0"/>
              </a:spcBef>
              <a:spcAft>
                <a:spcPts val="0"/>
              </a:spcAft>
              <a:buNone/>
            </a:pPr>
            <a:r>
              <a:t/>
            </a:r>
            <a:endParaRPr i="0" sz="1400" u="none" cap="none" strike="noStrike">
              <a:solidFill>
                <a:srgbClr val="000000"/>
              </a:solidFill>
              <a:latin typeface="Archivo"/>
              <a:ea typeface="Archivo"/>
              <a:cs typeface="Archivo"/>
              <a:sym typeface="Archivo"/>
            </a:endParaRPr>
          </a:p>
        </p:txBody>
      </p:sp>
      <p:sp>
        <p:nvSpPr>
          <p:cNvPr id="1999" name="Google Shape;1999;p127"/>
          <p:cNvSpPr txBox="1"/>
          <p:nvPr/>
        </p:nvSpPr>
        <p:spPr>
          <a:xfrm>
            <a:off x="601965" y="2491558"/>
            <a:ext cx="6263700" cy="160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1400" u="none" cap="none" strike="noStrike">
                <a:solidFill>
                  <a:srgbClr val="000000"/>
                </a:solidFill>
                <a:latin typeface="Archivo"/>
                <a:ea typeface="Archivo"/>
                <a:cs typeface="Archivo"/>
                <a:sym typeface="Archivo"/>
              </a:rPr>
              <a:t>A) Acute infectious inflammation </a:t>
            </a:r>
            <a:r>
              <a:rPr i="0" lang="en-CA" sz="1400" u="none" cap="none" strike="noStrike">
                <a:solidFill>
                  <a:srgbClr val="000000"/>
                </a:solidFill>
                <a:latin typeface="Archivo"/>
                <a:ea typeface="Archivo"/>
                <a:cs typeface="Archivo"/>
                <a:sym typeface="Archivo"/>
              </a:rPr>
              <a:t>typically presents with sudden onset, fever, and productive cough, as seen in pneumonia.</a:t>
            </a:r>
            <a:endParaRPr>
              <a:latin typeface="Archivo"/>
              <a:ea typeface="Archivo"/>
              <a:cs typeface="Archivo"/>
              <a:sym typeface="Archivo"/>
            </a:endParaRPr>
          </a:p>
          <a:p>
            <a:pPr indent="0" lvl="0" marL="0" marR="0" rtl="0" algn="l">
              <a:lnSpc>
                <a:spcPct val="100000"/>
              </a:lnSpc>
              <a:spcBef>
                <a:spcPts val="0"/>
              </a:spcBef>
              <a:spcAft>
                <a:spcPts val="0"/>
              </a:spcAft>
              <a:buNone/>
            </a:pPr>
            <a:r>
              <a:rPr b="1" i="0" lang="en-CA" sz="1400" u="none" cap="none" strike="noStrike">
                <a:solidFill>
                  <a:srgbClr val="000000"/>
                </a:solidFill>
                <a:latin typeface="Archivo"/>
                <a:ea typeface="Archivo"/>
                <a:cs typeface="Archivo"/>
                <a:sym typeface="Archivo"/>
              </a:rPr>
              <a:t>C) Allergic reactions to environmental antigens </a:t>
            </a:r>
            <a:r>
              <a:rPr i="0" lang="en-CA" sz="1400" u="none" cap="none" strike="noStrike">
                <a:solidFill>
                  <a:srgbClr val="000000"/>
                </a:solidFill>
                <a:latin typeface="Archivo"/>
                <a:ea typeface="Archivo"/>
                <a:cs typeface="Archivo"/>
                <a:sym typeface="Archivo"/>
              </a:rPr>
              <a:t>such as asthma, usually cause episodic and reversible symptoms triggered by exposure, not progressive worsening.</a:t>
            </a:r>
            <a:endParaRPr>
              <a:latin typeface="Archivo"/>
              <a:ea typeface="Archivo"/>
              <a:cs typeface="Archivo"/>
              <a:sym typeface="Archivo"/>
            </a:endParaRPr>
          </a:p>
          <a:p>
            <a:pPr indent="0" lvl="0" marL="0" marR="0" rtl="0" algn="l">
              <a:lnSpc>
                <a:spcPct val="100000"/>
              </a:lnSpc>
              <a:spcBef>
                <a:spcPts val="0"/>
              </a:spcBef>
              <a:spcAft>
                <a:spcPts val="0"/>
              </a:spcAft>
              <a:buNone/>
            </a:pPr>
            <a:r>
              <a:rPr b="1" i="0" lang="en-CA" sz="1400" u="none" cap="none" strike="noStrike">
                <a:solidFill>
                  <a:srgbClr val="000000"/>
                </a:solidFill>
                <a:latin typeface="Archivo"/>
                <a:ea typeface="Archivo"/>
                <a:cs typeface="Archivo"/>
                <a:sym typeface="Archivo"/>
              </a:rPr>
              <a:t>D) Sudden airway blockage </a:t>
            </a:r>
            <a:r>
              <a:rPr i="0" lang="en-CA" sz="1400" u="none" cap="none" strike="noStrike">
                <a:solidFill>
                  <a:srgbClr val="000000"/>
                </a:solidFill>
                <a:latin typeface="Archivo"/>
                <a:ea typeface="Archivo"/>
                <a:cs typeface="Archivo"/>
                <a:sym typeface="Archivo"/>
              </a:rPr>
              <a:t>would cause abrupt respiratory distress, not a slow progression over months.</a:t>
            </a:r>
            <a:endParaRPr i="0" sz="1400" u="none" cap="none" strike="noStrike">
              <a:solidFill>
                <a:srgbClr val="000000"/>
              </a:solidFill>
              <a:latin typeface="Archivo"/>
              <a:ea typeface="Archivo"/>
              <a:cs typeface="Archivo"/>
              <a:sym typeface="Archivo"/>
            </a:endParaRPr>
          </a:p>
        </p:txBody>
      </p:sp>
      <p:sp>
        <p:nvSpPr>
          <p:cNvPr id="2000" name="Google Shape;2000;p127"/>
          <p:cNvSpPr/>
          <p:nvPr/>
        </p:nvSpPr>
        <p:spPr>
          <a:xfrm>
            <a:off x="601980" y="341411"/>
            <a:ext cx="3152080" cy="66998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Roboto"/>
                <a:ea typeface="Roboto"/>
                <a:cs typeface="Roboto"/>
                <a:sym typeface="Roboto"/>
              </a:rPr>
              <a:t>Correct Answer!</a:t>
            </a:r>
            <a:endParaRPr>
              <a:latin typeface="Roboto"/>
              <a:ea typeface="Roboto"/>
              <a:cs typeface="Roboto"/>
              <a:sym typeface="Roboto"/>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4" name="Shape 2004"/>
        <p:cNvGrpSpPr/>
        <p:nvPr/>
      </p:nvGrpSpPr>
      <p:grpSpPr>
        <a:xfrm>
          <a:off x="0" y="0"/>
          <a:ext cx="0" cy="0"/>
          <a:chOff x="0" y="0"/>
          <a:chExt cx="0" cy="0"/>
        </a:xfrm>
      </p:grpSpPr>
      <p:sp>
        <p:nvSpPr>
          <p:cNvPr id="2005" name="Google Shape;2005;p128"/>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2006" name="Google Shape;2006;p128"/>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007" name="Google Shape;2007;p128"/>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1" name="Shape 2011"/>
        <p:cNvGrpSpPr/>
        <p:nvPr/>
      </p:nvGrpSpPr>
      <p:grpSpPr>
        <a:xfrm>
          <a:off x="0" y="0"/>
          <a:ext cx="0" cy="0"/>
          <a:chOff x="0" y="0"/>
          <a:chExt cx="0" cy="0"/>
        </a:xfrm>
      </p:grpSpPr>
      <p:sp>
        <p:nvSpPr>
          <p:cNvPr id="2012" name="Google Shape;2012;p129"/>
          <p:cNvSpPr/>
          <p:nvPr/>
        </p:nvSpPr>
        <p:spPr>
          <a:xfrm>
            <a:off x="1059303" y="216051"/>
            <a:ext cx="7025400" cy="554100"/>
          </a:xfrm>
          <a:prstGeom prst="roundRect">
            <a:avLst>
              <a:gd fmla="val 50000" name="adj"/>
            </a:avLst>
          </a:prstGeom>
          <a:solidFill>
            <a:srgbClr val="B1D7DC"/>
          </a:solidFill>
          <a:ln cap="flat" cmpd="sng" w="19050">
            <a:solidFill>
              <a:srgbClr val="6825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3" name="Google Shape;2013;p129"/>
          <p:cNvSpPr txBox="1"/>
          <p:nvPr/>
        </p:nvSpPr>
        <p:spPr>
          <a:xfrm>
            <a:off x="118717" y="909213"/>
            <a:ext cx="2185500" cy="554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1500" u="none" cap="none" strike="noStrike">
                <a:solidFill>
                  <a:srgbClr val="000000"/>
                </a:solidFill>
                <a:latin typeface="Archivo"/>
                <a:ea typeface="Archivo"/>
                <a:cs typeface="Archivo"/>
                <a:sym typeface="Archivo"/>
              </a:rPr>
              <a:t>Click on each word to discover the pathology!</a:t>
            </a:r>
            <a:endParaRPr sz="1500">
              <a:latin typeface="Archivo"/>
              <a:ea typeface="Archivo"/>
              <a:cs typeface="Archivo"/>
              <a:sym typeface="Archivo"/>
            </a:endParaRPr>
          </a:p>
        </p:txBody>
      </p:sp>
      <p:sp>
        <p:nvSpPr>
          <p:cNvPr id="2014" name="Google Shape;2014;p129"/>
          <p:cNvSpPr txBox="1"/>
          <p:nvPr/>
        </p:nvSpPr>
        <p:spPr>
          <a:xfrm>
            <a:off x="1100400" y="293000"/>
            <a:ext cx="6943200" cy="400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none" cap="none" strike="noStrike">
                <a:solidFill>
                  <a:srgbClr val="000000"/>
                </a:solidFill>
                <a:latin typeface="Archivo"/>
                <a:ea typeface="Archivo"/>
                <a:cs typeface="Archivo"/>
                <a:sym typeface="Archivo"/>
              </a:rPr>
              <a:t>How Does Sarcoidosis Affect the Respiratory System?</a:t>
            </a:r>
            <a:endParaRPr>
              <a:latin typeface="Archivo"/>
              <a:ea typeface="Archivo"/>
              <a:cs typeface="Archivo"/>
              <a:sym typeface="Archivo"/>
            </a:endParaRPr>
          </a:p>
        </p:txBody>
      </p:sp>
      <p:grpSp>
        <p:nvGrpSpPr>
          <p:cNvPr id="2015" name="Google Shape;2015;p129"/>
          <p:cNvGrpSpPr/>
          <p:nvPr/>
        </p:nvGrpSpPr>
        <p:grpSpPr>
          <a:xfrm>
            <a:off x="2038800" y="421125"/>
            <a:ext cx="5104717" cy="4742250"/>
            <a:chOff x="2167684" y="133825"/>
            <a:chExt cx="4901313" cy="4732785"/>
          </a:xfrm>
        </p:grpSpPr>
        <p:pic>
          <p:nvPicPr>
            <p:cNvPr id="2016" name="Google Shape;2016;p129"/>
            <p:cNvPicPr preferRelativeResize="0"/>
            <p:nvPr/>
          </p:nvPicPr>
          <p:blipFill rotWithShape="1">
            <a:blip r:embed="rId3">
              <a:alphaModFix/>
            </a:blip>
            <a:srcRect b="7987" l="18832" r="21270" t="0"/>
            <a:stretch/>
          </p:blipFill>
          <p:spPr>
            <a:xfrm>
              <a:off x="2167684" y="133825"/>
              <a:ext cx="4621290" cy="4732785"/>
            </a:xfrm>
            <a:prstGeom prst="rect">
              <a:avLst/>
            </a:prstGeom>
            <a:noFill/>
            <a:ln>
              <a:noFill/>
            </a:ln>
          </p:spPr>
        </p:pic>
        <p:sp>
          <p:nvSpPr>
            <p:cNvPr id="2017" name="Google Shape;2017;p129"/>
            <p:cNvSpPr txBox="1"/>
            <p:nvPr/>
          </p:nvSpPr>
          <p:spPr>
            <a:xfrm>
              <a:off x="2314937" y="1794077"/>
              <a:ext cx="1308000" cy="307500"/>
            </a:xfrm>
            <a:prstGeom prst="rect">
              <a:avLst/>
            </a:prstGeom>
            <a:noFill/>
            <a:ln>
              <a:noFill/>
            </a:ln>
          </p:spPr>
          <p:txBody>
            <a:bodyPr anchorCtr="0" anchor="t" bIns="45750" lIns="91525" spcFirstLastPara="1" rIns="91525" wrap="square" tIns="45750">
              <a:spAutoFit/>
            </a:bodyPr>
            <a:lstStyle/>
            <a:p>
              <a:pPr indent="0" lvl="0" marL="0" marR="0" rtl="0" algn="l">
                <a:lnSpc>
                  <a:spcPct val="100000"/>
                </a:lnSpc>
                <a:spcBef>
                  <a:spcPts val="0"/>
                </a:spcBef>
                <a:spcAft>
                  <a:spcPts val="0"/>
                </a:spcAft>
                <a:buNone/>
              </a:pPr>
              <a:r>
                <a:rPr b="1" i="0" lang="en-CA" sz="1401" u="sng" cap="none" strike="noStrike">
                  <a:solidFill>
                    <a:schemeClr val="hlink"/>
                  </a:solidFill>
                  <a:latin typeface="Arial"/>
                  <a:ea typeface="Arial"/>
                  <a:cs typeface="Arial"/>
                  <a:sym typeface="Arial"/>
                  <a:hlinkClick action="ppaction://hlinkshowjump?jump=nextslide"/>
                </a:rPr>
                <a:t>Granuloma</a:t>
              </a:r>
              <a:endParaRPr b="1" i="0" sz="1401" u="none" cap="none" strike="noStrike">
                <a:solidFill>
                  <a:srgbClr val="000000"/>
                </a:solidFill>
                <a:latin typeface="Arial"/>
                <a:ea typeface="Arial"/>
                <a:cs typeface="Arial"/>
                <a:sym typeface="Arial"/>
              </a:endParaRPr>
            </a:p>
          </p:txBody>
        </p:sp>
        <p:sp>
          <p:nvSpPr>
            <p:cNvPr id="2018" name="Google Shape;2018;p129"/>
            <p:cNvSpPr txBox="1"/>
            <p:nvPr/>
          </p:nvSpPr>
          <p:spPr>
            <a:xfrm>
              <a:off x="2314936" y="3041647"/>
              <a:ext cx="1308000" cy="307500"/>
            </a:xfrm>
            <a:prstGeom prst="rect">
              <a:avLst/>
            </a:prstGeom>
            <a:noFill/>
            <a:ln>
              <a:noFill/>
            </a:ln>
          </p:spPr>
          <p:txBody>
            <a:bodyPr anchorCtr="0" anchor="t" bIns="45750" lIns="91525" spcFirstLastPara="1" rIns="91525" wrap="square" tIns="45750">
              <a:spAutoFit/>
            </a:bodyPr>
            <a:lstStyle/>
            <a:p>
              <a:pPr indent="0" lvl="0" marL="0" marR="0" rtl="0" algn="l">
                <a:lnSpc>
                  <a:spcPct val="100000"/>
                </a:lnSpc>
                <a:spcBef>
                  <a:spcPts val="0"/>
                </a:spcBef>
                <a:spcAft>
                  <a:spcPts val="0"/>
                </a:spcAft>
                <a:buNone/>
              </a:pPr>
              <a:r>
                <a:rPr b="1" i="0" lang="en-CA" sz="1401" u="sng" cap="none" strike="noStrike">
                  <a:solidFill>
                    <a:schemeClr val="hlink"/>
                  </a:solidFill>
                  <a:latin typeface="Arial"/>
                  <a:ea typeface="Arial"/>
                  <a:cs typeface="Arial"/>
                  <a:sym typeface="Arial"/>
                  <a:hlinkClick action="ppaction://hlinksldjump" r:id="rId4"/>
                </a:rPr>
                <a:t>Bronchi</a:t>
              </a:r>
              <a:endParaRPr b="1" i="0" sz="1401" u="none" cap="none" strike="noStrike">
                <a:solidFill>
                  <a:srgbClr val="000000"/>
                </a:solidFill>
                <a:latin typeface="Arial"/>
                <a:ea typeface="Arial"/>
                <a:cs typeface="Arial"/>
                <a:sym typeface="Arial"/>
              </a:endParaRPr>
            </a:p>
          </p:txBody>
        </p:sp>
        <p:sp>
          <p:nvSpPr>
            <p:cNvPr id="2019" name="Google Shape;2019;p129"/>
            <p:cNvSpPr txBox="1"/>
            <p:nvPr/>
          </p:nvSpPr>
          <p:spPr>
            <a:xfrm>
              <a:off x="2700682" y="4140684"/>
              <a:ext cx="1394700" cy="307500"/>
            </a:xfrm>
            <a:prstGeom prst="rect">
              <a:avLst/>
            </a:prstGeom>
            <a:noFill/>
            <a:ln>
              <a:noFill/>
            </a:ln>
          </p:spPr>
          <p:txBody>
            <a:bodyPr anchorCtr="0" anchor="t" bIns="45750" lIns="91525" spcFirstLastPara="1" rIns="91525" wrap="square" tIns="45750">
              <a:spAutoFit/>
            </a:bodyPr>
            <a:lstStyle/>
            <a:p>
              <a:pPr indent="0" lvl="0" marL="0" marR="0" rtl="0" algn="l">
                <a:lnSpc>
                  <a:spcPct val="100000"/>
                </a:lnSpc>
                <a:spcBef>
                  <a:spcPts val="0"/>
                </a:spcBef>
                <a:spcAft>
                  <a:spcPts val="0"/>
                </a:spcAft>
                <a:buNone/>
              </a:pPr>
              <a:r>
                <a:rPr b="1" i="0" lang="en-CA" sz="1401" u="sng" cap="none" strike="noStrike">
                  <a:solidFill>
                    <a:schemeClr val="hlink"/>
                  </a:solidFill>
                  <a:latin typeface="Arial"/>
                  <a:ea typeface="Arial"/>
                  <a:cs typeface="Arial"/>
                  <a:sym typeface="Arial"/>
                  <a:hlinkClick action="ppaction://hlinksldjump" r:id="rId5"/>
                </a:rPr>
                <a:t>Gas Exchange</a:t>
              </a:r>
              <a:endParaRPr b="1" i="0" sz="1401" u="none" cap="none" strike="noStrike">
                <a:solidFill>
                  <a:srgbClr val="000000"/>
                </a:solidFill>
                <a:latin typeface="Arial"/>
                <a:ea typeface="Arial"/>
                <a:cs typeface="Arial"/>
                <a:sym typeface="Arial"/>
              </a:endParaRPr>
            </a:p>
          </p:txBody>
        </p:sp>
        <p:sp>
          <p:nvSpPr>
            <p:cNvPr id="2020" name="Google Shape;2020;p129"/>
            <p:cNvSpPr txBox="1"/>
            <p:nvPr/>
          </p:nvSpPr>
          <p:spPr>
            <a:xfrm>
              <a:off x="5742973" y="1762771"/>
              <a:ext cx="1308000" cy="307500"/>
            </a:xfrm>
            <a:prstGeom prst="rect">
              <a:avLst/>
            </a:prstGeom>
            <a:noFill/>
            <a:ln>
              <a:noFill/>
            </a:ln>
          </p:spPr>
          <p:txBody>
            <a:bodyPr anchorCtr="0" anchor="t" bIns="45750" lIns="91525" spcFirstLastPara="1" rIns="91525" wrap="square" tIns="45750">
              <a:spAutoFit/>
            </a:bodyPr>
            <a:lstStyle/>
            <a:p>
              <a:pPr indent="0" lvl="0" marL="0" marR="0" rtl="0" algn="l">
                <a:lnSpc>
                  <a:spcPct val="100000"/>
                </a:lnSpc>
                <a:spcBef>
                  <a:spcPts val="0"/>
                </a:spcBef>
                <a:spcAft>
                  <a:spcPts val="0"/>
                </a:spcAft>
                <a:buNone/>
              </a:pPr>
              <a:r>
                <a:rPr b="1" i="0" lang="en-CA" sz="1401" u="sng" cap="none" strike="noStrike">
                  <a:solidFill>
                    <a:schemeClr val="hlink"/>
                  </a:solidFill>
                  <a:latin typeface="Arial"/>
                  <a:ea typeface="Arial"/>
                  <a:cs typeface="Arial"/>
                  <a:sym typeface="Arial"/>
                  <a:hlinkClick action="ppaction://hlinksldjump" r:id="rId6"/>
                </a:rPr>
                <a:t>Alveoli</a:t>
              </a:r>
              <a:endParaRPr b="1" i="0" sz="1401" u="none" cap="none" strike="noStrike">
                <a:solidFill>
                  <a:srgbClr val="000000"/>
                </a:solidFill>
                <a:latin typeface="Arial"/>
                <a:ea typeface="Arial"/>
                <a:cs typeface="Arial"/>
                <a:sym typeface="Arial"/>
              </a:endParaRPr>
            </a:p>
          </p:txBody>
        </p:sp>
        <p:sp>
          <p:nvSpPr>
            <p:cNvPr id="2021" name="Google Shape;2021;p129"/>
            <p:cNvSpPr txBox="1"/>
            <p:nvPr/>
          </p:nvSpPr>
          <p:spPr>
            <a:xfrm>
              <a:off x="5760997" y="3786740"/>
              <a:ext cx="1308000" cy="522900"/>
            </a:xfrm>
            <a:prstGeom prst="rect">
              <a:avLst/>
            </a:prstGeom>
            <a:noFill/>
            <a:ln>
              <a:noFill/>
            </a:ln>
          </p:spPr>
          <p:txBody>
            <a:bodyPr anchorCtr="0" anchor="t" bIns="45750" lIns="91525" spcFirstLastPara="1" rIns="91525" wrap="square" tIns="45750">
              <a:spAutoFit/>
            </a:bodyPr>
            <a:lstStyle/>
            <a:p>
              <a:pPr indent="0" lvl="0" marL="0" marR="0" rtl="0" algn="l">
                <a:lnSpc>
                  <a:spcPct val="100000"/>
                </a:lnSpc>
                <a:spcBef>
                  <a:spcPts val="0"/>
                </a:spcBef>
                <a:spcAft>
                  <a:spcPts val="0"/>
                </a:spcAft>
                <a:buNone/>
              </a:pPr>
              <a:r>
                <a:rPr b="1" i="0" lang="en-CA" sz="1401" u="sng" cap="none" strike="noStrike">
                  <a:solidFill>
                    <a:schemeClr val="hlink"/>
                  </a:solidFill>
                  <a:latin typeface="Arial"/>
                  <a:ea typeface="Arial"/>
                  <a:cs typeface="Arial"/>
                  <a:sym typeface="Arial"/>
                  <a:hlinkClick action="ppaction://hlinksldjump" r:id="rId7"/>
                </a:rPr>
                <a:t>Pulmonary Vessels</a:t>
              </a:r>
              <a:endParaRPr b="1" i="0" sz="1401" u="none" cap="none" strike="noStrike">
                <a:solidFill>
                  <a:srgbClr val="000000"/>
                </a:solidFill>
                <a:latin typeface="Arial"/>
                <a:ea typeface="Arial"/>
                <a:cs typeface="Arial"/>
                <a:sym typeface="Arial"/>
              </a:endParaRPr>
            </a:p>
          </p:txBody>
        </p:sp>
      </p:grpSp>
      <p:sp>
        <p:nvSpPr>
          <p:cNvPr id="2022" name="Google Shape;2022;p129"/>
          <p:cNvSpPr txBox="1"/>
          <p:nvPr/>
        </p:nvSpPr>
        <p:spPr>
          <a:xfrm>
            <a:off x="5827575" y="4675575"/>
            <a:ext cx="3134100" cy="3387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1600" u="sng" cap="none" strike="noStrike">
                <a:solidFill>
                  <a:schemeClr val="hlink"/>
                </a:solidFill>
                <a:latin typeface="Arial"/>
                <a:ea typeface="Arial"/>
                <a:cs typeface="Arial"/>
                <a:sym typeface="Arial"/>
                <a:hlinkClick action="ppaction://hlinksldjump" r:id="rId8"/>
              </a:rPr>
              <a:t>Discover</a:t>
            </a:r>
            <a:r>
              <a:rPr b="1" lang="en-CA" sz="1600" u="sng">
                <a:solidFill>
                  <a:schemeClr val="hlink"/>
                </a:solidFill>
                <a:hlinkClick action="ppaction://hlinksldjump" r:id="rId9"/>
              </a:rPr>
              <a:t> l</a:t>
            </a:r>
            <a:r>
              <a:rPr b="1" i="0" lang="en-CA" sz="1600" u="sng" cap="none" strike="noStrike">
                <a:solidFill>
                  <a:schemeClr val="hlink"/>
                </a:solidFill>
                <a:latin typeface="Arial"/>
                <a:ea typeface="Arial"/>
                <a:cs typeface="Arial"/>
                <a:sym typeface="Arial"/>
                <a:hlinkClick action="ppaction://hlinksldjump" r:id="rId10"/>
              </a:rPr>
              <a:t>ong-term outcomes</a:t>
            </a:r>
            <a:endParaRPr b="1" i="0" sz="1600" u="none" cap="none" strike="noStrik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6" name="Shape 2026"/>
        <p:cNvGrpSpPr/>
        <p:nvPr/>
      </p:nvGrpSpPr>
      <p:grpSpPr>
        <a:xfrm>
          <a:off x="0" y="0"/>
          <a:ext cx="0" cy="0"/>
          <a:chOff x="0" y="0"/>
          <a:chExt cx="0" cy="0"/>
        </a:xfrm>
      </p:grpSpPr>
      <p:sp>
        <p:nvSpPr>
          <p:cNvPr id="2027" name="Google Shape;2027;p130"/>
          <p:cNvSpPr/>
          <p:nvPr/>
        </p:nvSpPr>
        <p:spPr>
          <a:xfrm>
            <a:off x="4523800" y="528550"/>
            <a:ext cx="4066500" cy="40203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2028" name="Google Shape;2028;p130"/>
          <p:cNvSpPr/>
          <p:nvPr/>
        </p:nvSpPr>
        <p:spPr>
          <a:xfrm>
            <a:off x="414058" y="341023"/>
            <a:ext cx="3809400" cy="969600"/>
          </a:xfrm>
          <a:prstGeom prst="roundRect">
            <a:avLst>
              <a:gd fmla="val 50000" name="adj"/>
            </a:avLst>
          </a:prstGeom>
          <a:solidFill>
            <a:srgbClr val="B1D7DC"/>
          </a:solidFill>
          <a:ln cap="flat" cmpd="sng" w="19050">
            <a:solidFill>
              <a:srgbClr val="6825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9" name="Google Shape;2029;p130"/>
          <p:cNvSpPr txBox="1"/>
          <p:nvPr>
            <p:ph type="title"/>
          </p:nvPr>
        </p:nvSpPr>
        <p:spPr>
          <a:xfrm>
            <a:off x="675662" y="310806"/>
            <a:ext cx="3286200" cy="643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CA">
                <a:latin typeface="Archivo"/>
                <a:ea typeface="Archivo"/>
                <a:cs typeface="Archivo"/>
                <a:sym typeface="Archivo"/>
              </a:rPr>
              <a:t>Granuloma</a:t>
            </a:r>
            <a:endParaRPr>
              <a:latin typeface="Archivo"/>
              <a:ea typeface="Archivo"/>
              <a:cs typeface="Archivo"/>
              <a:sym typeface="Archivo"/>
            </a:endParaRPr>
          </a:p>
        </p:txBody>
      </p:sp>
      <p:sp>
        <p:nvSpPr>
          <p:cNvPr id="2030" name="Google Shape;2030;p130"/>
          <p:cNvSpPr txBox="1"/>
          <p:nvPr/>
        </p:nvSpPr>
        <p:spPr>
          <a:xfrm>
            <a:off x="806464" y="825893"/>
            <a:ext cx="32862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1800" u="none" cap="none" strike="noStrike">
                <a:solidFill>
                  <a:srgbClr val="000000"/>
                </a:solidFill>
                <a:latin typeface="Archivo"/>
                <a:ea typeface="Archivo"/>
                <a:cs typeface="Archivo"/>
                <a:sym typeface="Archivo"/>
              </a:rPr>
              <a:t>Granulomatous Inflammation</a:t>
            </a:r>
            <a:endParaRPr>
              <a:latin typeface="Archivo"/>
              <a:ea typeface="Archivo"/>
              <a:cs typeface="Archivo"/>
              <a:sym typeface="Archivo"/>
            </a:endParaRPr>
          </a:p>
        </p:txBody>
      </p:sp>
      <p:pic>
        <p:nvPicPr>
          <p:cNvPr descr="Granuloma - MyPathologyReport.ca" id="2031" name="Google Shape;2031;p130"/>
          <p:cNvPicPr preferRelativeResize="0"/>
          <p:nvPr/>
        </p:nvPicPr>
        <p:blipFill rotWithShape="1">
          <a:blip r:embed="rId3">
            <a:alphaModFix/>
          </a:blip>
          <a:srcRect b="7857" l="3422" r="4352" t="3702"/>
          <a:stretch/>
        </p:blipFill>
        <p:spPr>
          <a:xfrm>
            <a:off x="4843352" y="696664"/>
            <a:ext cx="3431400" cy="2029800"/>
          </a:xfrm>
          <a:prstGeom prst="roundRect">
            <a:avLst>
              <a:gd fmla="val 16667" name="adj"/>
            </a:avLst>
          </a:prstGeom>
          <a:noFill/>
          <a:ln>
            <a:noFill/>
          </a:ln>
          <a:effectLst>
            <a:outerShdw blurRad="76200" rotWithShape="0" algn="tl" dir="7800000" dist="38100">
              <a:srgbClr val="000000">
                <a:alpha val="40000"/>
              </a:srgbClr>
            </a:outerShdw>
          </a:effectLst>
        </p:spPr>
      </p:pic>
      <p:sp>
        <p:nvSpPr>
          <p:cNvPr id="2032" name="Google Shape;2032;p130"/>
          <p:cNvSpPr txBox="1"/>
          <p:nvPr/>
        </p:nvSpPr>
        <p:spPr>
          <a:xfrm>
            <a:off x="4583350" y="2910739"/>
            <a:ext cx="3933300" cy="1385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CA" sz="1600">
                <a:solidFill>
                  <a:schemeClr val="dk1"/>
                </a:solidFill>
                <a:latin typeface="Archivo"/>
                <a:ea typeface="Archivo"/>
                <a:cs typeface="Archivo"/>
                <a:sym typeface="Archivo"/>
              </a:rPr>
              <a:t>Course Callout</a:t>
            </a:r>
            <a:endParaRPr>
              <a:solidFill>
                <a:schemeClr val="dk1"/>
              </a:solidFill>
              <a:latin typeface="Archivo"/>
              <a:ea typeface="Archivo"/>
              <a:cs typeface="Archivo"/>
              <a:sym typeface="Archivo"/>
            </a:endParaRPr>
          </a:p>
          <a:p>
            <a:pPr indent="0" lvl="0" marL="0" rtl="0" algn="ctr">
              <a:spcBef>
                <a:spcPts val="0"/>
              </a:spcBef>
              <a:spcAft>
                <a:spcPts val="0"/>
              </a:spcAft>
              <a:buNone/>
            </a:pPr>
            <a:r>
              <a:t/>
            </a:r>
            <a:endParaRPr b="1" sz="600">
              <a:solidFill>
                <a:schemeClr val="dk1"/>
              </a:solidFill>
              <a:latin typeface="Archivo"/>
              <a:ea typeface="Archivo"/>
              <a:cs typeface="Archivo"/>
              <a:sym typeface="Archivo"/>
            </a:endParaRPr>
          </a:p>
          <a:p>
            <a:pPr indent="0" lvl="0" marL="0" rtl="0" algn="ctr">
              <a:spcBef>
                <a:spcPts val="0"/>
              </a:spcBef>
              <a:spcAft>
                <a:spcPts val="0"/>
              </a:spcAft>
              <a:buNone/>
            </a:pPr>
            <a:r>
              <a:rPr lang="en-CA">
                <a:solidFill>
                  <a:schemeClr val="dk1"/>
                </a:solidFill>
                <a:latin typeface="Archivo"/>
                <a:ea typeface="Archivo"/>
                <a:cs typeface="Archivo"/>
                <a:sym typeface="Archivo"/>
              </a:rPr>
              <a:t>This mechanism of granulomas is </a:t>
            </a:r>
            <a:r>
              <a:rPr lang="en-CA">
                <a:solidFill>
                  <a:schemeClr val="dk1"/>
                </a:solidFill>
                <a:latin typeface="Archivo"/>
                <a:ea typeface="Archivo"/>
                <a:cs typeface="Archivo"/>
                <a:sym typeface="Archivo"/>
              </a:rPr>
              <a:t>similar</a:t>
            </a:r>
            <a:r>
              <a:rPr lang="en-CA">
                <a:solidFill>
                  <a:schemeClr val="dk1"/>
                </a:solidFill>
                <a:latin typeface="Archivo"/>
                <a:ea typeface="Archivo"/>
                <a:cs typeface="Archivo"/>
                <a:sym typeface="Archivo"/>
              </a:rPr>
              <a:t> to tuberculosis. However, tuberculosis forms caseating granulomas with a central necrosis due infection by </a:t>
            </a:r>
            <a:r>
              <a:rPr i="1" lang="en-CA">
                <a:solidFill>
                  <a:schemeClr val="dk1"/>
                </a:solidFill>
                <a:latin typeface="Archivo"/>
                <a:ea typeface="Archivo"/>
                <a:cs typeface="Archivo"/>
                <a:sym typeface="Archivo"/>
              </a:rPr>
              <a:t>M</a:t>
            </a:r>
            <a:r>
              <a:rPr i="1" lang="en-CA">
                <a:solidFill>
                  <a:schemeClr val="dk1"/>
                </a:solidFill>
                <a:latin typeface="Archivo"/>
                <a:ea typeface="Archivo"/>
                <a:cs typeface="Archivo"/>
                <a:sym typeface="Archivo"/>
              </a:rPr>
              <a:t>ycobacterium tuberculosis</a:t>
            </a:r>
            <a:r>
              <a:rPr lang="en-CA">
                <a:solidFill>
                  <a:schemeClr val="dk1"/>
                </a:solidFill>
                <a:latin typeface="Archivo"/>
                <a:ea typeface="Archivo"/>
                <a:cs typeface="Archivo"/>
                <a:sym typeface="Archivo"/>
              </a:rPr>
              <a:t>.</a:t>
            </a:r>
            <a:r>
              <a:rPr baseline="30000" lang="en-CA" sz="1100">
                <a:solidFill>
                  <a:schemeClr val="dk1"/>
                </a:solidFill>
                <a:latin typeface="Archivo"/>
                <a:ea typeface="Archivo"/>
                <a:cs typeface="Archivo"/>
                <a:sym typeface="Archivo"/>
              </a:rPr>
              <a:t>7</a:t>
            </a:r>
            <a:endParaRPr>
              <a:solidFill>
                <a:schemeClr val="dk1"/>
              </a:solidFill>
              <a:latin typeface="Archivo"/>
              <a:ea typeface="Archivo"/>
              <a:cs typeface="Archivo"/>
              <a:sym typeface="Archivo"/>
            </a:endParaRPr>
          </a:p>
        </p:txBody>
      </p:sp>
      <p:sp>
        <p:nvSpPr>
          <p:cNvPr id="2033" name="Google Shape;2033;p130"/>
          <p:cNvSpPr txBox="1"/>
          <p:nvPr>
            <p:ph idx="1" type="body"/>
          </p:nvPr>
        </p:nvSpPr>
        <p:spPr>
          <a:xfrm>
            <a:off x="365803" y="1708070"/>
            <a:ext cx="4066573" cy="275401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b="1" lang="en-CA">
                <a:solidFill>
                  <a:schemeClr val="dk1"/>
                </a:solidFill>
                <a:latin typeface="Archivo"/>
                <a:ea typeface="Archivo"/>
                <a:cs typeface="Archivo"/>
                <a:sym typeface="Archivo"/>
              </a:rPr>
              <a:t>Mechanism</a:t>
            </a:r>
            <a:r>
              <a:rPr lang="en-CA">
                <a:solidFill>
                  <a:schemeClr val="dk1"/>
                </a:solidFill>
                <a:latin typeface="Archivo"/>
                <a:ea typeface="Archivo"/>
                <a:cs typeface="Archivo"/>
                <a:sym typeface="Archivo"/>
              </a:rPr>
              <a:t>:</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Granulomatous lung disease by nodular inflammations</a:t>
            </a:r>
            <a:r>
              <a:rPr baseline="30000" lang="en-CA" sz="1100">
                <a:solidFill>
                  <a:schemeClr val="dk1"/>
                </a:solidFill>
                <a:latin typeface="Archivo"/>
                <a:ea typeface="Archivo"/>
                <a:cs typeface="Archivo"/>
                <a:sym typeface="Archivo"/>
              </a:rPr>
              <a:t>4</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Non-necrotizing and noncaseating epithelioid granulomas</a:t>
            </a:r>
            <a:r>
              <a:rPr baseline="30000" lang="en-CA" sz="1100">
                <a:solidFill>
                  <a:schemeClr val="dk1"/>
                </a:solidFill>
                <a:latin typeface="Archivo"/>
                <a:ea typeface="Archivo"/>
                <a:cs typeface="Archivo"/>
                <a:sym typeface="Archivo"/>
              </a:rPr>
              <a:t>4</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Granulomas accumulate preferentially along lymphatic drainage pathways</a:t>
            </a:r>
            <a:r>
              <a:rPr baseline="30000" lang="en-CA" sz="1100">
                <a:solidFill>
                  <a:schemeClr val="dk1"/>
                </a:solidFill>
                <a:latin typeface="Archivo"/>
                <a:ea typeface="Archivo"/>
                <a:cs typeface="Archivo"/>
                <a:sym typeface="Archivo"/>
              </a:rPr>
              <a:t>4</a:t>
            </a:r>
            <a:endParaRPr>
              <a:latin typeface="Archivo"/>
              <a:ea typeface="Archivo"/>
              <a:cs typeface="Archivo"/>
              <a:sym typeface="Archivo"/>
            </a:endParaRPr>
          </a:p>
          <a:p>
            <a:pPr indent="0" lvl="0" marL="0" rtl="0" algn="l">
              <a:lnSpc>
                <a:spcPct val="100000"/>
              </a:lnSpc>
              <a:spcBef>
                <a:spcPts val="0"/>
              </a:spcBef>
              <a:spcAft>
                <a:spcPts val="0"/>
              </a:spcAft>
              <a:buSzPts val="1000"/>
              <a:buNone/>
            </a:pPr>
            <a:r>
              <a:t/>
            </a:r>
            <a:endParaRPr>
              <a:solidFill>
                <a:schemeClr val="dk1"/>
              </a:solidFill>
              <a:latin typeface="Archivo"/>
              <a:ea typeface="Archivo"/>
              <a:cs typeface="Archivo"/>
              <a:sym typeface="Archivo"/>
            </a:endParaRPr>
          </a:p>
          <a:p>
            <a:pPr indent="0" lvl="0" marL="0" rtl="0" algn="l">
              <a:lnSpc>
                <a:spcPct val="100000"/>
              </a:lnSpc>
              <a:spcBef>
                <a:spcPts val="0"/>
              </a:spcBef>
              <a:spcAft>
                <a:spcPts val="0"/>
              </a:spcAft>
              <a:buSzPts val="1000"/>
              <a:buNone/>
            </a:pPr>
            <a:r>
              <a:rPr b="1" lang="en-CA">
                <a:solidFill>
                  <a:schemeClr val="dk1"/>
                </a:solidFill>
                <a:latin typeface="Archivo"/>
                <a:ea typeface="Archivo"/>
                <a:cs typeface="Archivo"/>
                <a:sym typeface="Archivo"/>
              </a:rPr>
              <a:t>Clinical manifestations:</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Sustained chronic inflammation</a:t>
            </a:r>
            <a:r>
              <a:rPr baseline="30000" lang="en-CA" sz="1100">
                <a:solidFill>
                  <a:schemeClr val="dk1"/>
                </a:solidFill>
                <a:latin typeface="Archivo"/>
                <a:ea typeface="Archivo"/>
                <a:cs typeface="Archivo"/>
                <a:sym typeface="Archivo"/>
              </a:rPr>
              <a:t>5</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Distorts lung structure</a:t>
            </a:r>
            <a:r>
              <a:rPr baseline="30000" lang="en-CA" sz="1100">
                <a:solidFill>
                  <a:schemeClr val="dk1"/>
                </a:solidFill>
                <a:latin typeface="Archivo"/>
                <a:ea typeface="Archivo"/>
                <a:cs typeface="Archivo"/>
                <a:sym typeface="Archivo"/>
              </a:rPr>
              <a:t>6</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Promotes fibrosis overtime</a:t>
            </a:r>
            <a:r>
              <a:rPr baseline="30000" lang="en-CA" sz="1100">
                <a:solidFill>
                  <a:schemeClr val="dk1"/>
                </a:solidFill>
                <a:latin typeface="Archivo"/>
                <a:ea typeface="Archivo"/>
                <a:cs typeface="Archivo"/>
                <a:sym typeface="Archivo"/>
              </a:rPr>
              <a:t>5</a:t>
            </a:r>
            <a:endParaRPr>
              <a:latin typeface="Archivo"/>
              <a:ea typeface="Archivo"/>
              <a:cs typeface="Archivo"/>
              <a:sym typeface="Archivo"/>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7" name="Shape 2037"/>
        <p:cNvGrpSpPr/>
        <p:nvPr/>
      </p:nvGrpSpPr>
      <p:grpSpPr>
        <a:xfrm>
          <a:off x="0" y="0"/>
          <a:ext cx="0" cy="0"/>
          <a:chOff x="0" y="0"/>
          <a:chExt cx="0" cy="0"/>
        </a:xfrm>
      </p:grpSpPr>
      <p:sp>
        <p:nvSpPr>
          <p:cNvPr id="2038" name="Google Shape;2038;p131"/>
          <p:cNvSpPr txBox="1"/>
          <p:nvPr/>
        </p:nvSpPr>
        <p:spPr>
          <a:xfrm>
            <a:off x="611124" y="1550829"/>
            <a:ext cx="7456500" cy="9051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800"/>
              <a:buFont typeface="Arial"/>
              <a:buNone/>
            </a:pPr>
            <a:r>
              <a:rPr b="1" i="0" lang="en-CA" sz="1600" u="none" cap="none" strike="noStrike">
                <a:solidFill>
                  <a:srgbClr val="000000"/>
                </a:solidFill>
                <a:latin typeface="Archivo"/>
                <a:ea typeface="Archivo"/>
                <a:cs typeface="Archivo"/>
                <a:sym typeface="Archivo"/>
              </a:rPr>
              <a:t>Granuloma formation in pulmonary sarcoidosis differs from the inflammatory process seen in </a:t>
            </a:r>
            <a:r>
              <a:rPr b="1" lang="en-CA" sz="1600">
                <a:latin typeface="Archivo"/>
                <a:ea typeface="Archivo"/>
                <a:cs typeface="Archivo"/>
                <a:sym typeface="Archivo"/>
              </a:rPr>
              <a:t>Tuberculosis </a:t>
            </a:r>
            <a:r>
              <a:rPr b="1" i="0" lang="en-CA" sz="1600" u="none" cap="none" strike="noStrike">
                <a:solidFill>
                  <a:srgbClr val="000000"/>
                </a:solidFill>
                <a:latin typeface="Archivo"/>
                <a:ea typeface="Archivo"/>
                <a:cs typeface="Archivo"/>
                <a:sym typeface="Archivo"/>
              </a:rPr>
              <a:t>because sarcoidosis is characterized by:</a:t>
            </a:r>
            <a:endParaRPr b="1" i="0" sz="1600" u="none" cap="none" strike="noStrike">
              <a:solidFill>
                <a:srgbClr val="000000"/>
              </a:solidFill>
              <a:latin typeface="Archivo"/>
              <a:ea typeface="Archivo"/>
              <a:cs typeface="Archivo"/>
              <a:sym typeface="Archivo"/>
            </a:endParaRPr>
          </a:p>
        </p:txBody>
      </p:sp>
      <p:sp>
        <p:nvSpPr>
          <p:cNvPr id="2039" name="Google Shape;2039;p131"/>
          <p:cNvSpPr txBox="1"/>
          <p:nvPr/>
        </p:nvSpPr>
        <p:spPr>
          <a:xfrm>
            <a:off x="611124" y="2761285"/>
            <a:ext cx="7039800" cy="14469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1800"/>
              <a:buFont typeface="Arial"/>
              <a:buNone/>
            </a:pPr>
            <a:r>
              <a:rPr i="0" lang="en-CA" sz="1600" u="sng" cap="none" strike="noStrike">
                <a:solidFill>
                  <a:schemeClr val="hlink"/>
                </a:solidFill>
                <a:latin typeface="Archivo"/>
                <a:ea typeface="Archivo"/>
                <a:cs typeface="Archivo"/>
                <a:sym typeface="Archivo"/>
                <a:hlinkClick action="ppaction://hlinksldjump" r:id="rId3"/>
              </a:rPr>
              <a:t>A)</a:t>
            </a:r>
            <a:r>
              <a:rPr i="0" lang="en-CA" sz="1600" u="none" cap="none" strike="noStrike">
                <a:solidFill>
                  <a:srgbClr val="000000"/>
                </a:solidFill>
                <a:latin typeface="Archivo"/>
                <a:ea typeface="Archivo"/>
                <a:cs typeface="Archivo"/>
                <a:sym typeface="Archivo"/>
              </a:rPr>
              <a:t> Caseating granulomas associated with infectious necrosis</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howjump?jump=nextslide"/>
              </a:rPr>
              <a:t>B)</a:t>
            </a:r>
            <a:r>
              <a:rPr i="0" lang="en-CA" sz="1600" cap="none" strike="noStrike">
                <a:solidFill>
                  <a:schemeClr val="hlink"/>
                </a:solidFill>
                <a:uFill>
                  <a:noFill/>
                </a:uFill>
                <a:latin typeface="Archivo"/>
                <a:ea typeface="Archivo"/>
                <a:cs typeface="Archivo"/>
                <a:sym typeface="Archivo"/>
                <a:hlinkClick action="ppaction://hlinkshowjump?jump=nextslide"/>
              </a:rPr>
              <a:t> </a:t>
            </a:r>
            <a:r>
              <a:rPr i="0" lang="en-CA" sz="1600" u="none" cap="none" strike="noStrike">
                <a:solidFill>
                  <a:srgbClr val="000000"/>
                </a:solidFill>
                <a:latin typeface="Archivo"/>
                <a:ea typeface="Archivo"/>
                <a:cs typeface="Archivo"/>
                <a:sym typeface="Archivo"/>
              </a:rPr>
              <a:t>Non-caseating granulomas from chronic immune inflammation</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4"/>
              </a:rPr>
              <a:t>C)</a:t>
            </a:r>
            <a:r>
              <a:rPr i="0" lang="en-CA" sz="1600" u="none" cap="none" strike="noStrike">
                <a:solidFill>
                  <a:srgbClr val="000000"/>
                </a:solidFill>
                <a:latin typeface="Archivo"/>
                <a:ea typeface="Archivo"/>
                <a:cs typeface="Archivo"/>
                <a:sym typeface="Archivo"/>
              </a:rPr>
              <a:t> Acute inflammatory exudate filling the alveoli</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5"/>
              </a:rPr>
              <a:t>D)</a:t>
            </a:r>
            <a:r>
              <a:rPr i="0" lang="en-CA" sz="1600" u="none" cap="none" strike="noStrike">
                <a:solidFill>
                  <a:srgbClr val="000000"/>
                </a:solidFill>
                <a:latin typeface="Archivo"/>
                <a:ea typeface="Archivo"/>
                <a:cs typeface="Archivo"/>
                <a:sym typeface="Archivo"/>
              </a:rPr>
              <a:t> Bacterial destruction of lung tissue</a:t>
            </a:r>
            <a:endParaRPr i="0" sz="1600" u="none" cap="none" strike="noStrike">
              <a:solidFill>
                <a:srgbClr val="000000"/>
              </a:solidFill>
              <a:latin typeface="Archivo"/>
              <a:ea typeface="Archivo"/>
              <a:cs typeface="Archivo"/>
              <a:sym typeface="Archivo"/>
            </a:endParaRPr>
          </a:p>
        </p:txBody>
      </p:sp>
      <p:sp>
        <p:nvSpPr>
          <p:cNvPr id="2040" name="Google Shape;2040;p131"/>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Roboto"/>
                <a:ea typeface="Roboto"/>
                <a:cs typeface="Roboto"/>
                <a:sym typeface="Roboto"/>
              </a:rPr>
              <a:t>Test Your Knowledge!</a:t>
            </a:r>
            <a:endParaRPr>
              <a:latin typeface="Roboto"/>
              <a:ea typeface="Roboto"/>
              <a:cs typeface="Roboto"/>
              <a:sym typeface="Roboto"/>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4" name="Shape 2044"/>
        <p:cNvGrpSpPr/>
        <p:nvPr/>
      </p:nvGrpSpPr>
      <p:grpSpPr>
        <a:xfrm>
          <a:off x="0" y="0"/>
          <a:ext cx="0" cy="0"/>
          <a:chOff x="0" y="0"/>
          <a:chExt cx="0" cy="0"/>
        </a:xfrm>
      </p:grpSpPr>
      <p:sp>
        <p:nvSpPr>
          <p:cNvPr id="2045" name="Google Shape;2045;p132"/>
          <p:cNvSpPr txBox="1"/>
          <p:nvPr/>
        </p:nvSpPr>
        <p:spPr>
          <a:xfrm>
            <a:off x="601975" y="1296050"/>
            <a:ext cx="8199000" cy="32196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800"/>
              </a:spcBef>
              <a:spcAft>
                <a:spcPts val="0"/>
              </a:spcAft>
              <a:buClr>
                <a:srgbClr val="000000"/>
              </a:buClr>
              <a:buSzPts val="1400"/>
              <a:buFont typeface="Arial"/>
              <a:buNone/>
            </a:pPr>
            <a:r>
              <a:rPr b="0" i="0" lang="en-CA" sz="1600" u="none" cap="none" strike="noStrike">
                <a:solidFill>
                  <a:srgbClr val="000000"/>
                </a:solidFill>
                <a:latin typeface="Arial"/>
                <a:ea typeface="Arial"/>
                <a:cs typeface="Arial"/>
                <a:sym typeface="Arial"/>
              </a:rPr>
              <a:t>Sarcoidosis is defined by the presence of </a:t>
            </a:r>
            <a:r>
              <a:rPr b="1" i="0" lang="en-CA" sz="1600" u="none" cap="none" strike="noStrike">
                <a:solidFill>
                  <a:srgbClr val="000000"/>
                </a:solidFill>
                <a:latin typeface="Arial"/>
                <a:ea typeface="Arial"/>
                <a:cs typeface="Arial"/>
                <a:sym typeface="Arial"/>
              </a:rPr>
              <a:t>non-caseating granulomas</a:t>
            </a:r>
            <a:r>
              <a:rPr b="0" i="0" lang="en-CA" sz="1600" u="none" cap="none" strike="noStrike">
                <a:solidFill>
                  <a:srgbClr val="000000"/>
                </a:solidFill>
                <a:latin typeface="Arial"/>
                <a:ea typeface="Arial"/>
                <a:cs typeface="Arial"/>
                <a:sym typeface="Arial"/>
              </a:rPr>
              <a:t>, which reflect a </a:t>
            </a:r>
            <a:r>
              <a:rPr i="0" lang="en-CA" sz="1600" u="none" cap="none" strike="noStrike">
                <a:solidFill>
                  <a:srgbClr val="000000"/>
                </a:solidFill>
              </a:rPr>
              <a:t>chronic, organized immune response </a:t>
            </a:r>
            <a:r>
              <a:rPr b="0" i="0" lang="en-CA" sz="1600" u="none" cap="none" strike="noStrike">
                <a:solidFill>
                  <a:srgbClr val="000000"/>
                </a:solidFill>
                <a:latin typeface="Arial"/>
                <a:ea typeface="Arial"/>
                <a:cs typeface="Arial"/>
                <a:sym typeface="Arial"/>
              </a:rPr>
              <a:t>rather than tissue necrosis. This distinguishes it from infectious lung diseases, such as tuberculosis</a:t>
            </a:r>
            <a:r>
              <a:rPr lang="en-CA" sz="1600"/>
              <a:t> (and pneumonia)</a:t>
            </a:r>
            <a:r>
              <a:rPr b="0" i="0" lang="en-CA" sz="1600" u="none" cap="none" strike="noStrike">
                <a:solidFill>
                  <a:srgbClr val="000000"/>
                </a:solidFill>
                <a:latin typeface="Arial"/>
                <a:ea typeface="Arial"/>
                <a:cs typeface="Arial"/>
                <a:sym typeface="Arial"/>
              </a:rPr>
              <a:t>, where inflammation is</a:t>
            </a:r>
            <a:r>
              <a:rPr lang="en-CA" sz="1600"/>
              <a:t> caseating with a necrotic centre.</a:t>
            </a:r>
            <a:endParaRPr sz="1600"/>
          </a:p>
          <a:p>
            <a:pPr indent="0" lvl="0" marL="0" marR="0" rtl="0" algn="l">
              <a:lnSpc>
                <a:spcPct val="115000"/>
              </a:lnSpc>
              <a:spcBef>
                <a:spcPts val="800"/>
              </a:spcBef>
              <a:spcAft>
                <a:spcPts val="0"/>
              </a:spcAft>
              <a:buClr>
                <a:srgbClr val="000000"/>
              </a:buClr>
              <a:buSzPts val="1400"/>
              <a:buFont typeface="Arial"/>
              <a:buNone/>
            </a:pPr>
            <a:r>
              <a:t/>
            </a:r>
            <a:endParaRPr sz="600"/>
          </a:p>
          <a:p>
            <a:pPr indent="0" lvl="0" marL="0" marR="0" rtl="0" algn="l">
              <a:lnSpc>
                <a:spcPct val="100000"/>
              </a:lnSpc>
              <a:spcBef>
                <a:spcPts val="800"/>
              </a:spcBef>
              <a:spcAft>
                <a:spcPts val="0"/>
              </a:spcAft>
              <a:buNone/>
            </a:pPr>
            <a:r>
              <a:rPr b="1" i="0" lang="en-CA" sz="1600" u="none" cap="none" strike="noStrike">
                <a:solidFill>
                  <a:srgbClr val="000000"/>
                </a:solidFill>
                <a:latin typeface="Arial"/>
                <a:ea typeface="Arial"/>
                <a:cs typeface="Arial"/>
                <a:sym typeface="Arial"/>
              </a:rPr>
              <a:t>A) Caseating granulomas associated with infectious necrosis</a:t>
            </a:r>
            <a:r>
              <a:rPr b="0" i="0" lang="en-CA" sz="1600" u="none" cap="none" strike="noStrike">
                <a:solidFill>
                  <a:srgbClr val="000000"/>
                </a:solidFill>
                <a:latin typeface="Arial"/>
                <a:ea typeface="Arial"/>
                <a:cs typeface="Arial"/>
                <a:sym typeface="Arial"/>
              </a:rPr>
              <a:t> are characteristic of diseases such as tuberculosis, not sarcoidosis</a:t>
            </a:r>
            <a:endParaRPr sz="1600"/>
          </a:p>
          <a:p>
            <a:pPr indent="0" lvl="0" marL="0" marR="0" rtl="0" algn="l">
              <a:lnSpc>
                <a:spcPct val="100000"/>
              </a:lnSpc>
              <a:spcBef>
                <a:spcPts val="800"/>
              </a:spcBef>
              <a:spcAft>
                <a:spcPts val="0"/>
              </a:spcAft>
              <a:buNone/>
            </a:pPr>
            <a:r>
              <a:rPr b="1" i="0" lang="en-CA" sz="1600" u="none" cap="none" strike="noStrike">
                <a:solidFill>
                  <a:srgbClr val="000000"/>
                </a:solidFill>
                <a:latin typeface="Arial"/>
                <a:ea typeface="Arial"/>
                <a:cs typeface="Arial"/>
                <a:sym typeface="Arial"/>
              </a:rPr>
              <a:t>C) Acute inflammatory exudate filling the alveoli</a:t>
            </a:r>
            <a:r>
              <a:rPr b="0" i="0" lang="en-CA" sz="1600" u="none" cap="none" strike="noStrike">
                <a:solidFill>
                  <a:srgbClr val="000000"/>
                </a:solidFill>
                <a:latin typeface="Arial"/>
                <a:ea typeface="Arial"/>
                <a:cs typeface="Arial"/>
                <a:sym typeface="Arial"/>
              </a:rPr>
              <a:t> describes pneumonia, where alveolar spaces are filled with neutrophils and fluid.</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None/>
            </a:pPr>
            <a:r>
              <a:rPr b="1" i="0" lang="en-CA" sz="1600" u="none" cap="none" strike="noStrike">
                <a:solidFill>
                  <a:srgbClr val="000000"/>
                </a:solidFill>
                <a:latin typeface="Arial"/>
                <a:ea typeface="Arial"/>
                <a:cs typeface="Arial"/>
                <a:sym typeface="Arial"/>
              </a:rPr>
              <a:t>D) Bacterial destruction of lung tissue</a:t>
            </a:r>
            <a:r>
              <a:rPr b="0" i="0" lang="en-CA" sz="1600" u="none" cap="none" strike="noStrike">
                <a:solidFill>
                  <a:srgbClr val="000000"/>
                </a:solidFill>
                <a:latin typeface="Arial"/>
                <a:ea typeface="Arial"/>
                <a:cs typeface="Arial"/>
                <a:sym typeface="Arial"/>
              </a:rPr>
              <a:t> reflects infectious pathology rather than immune-mediated granuloma formation.</a:t>
            </a:r>
            <a:endParaRPr sz="1600"/>
          </a:p>
        </p:txBody>
      </p:sp>
      <p:sp>
        <p:nvSpPr>
          <p:cNvPr id="2046" name="Google Shape;2046;p132"/>
          <p:cNvSpPr txBox="1"/>
          <p:nvPr/>
        </p:nvSpPr>
        <p:spPr>
          <a:xfrm>
            <a:off x="6577318" y="4387672"/>
            <a:ext cx="19626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ial"/>
                <a:ea typeface="Arial"/>
                <a:cs typeface="Arial"/>
                <a:sym typeface="Arial"/>
                <a:hlinkClick action="ppaction://hlinksldjump" r:id="rId3"/>
              </a:rPr>
              <a:t>Back to </a:t>
            </a:r>
            <a:r>
              <a:rPr b="1" lang="en-CA" sz="2000" u="sng">
                <a:solidFill>
                  <a:schemeClr val="hlink"/>
                </a:solidFill>
                <a:hlinkClick action="ppaction://hlinksldjump" r:id="rId4"/>
              </a:rPr>
              <a:t>m</a:t>
            </a:r>
            <a:r>
              <a:rPr b="1" i="0" lang="en-CA" sz="2000" u="sng" cap="none" strike="noStrike">
                <a:solidFill>
                  <a:schemeClr val="hlink"/>
                </a:solidFill>
                <a:latin typeface="Arial"/>
                <a:ea typeface="Arial"/>
                <a:cs typeface="Arial"/>
                <a:sym typeface="Arial"/>
                <a:hlinkClick action="ppaction://hlinksldjump" r:id="rId5"/>
              </a:rPr>
              <a:t>enu</a:t>
            </a:r>
            <a:endParaRPr b="1" i="0" sz="2000" u="none" cap="none" strike="noStrike">
              <a:solidFill>
                <a:srgbClr val="000000"/>
              </a:solidFill>
              <a:latin typeface="Arial"/>
              <a:ea typeface="Arial"/>
              <a:cs typeface="Arial"/>
              <a:sym typeface="Arial"/>
            </a:endParaRPr>
          </a:p>
        </p:txBody>
      </p:sp>
      <p:sp>
        <p:nvSpPr>
          <p:cNvPr id="2047" name="Google Shape;2047;p132"/>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Roboto"/>
                <a:ea typeface="Roboto"/>
                <a:cs typeface="Roboto"/>
                <a:sym typeface="Roboto"/>
              </a:rPr>
              <a:t>Correct Answer!</a:t>
            </a:r>
            <a:endParaRPr>
              <a:latin typeface="Roboto"/>
              <a:ea typeface="Roboto"/>
              <a:cs typeface="Roboto"/>
              <a:sym typeface="Roboto"/>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1" name="Shape 2051"/>
        <p:cNvGrpSpPr/>
        <p:nvPr/>
      </p:nvGrpSpPr>
      <p:grpSpPr>
        <a:xfrm>
          <a:off x="0" y="0"/>
          <a:ext cx="0" cy="0"/>
          <a:chOff x="0" y="0"/>
          <a:chExt cx="0" cy="0"/>
        </a:xfrm>
      </p:grpSpPr>
      <p:sp>
        <p:nvSpPr>
          <p:cNvPr id="2052" name="Google Shape;2052;p133"/>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2053" name="Google Shape;2053;p133"/>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054" name="Google Shape;2054;p133"/>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8" name="Shape 2058"/>
        <p:cNvGrpSpPr/>
        <p:nvPr/>
      </p:nvGrpSpPr>
      <p:grpSpPr>
        <a:xfrm>
          <a:off x="0" y="0"/>
          <a:ext cx="0" cy="0"/>
          <a:chOff x="0" y="0"/>
          <a:chExt cx="0" cy="0"/>
        </a:xfrm>
      </p:grpSpPr>
      <p:sp>
        <p:nvSpPr>
          <p:cNvPr id="2059" name="Google Shape;2059;p134"/>
          <p:cNvSpPr/>
          <p:nvPr/>
        </p:nvSpPr>
        <p:spPr>
          <a:xfrm>
            <a:off x="4472750" y="544550"/>
            <a:ext cx="4025400" cy="40797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2060" name="Google Shape;2060;p134"/>
          <p:cNvSpPr/>
          <p:nvPr/>
        </p:nvSpPr>
        <p:spPr>
          <a:xfrm>
            <a:off x="850964" y="367060"/>
            <a:ext cx="2766600" cy="986100"/>
          </a:xfrm>
          <a:prstGeom prst="roundRect">
            <a:avLst>
              <a:gd fmla="val 50000" name="adj"/>
            </a:avLst>
          </a:prstGeom>
          <a:solidFill>
            <a:srgbClr val="B1D7DC"/>
          </a:solidFill>
          <a:ln cap="flat" cmpd="sng" w="19050">
            <a:solidFill>
              <a:srgbClr val="6825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1" name="Google Shape;2061;p134"/>
          <p:cNvSpPr txBox="1"/>
          <p:nvPr>
            <p:ph idx="1" type="body"/>
          </p:nvPr>
        </p:nvSpPr>
        <p:spPr>
          <a:xfrm>
            <a:off x="313275" y="1599055"/>
            <a:ext cx="4025400" cy="3251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b="1" lang="en-CA">
                <a:solidFill>
                  <a:schemeClr val="dk1"/>
                </a:solidFill>
                <a:latin typeface="Archivo"/>
                <a:ea typeface="Archivo"/>
                <a:cs typeface="Archivo"/>
                <a:sym typeface="Archivo"/>
              </a:rPr>
              <a:t>Mechanism</a:t>
            </a:r>
            <a:r>
              <a:rPr lang="en-CA">
                <a:solidFill>
                  <a:schemeClr val="dk1"/>
                </a:solidFill>
                <a:latin typeface="Archivo"/>
                <a:ea typeface="Archivo"/>
                <a:cs typeface="Archivo"/>
                <a:sym typeface="Archivo"/>
              </a:rPr>
              <a:t>:</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Char char="●"/>
            </a:pPr>
            <a:r>
              <a:rPr lang="en-CA">
                <a:solidFill>
                  <a:schemeClr val="dk1"/>
                </a:solidFill>
                <a:latin typeface="Archivo"/>
                <a:ea typeface="Archivo"/>
                <a:cs typeface="Archivo"/>
                <a:sym typeface="Archivo"/>
              </a:rPr>
              <a:t>Granulomas form within alveolar walls and lung parenchyma</a:t>
            </a:r>
            <a:r>
              <a:rPr baseline="30000" lang="en-CA" sz="1100">
                <a:solidFill>
                  <a:schemeClr val="dk1"/>
                </a:solidFill>
                <a:latin typeface="Archivo"/>
                <a:ea typeface="Archivo"/>
                <a:cs typeface="Archivo"/>
                <a:sym typeface="Archivo"/>
              </a:rPr>
              <a:t>6</a:t>
            </a:r>
            <a:endParaRPr>
              <a:solidFill>
                <a:schemeClr val="dk1"/>
              </a:solidFill>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Char char="●"/>
            </a:pPr>
            <a:r>
              <a:rPr lang="en-CA">
                <a:solidFill>
                  <a:schemeClr val="dk1"/>
                </a:solidFill>
                <a:latin typeface="Archivo"/>
                <a:ea typeface="Archivo"/>
                <a:cs typeface="Archivo"/>
                <a:sym typeface="Archivo"/>
              </a:rPr>
              <a:t>Inflammation</a:t>
            </a:r>
            <a:r>
              <a:rPr lang="en-CA">
                <a:solidFill>
                  <a:schemeClr val="dk1"/>
                </a:solidFill>
                <a:latin typeface="Archivo"/>
                <a:ea typeface="Archivo"/>
                <a:cs typeface="Archivo"/>
                <a:sym typeface="Archivo"/>
              </a:rPr>
              <a:t> thickens the alveolar-capillary membrane</a:t>
            </a:r>
            <a:r>
              <a:rPr baseline="30000" lang="en-CA" sz="1100">
                <a:solidFill>
                  <a:schemeClr val="dk1"/>
                </a:solidFill>
                <a:latin typeface="Archivo"/>
                <a:ea typeface="Archivo"/>
                <a:cs typeface="Archivo"/>
                <a:sym typeface="Archivo"/>
              </a:rPr>
              <a:t>8</a:t>
            </a:r>
            <a:endParaRPr>
              <a:solidFill>
                <a:schemeClr val="dk1"/>
              </a:solidFill>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Char char="●"/>
            </a:pPr>
            <a:r>
              <a:rPr lang="en-CA">
                <a:solidFill>
                  <a:schemeClr val="dk1"/>
                </a:solidFill>
                <a:latin typeface="Archivo"/>
                <a:ea typeface="Archivo"/>
                <a:cs typeface="Archivo"/>
                <a:sym typeface="Archivo"/>
              </a:rPr>
              <a:t>Leads to reduced </a:t>
            </a:r>
            <a:r>
              <a:rPr lang="en-CA">
                <a:solidFill>
                  <a:schemeClr val="dk1"/>
                </a:solidFill>
                <a:latin typeface="Archivo"/>
                <a:ea typeface="Archivo"/>
                <a:cs typeface="Archivo"/>
                <a:sym typeface="Archivo"/>
              </a:rPr>
              <a:t>diffusion capacity</a:t>
            </a:r>
            <a:r>
              <a:rPr baseline="30000" lang="en-CA" sz="1100">
                <a:solidFill>
                  <a:schemeClr val="dk1"/>
                </a:solidFill>
                <a:latin typeface="Archivo"/>
                <a:ea typeface="Archivo"/>
                <a:cs typeface="Archivo"/>
                <a:sym typeface="Archivo"/>
              </a:rPr>
              <a:t>8</a:t>
            </a:r>
            <a:endParaRPr>
              <a:latin typeface="Archivo"/>
              <a:ea typeface="Archivo"/>
              <a:cs typeface="Archivo"/>
              <a:sym typeface="Archivo"/>
            </a:endParaRPr>
          </a:p>
          <a:p>
            <a:pPr indent="-222250" lvl="0" marL="285750" rtl="0" algn="l">
              <a:lnSpc>
                <a:spcPct val="100000"/>
              </a:lnSpc>
              <a:spcBef>
                <a:spcPts val="0"/>
              </a:spcBef>
              <a:spcAft>
                <a:spcPts val="0"/>
              </a:spcAft>
              <a:buSzPts val="1000"/>
              <a:buFont typeface="Raleway"/>
              <a:buNone/>
            </a:pPr>
            <a:r>
              <a:t/>
            </a:r>
            <a:endParaRPr>
              <a:solidFill>
                <a:schemeClr val="dk1"/>
              </a:solidFill>
              <a:latin typeface="Archivo"/>
              <a:ea typeface="Archivo"/>
              <a:cs typeface="Archivo"/>
              <a:sym typeface="Archivo"/>
            </a:endParaRPr>
          </a:p>
          <a:p>
            <a:pPr indent="0" lvl="0" marL="0" rtl="0" algn="l">
              <a:lnSpc>
                <a:spcPct val="100000"/>
              </a:lnSpc>
              <a:spcBef>
                <a:spcPts val="0"/>
              </a:spcBef>
              <a:spcAft>
                <a:spcPts val="0"/>
              </a:spcAft>
              <a:buSzPts val="1000"/>
              <a:buNone/>
            </a:pPr>
            <a:r>
              <a:rPr b="1" lang="en-CA">
                <a:solidFill>
                  <a:schemeClr val="dk1"/>
                </a:solidFill>
                <a:latin typeface="Archivo"/>
                <a:ea typeface="Archivo"/>
                <a:cs typeface="Archivo"/>
                <a:sym typeface="Archivo"/>
              </a:rPr>
              <a:t>Clinical manifestations:</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Char char="●"/>
            </a:pPr>
            <a:r>
              <a:rPr lang="en-CA">
                <a:solidFill>
                  <a:schemeClr val="dk1"/>
                </a:solidFill>
                <a:latin typeface="Archivo"/>
                <a:ea typeface="Archivo"/>
                <a:cs typeface="Archivo"/>
                <a:sym typeface="Archivo"/>
              </a:rPr>
              <a:t>Hypoxemia from decreased oxygen transfer</a:t>
            </a:r>
            <a:r>
              <a:rPr baseline="30000" lang="en-CA" sz="1100">
                <a:solidFill>
                  <a:schemeClr val="dk1"/>
                </a:solidFill>
                <a:latin typeface="Archivo"/>
                <a:ea typeface="Archivo"/>
                <a:cs typeface="Archivo"/>
                <a:sym typeface="Archivo"/>
              </a:rPr>
              <a:t>9</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Char char="●"/>
            </a:pPr>
            <a:r>
              <a:rPr lang="en-CA">
                <a:solidFill>
                  <a:schemeClr val="dk1"/>
                </a:solidFill>
                <a:latin typeface="Archivo"/>
                <a:ea typeface="Archivo"/>
                <a:cs typeface="Archivo"/>
                <a:sym typeface="Archivo"/>
              </a:rPr>
              <a:t>Dyspnea and persistent cough</a:t>
            </a:r>
            <a:r>
              <a:rPr baseline="30000" lang="en-CA" sz="1100">
                <a:solidFill>
                  <a:schemeClr val="dk1"/>
                </a:solidFill>
                <a:latin typeface="Archivo"/>
                <a:ea typeface="Archivo"/>
                <a:cs typeface="Archivo"/>
                <a:sym typeface="Archivo"/>
              </a:rPr>
              <a:t>6</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Char char="●"/>
            </a:pPr>
            <a:r>
              <a:rPr lang="en-CA">
                <a:solidFill>
                  <a:schemeClr val="dk1"/>
                </a:solidFill>
                <a:latin typeface="Archivo"/>
                <a:ea typeface="Archivo"/>
                <a:cs typeface="Archivo"/>
                <a:sym typeface="Archivo"/>
              </a:rPr>
              <a:t>Impaired gas exchange </a:t>
            </a:r>
            <a:r>
              <a:rPr lang="en-CA">
                <a:solidFill>
                  <a:schemeClr val="dk1"/>
                </a:solidFill>
                <a:latin typeface="Archivo"/>
                <a:ea typeface="Archivo"/>
                <a:cs typeface="Archivo"/>
                <a:sym typeface="Archivo"/>
              </a:rPr>
              <a:t>efficiency</a:t>
            </a:r>
            <a:r>
              <a:rPr baseline="30000" lang="en-CA" sz="1100">
                <a:solidFill>
                  <a:schemeClr val="dk1"/>
                </a:solidFill>
                <a:latin typeface="Archivo"/>
                <a:ea typeface="Archivo"/>
                <a:cs typeface="Archivo"/>
                <a:sym typeface="Archivo"/>
              </a:rPr>
              <a:t>8</a:t>
            </a:r>
            <a:r>
              <a:rPr lang="en-CA">
                <a:solidFill>
                  <a:schemeClr val="dk1"/>
                </a:solidFill>
                <a:latin typeface="Archivo"/>
                <a:ea typeface="Archivo"/>
                <a:cs typeface="Archivo"/>
                <a:sym typeface="Archivo"/>
              </a:rPr>
              <a:t> </a:t>
            </a:r>
            <a:endParaRPr>
              <a:latin typeface="Archivo"/>
              <a:ea typeface="Archivo"/>
              <a:cs typeface="Archivo"/>
              <a:sym typeface="Archivo"/>
            </a:endParaRPr>
          </a:p>
        </p:txBody>
      </p:sp>
      <p:sp>
        <p:nvSpPr>
          <p:cNvPr id="2062" name="Google Shape;2062;p134"/>
          <p:cNvSpPr txBox="1"/>
          <p:nvPr>
            <p:ph type="title"/>
          </p:nvPr>
        </p:nvSpPr>
        <p:spPr>
          <a:xfrm>
            <a:off x="940262" y="369847"/>
            <a:ext cx="2565000" cy="643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CA">
                <a:latin typeface="Archivo"/>
                <a:ea typeface="Archivo"/>
                <a:cs typeface="Archivo"/>
                <a:sym typeface="Archivo"/>
              </a:rPr>
              <a:t>Alveoli</a:t>
            </a:r>
            <a:endParaRPr>
              <a:latin typeface="Archivo"/>
              <a:ea typeface="Archivo"/>
              <a:cs typeface="Archivo"/>
              <a:sym typeface="Archivo"/>
            </a:endParaRPr>
          </a:p>
        </p:txBody>
      </p:sp>
      <p:sp>
        <p:nvSpPr>
          <p:cNvPr id="2063" name="Google Shape;2063;p134"/>
          <p:cNvSpPr txBox="1"/>
          <p:nvPr/>
        </p:nvSpPr>
        <p:spPr>
          <a:xfrm>
            <a:off x="1163529" y="916300"/>
            <a:ext cx="25044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1800" u="none" cap="none" strike="noStrike">
                <a:solidFill>
                  <a:srgbClr val="000000"/>
                </a:solidFill>
                <a:latin typeface="Archivo"/>
                <a:ea typeface="Archivo"/>
                <a:cs typeface="Archivo"/>
                <a:sym typeface="Archivo"/>
              </a:rPr>
              <a:t>Alveolar Dysfunction</a:t>
            </a:r>
            <a:endParaRPr>
              <a:latin typeface="Archivo"/>
              <a:ea typeface="Archivo"/>
              <a:cs typeface="Archivo"/>
              <a:sym typeface="Archivo"/>
            </a:endParaRPr>
          </a:p>
        </p:txBody>
      </p:sp>
      <p:sp>
        <p:nvSpPr>
          <p:cNvPr id="2064" name="Google Shape;2064;p134"/>
          <p:cNvSpPr txBox="1"/>
          <p:nvPr/>
        </p:nvSpPr>
        <p:spPr>
          <a:xfrm>
            <a:off x="4571000" y="2594450"/>
            <a:ext cx="3828900" cy="1766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CA" sz="1600">
                <a:solidFill>
                  <a:schemeClr val="dk1"/>
                </a:solidFill>
                <a:latin typeface="Archivo"/>
                <a:ea typeface="Archivo"/>
                <a:cs typeface="Archivo"/>
                <a:sym typeface="Archivo"/>
              </a:rPr>
              <a:t>Course Callout</a:t>
            </a:r>
            <a:endParaRPr b="1" sz="1600">
              <a:solidFill>
                <a:schemeClr val="dk1"/>
              </a:solidFill>
              <a:latin typeface="Archivo"/>
              <a:ea typeface="Archivo"/>
              <a:cs typeface="Archivo"/>
              <a:sym typeface="Archivo"/>
            </a:endParaRPr>
          </a:p>
          <a:p>
            <a:pPr indent="0" lvl="0" marL="0" rtl="0" algn="ctr">
              <a:lnSpc>
                <a:spcPct val="115000"/>
              </a:lnSpc>
              <a:spcBef>
                <a:spcPts val="0"/>
              </a:spcBef>
              <a:spcAft>
                <a:spcPts val="0"/>
              </a:spcAft>
              <a:buClr>
                <a:schemeClr val="dk1"/>
              </a:buClr>
              <a:buSzPts val="1100"/>
              <a:buFont typeface="Arial"/>
              <a:buNone/>
            </a:pPr>
            <a:r>
              <a:t/>
            </a:r>
            <a:endParaRPr b="1" sz="600">
              <a:solidFill>
                <a:schemeClr val="dk1"/>
              </a:solidFill>
              <a:latin typeface="Archivo"/>
              <a:ea typeface="Archivo"/>
              <a:cs typeface="Archivo"/>
              <a:sym typeface="Archivo"/>
            </a:endParaRPr>
          </a:p>
          <a:p>
            <a:pPr indent="0" lvl="0" marL="0" rtl="0" algn="ctr">
              <a:lnSpc>
                <a:spcPct val="115000"/>
              </a:lnSpc>
              <a:spcBef>
                <a:spcPts val="0"/>
              </a:spcBef>
              <a:spcAft>
                <a:spcPts val="0"/>
              </a:spcAft>
              <a:buClr>
                <a:schemeClr val="dk1"/>
              </a:buClr>
              <a:buSzPts val="1100"/>
              <a:buFont typeface="Arial"/>
              <a:buNone/>
            </a:pPr>
            <a:r>
              <a:rPr lang="en-CA">
                <a:solidFill>
                  <a:schemeClr val="dk1"/>
                </a:solidFill>
                <a:latin typeface="Archivo"/>
                <a:ea typeface="Archivo"/>
                <a:cs typeface="Archivo"/>
                <a:sym typeface="Archivo"/>
              </a:rPr>
              <a:t>Sarcoidosis leaves alveoli intact but impairs its function of diffusion. Alternatively, emphysema destroys alveolar walls and permanently enlarges airspaces. This reduces the surface area for gas exchange.</a:t>
            </a:r>
            <a:r>
              <a:rPr baseline="30000" lang="en-CA" sz="1100">
                <a:solidFill>
                  <a:schemeClr val="dk1"/>
                </a:solidFill>
                <a:latin typeface="Archivo"/>
                <a:ea typeface="Archivo"/>
                <a:cs typeface="Archivo"/>
                <a:sym typeface="Archivo"/>
              </a:rPr>
              <a:t>7</a:t>
            </a:r>
            <a:endParaRPr b="1" sz="1600">
              <a:solidFill>
                <a:schemeClr val="dk1"/>
              </a:solidFill>
              <a:latin typeface="Archivo"/>
              <a:ea typeface="Archivo"/>
              <a:cs typeface="Archivo"/>
              <a:sym typeface="Archivo"/>
            </a:endParaRPr>
          </a:p>
        </p:txBody>
      </p:sp>
      <p:pic>
        <p:nvPicPr>
          <p:cNvPr descr="This may contain: an illustration of the anatomy of the human heart and blood vessels, labeled alveoli" id="2065" name="Google Shape;2065;p134"/>
          <p:cNvPicPr preferRelativeResize="0"/>
          <p:nvPr/>
        </p:nvPicPr>
        <p:blipFill rotWithShape="1">
          <a:blip r:embed="rId3">
            <a:alphaModFix/>
          </a:blip>
          <a:srcRect b="8900" l="11778" r="6444" t="19649"/>
          <a:stretch/>
        </p:blipFill>
        <p:spPr>
          <a:xfrm>
            <a:off x="5320325" y="610157"/>
            <a:ext cx="2565000" cy="2101500"/>
          </a:xfrm>
          <a:prstGeom prst="roundRect">
            <a:avLst>
              <a:gd fmla="val 16667" name="adj"/>
            </a:avLst>
          </a:prstGeom>
          <a:noFill/>
          <a:ln>
            <a:noFill/>
          </a:ln>
          <a:effectLst>
            <a:outerShdw blurRad="76200" rotWithShape="0" algn="tl" dir="7800000" dist="38100">
              <a:srgbClr val="000000">
                <a:alpha val="40000"/>
              </a:srgbClr>
            </a:outerShdw>
          </a:effectLst>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9" name="Shape 2069"/>
        <p:cNvGrpSpPr/>
        <p:nvPr/>
      </p:nvGrpSpPr>
      <p:grpSpPr>
        <a:xfrm>
          <a:off x="0" y="0"/>
          <a:ext cx="0" cy="0"/>
          <a:chOff x="0" y="0"/>
          <a:chExt cx="0" cy="0"/>
        </a:xfrm>
      </p:grpSpPr>
      <p:sp>
        <p:nvSpPr>
          <p:cNvPr id="2070" name="Google Shape;2070;p135"/>
          <p:cNvSpPr txBox="1"/>
          <p:nvPr/>
        </p:nvSpPr>
        <p:spPr>
          <a:xfrm>
            <a:off x="708660" y="1632951"/>
            <a:ext cx="7301700" cy="218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1600" u="none" cap="none" strike="noStrike">
                <a:solidFill>
                  <a:srgbClr val="000000"/>
                </a:solidFill>
                <a:latin typeface="Archivo"/>
                <a:ea typeface="Archivo"/>
                <a:cs typeface="Archivo"/>
                <a:sym typeface="Archivo"/>
              </a:rPr>
              <a:t>Which feature best distinguishes alveolar involvement in sarcoidosis from emphysema?</a:t>
            </a:r>
            <a:endParaRPr sz="1600">
              <a:latin typeface="Archivo"/>
              <a:ea typeface="Archivo"/>
              <a:cs typeface="Archivo"/>
              <a:sym typeface="Archivo"/>
            </a:endParaRPr>
          </a:p>
          <a:p>
            <a:pPr indent="0" lvl="0" marL="0" marR="0" rtl="0" algn="l">
              <a:lnSpc>
                <a:spcPct val="100000"/>
              </a:lnSpc>
              <a:spcBef>
                <a:spcPts val="0"/>
              </a:spcBef>
              <a:spcAft>
                <a:spcPts val="0"/>
              </a:spcAft>
              <a:buNone/>
            </a:pPr>
            <a:r>
              <a:t/>
            </a:r>
            <a:endParaRPr b="1" i="0" sz="1600" u="none" cap="none" strike="noStrike">
              <a:solidFill>
                <a:srgbClr val="000000"/>
              </a:solidFill>
              <a:latin typeface="Archivo"/>
              <a:ea typeface="Archivo"/>
              <a:cs typeface="Archivo"/>
              <a:sym typeface="Archivo"/>
            </a:endParaRPr>
          </a:p>
          <a:p>
            <a:pPr indent="0" lvl="0" marL="0" marR="0" rtl="0" algn="l">
              <a:lnSpc>
                <a:spcPct val="150000"/>
              </a:lnSpc>
              <a:spcBef>
                <a:spcPts val="0"/>
              </a:spcBef>
              <a:spcAft>
                <a:spcPts val="0"/>
              </a:spcAft>
              <a:buNone/>
            </a:pPr>
            <a:r>
              <a:rPr i="0" lang="en-CA" sz="1600" u="sng" cap="none" strike="noStrike">
                <a:solidFill>
                  <a:schemeClr val="hlink"/>
                </a:solidFill>
                <a:latin typeface="Archivo"/>
                <a:ea typeface="Archivo"/>
                <a:cs typeface="Archivo"/>
                <a:sym typeface="Archivo"/>
                <a:hlinkClick action="ppaction://hlinksldjump" r:id="rId3"/>
              </a:rPr>
              <a:t>A)</a:t>
            </a:r>
            <a:r>
              <a:rPr i="0" lang="en-CA" sz="1600" u="none" cap="none" strike="noStrike">
                <a:solidFill>
                  <a:srgbClr val="000000"/>
                </a:solidFill>
                <a:latin typeface="Archivo"/>
                <a:ea typeface="Archivo"/>
                <a:cs typeface="Archivo"/>
                <a:sym typeface="Archivo"/>
              </a:rPr>
              <a:t> Progressive shortness of breath</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4"/>
              </a:rPr>
              <a:t>B)</a:t>
            </a:r>
            <a:r>
              <a:rPr i="0" lang="en-CA" sz="1600" u="none" cap="none" strike="noStrike">
                <a:solidFill>
                  <a:srgbClr val="000000"/>
                </a:solidFill>
                <a:latin typeface="Archivo"/>
                <a:ea typeface="Archivo"/>
                <a:cs typeface="Archivo"/>
                <a:sym typeface="Archivo"/>
              </a:rPr>
              <a:t> Reduced oxygen availability</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howjump?jump=nextslide"/>
              </a:rPr>
              <a:t>C)</a:t>
            </a:r>
            <a:r>
              <a:rPr i="0" lang="en-CA" sz="1600" u="none" cap="none" strike="noStrike">
                <a:solidFill>
                  <a:srgbClr val="000000"/>
                </a:solidFill>
                <a:latin typeface="Archivo"/>
                <a:ea typeface="Archivo"/>
                <a:cs typeface="Archivo"/>
                <a:sym typeface="Archivo"/>
              </a:rPr>
              <a:t> Inflammatory involvement without alveolar destruction</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5"/>
              </a:rPr>
              <a:t>D)</a:t>
            </a:r>
            <a:r>
              <a:rPr i="0" lang="en-CA" sz="1600" u="none" cap="none" strike="noStrike">
                <a:solidFill>
                  <a:srgbClr val="000000"/>
                </a:solidFill>
                <a:latin typeface="Archivo"/>
                <a:ea typeface="Archivo"/>
                <a:cs typeface="Archivo"/>
                <a:sym typeface="Archivo"/>
              </a:rPr>
              <a:t> Chronic disease progression</a:t>
            </a:r>
            <a:endParaRPr sz="1600">
              <a:latin typeface="Archivo"/>
              <a:ea typeface="Archivo"/>
              <a:cs typeface="Archivo"/>
              <a:sym typeface="Archivo"/>
            </a:endParaRPr>
          </a:p>
        </p:txBody>
      </p:sp>
      <p:sp>
        <p:nvSpPr>
          <p:cNvPr id="2071" name="Google Shape;2071;p135"/>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Roboto"/>
                <a:ea typeface="Roboto"/>
                <a:cs typeface="Roboto"/>
                <a:sym typeface="Roboto"/>
              </a:rPr>
              <a:t>Test Your Knowledge!</a:t>
            </a:r>
            <a:endParaRPr>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1" name="Shape 1761"/>
        <p:cNvGrpSpPr/>
        <p:nvPr/>
      </p:nvGrpSpPr>
      <p:grpSpPr>
        <a:xfrm>
          <a:off x="0" y="0"/>
          <a:ext cx="0" cy="0"/>
          <a:chOff x="0" y="0"/>
          <a:chExt cx="0" cy="0"/>
        </a:xfrm>
      </p:grpSpPr>
      <p:pic>
        <p:nvPicPr>
          <p:cNvPr id="1762" name="Google Shape;1762;p100"/>
          <p:cNvPicPr preferRelativeResize="0"/>
          <p:nvPr/>
        </p:nvPicPr>
        <p:blipFill rotWithShape="1">
          <a:blip r:embed="rId3">
            <a:alphaModFix/>
          </a:blip>
          <a:srcRect b="31493" l="0" r="0" t="0"/>
          <a:stretch/>
        </p:blipFill>
        <p:spPr>
          <a:xfrm>
            <a:off x="5621600" y="796250"/>
            <a:ext cx="2290550" cy="4347251"/>
          </a:xfrm>
          <a:prstGeom prst="rect">
            <a:avLst/>
          </a:prstGeom>
          <a:noFill/>
          <a:ln>
            <a:noFill/>
          </a:ln>
        </p:spPr>
      </p:pic>
      <p:cxnSp>
        <p:nvCxnSpPr>
          <p:cNvPr id="1763" name="Google Shape;1763;p100"/>
          <p:cNvCxnSpPr>
            <a:endCxn id="1764" idx="6"/>
          </p:cNvCxnSpPr>
          <p:nvPr/>
        </p:nvCxnSpPr>
        <p:spPr>
          <a:xfrm flipH="1" rot="10800000">
            <a:off x="1398982" y="1405410"/>
            <a:ext cx="5262600" cy="2188200"/>
          </a:xfrm>
          <a:prstGeom prst="bentConnector3">
            <a:avLst>
              <a:gd fmla="val 66059" name="adj1"/>
            </a:avLst>
          </a:prstGeom>
          <a:noFill/>
          <a:ln cap="flat" cmpd="sng" w="9525">
            <a:solidFill>
              <a:schemeClr val="dk1"/>
            </a:solidFill>
            <a:prstDash val="solid"/>
            <a:round/>
            <a:headEnd len="sm" w="sm" type="none"/>
            <a:tailEnd len="med" w="med" type="triangle"/>
          </a:ln>
        </p:spPr>
      </p:cxnSp>
      <p:sp>
        <p:nvSpPr>
          <p:cNvPr id="1765" name="Google Shape;1765;p100"/>
          <p:cNvSpPr txBox="1"/>
          <p:nvPr>
            <p:ph type="ctrTitle"/>
          </p:nvPr>
        </p:nvSpPr>
        <p:spPr>
          <a:xfrm>
            <a:off x="1343782" y="1024128"/>
            <a:ext cx="3340200" cy="2523000"/>
          </a:xfrm>
          <a:prstGeom prst="rect">
            <a:avLst/>
          </a:prstGeom>
          <a:noFill/>
          <a:ln>
            <a:noFill/>
          </a:ln>
        </p:spPr>
        <p:txBody>
          <a:bodyPr anchorCtr="0" anchor="b" bIns="91425" lIns="91425" spcFirstLastPara="1" rIns="91425" wrap="square" tIns="91425">
            <a:noAutofit/>
          </a:bodyPr>
          <a:lstStyle/>
          <a:p>
            <a:pPr indent="0" lvl="0" marL="0" rtl="0" algn="l">
              <a:lnSpc>
                <a:spcPct val="80000"/>
              </a:lnSpc>
              <a:spcBef>
                <a:spcPts val="0"/>
              </a:spcBef>
              <a:spcAft>
                <a:spcPts val="0"/>
              </a:spcAft>
              <a:buClr>
                <a:srgbClr val="191919"/>
              </a:buClr>
              <a:buSzPts val="5200"/>
              <a:buNone/>
            </a:pPr>
            <a:r>
              <a:rPr lang="en-CA" sz="4500">
                <a:solidFill>
                  <a:schemeClr val="accent2"/>
                </a:solidFill>
              </a:rPr>
              <a:t>Sarcoidosis in the </a:t>
            </a:r>
            <a:r>
              <a:rPr lang="en-CA" sz="4500">
                <a:solidFill>
                  <a:schemeClr val="accent4"/>
                </a:solidFill>
              </a:rPr>
              <a:t>Immune </a:t>
            </a:r>
            <a:r>
              <a:rPr lang="en-CA" sz="4500">
                <a:solidFill>
                  <a:schemeClr val="accent4"/>
                </a:solidFill>
              </a:rPr>
              <a:t>System</a:t>
            </a:r>
            <a:endParaRPr i="1" sz="4100">
              <a:solidFill>
                <a:schemeClr val="accent4"/>
              </a:solidFill>
            </a:endParaRPr>
          </a:p>
        </p:txBody>
      </p:sp>
      <p:sp>
        <p:nvSpPr>
          <p:cNvPr id="1764" name="Google Shape;1764;p100">
            <a:hlinkClick action="ppaction://hlinkshowjump?jump=nextslide"/>
          </p:cNvPr>
          <p:cNvSpPr/>
          <p:nvPr/>
        </p:nvSpPr>
        <p:spPr>
          <a:xfrm flipH="1">
            <a:off x="6661582" y="1300110"/>
            <a:ext cx="210600" cy="210600"/>
          </a:xfrm>
          <a:prstGeom prst="ellips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6" name="Google Shape;1766;p100"/>
          <p:cNvSpPr txBox="1"/>
          <p:nvPr/>
        </p:nvSpPr>
        <p:spPr>
          <a:xfrm>
            <a:off x="4865146" y="1125027"/>
            <a:ext cx="15228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1200" u="sng" cap="none" strike="noStrike">
                <a:solidFill>
                  <a:schemeClr val="hlink"/>
                </a:solidFill>
                <a:latin typeface="Arial"/>
                <a:ea typeface="Arial"/>
                <a:cs typeface="Arial"/>
                <a:sym typeface="Arial"/>
                <a:hlinkClick action="ppaction://hlinksldjump" r:id="rId4"/>
              </a:rPr>
              <a:t>Click here to </a:t>
            </a:r>
            <a:r>
              <a:rPr b="1" lang="en-CA" sz="1200" u="sng">
                <a:solidFill>
                  <a:schemeClr val="hlink"/>
                </a:solidFill>
                <a:hlinkClick action="ppaction://hlinksldjump" r:id="rId5"/>
              </a:rPr>
              <a:t>play</a:t>
            </a:r>
            <a:endParaRPr/>
          </a:p>
        </p:txBody>
      </p:sp>
      <p:sp>
        <p:nvSpPr>
          <p:cNvPr id="1767" name="Google Shape;1767;p100"/>
          <p:cNvSpPr txBox="1"/>
          <p:nvPr/>
        </p:nvSpPr>
        <p:spPr>
          <a:xfrm>
            <a:off x="938228" y="3771975"/>
            <a:ext cx="4419300" cy="651000"/>
          </a:xfrm>
          <a:prstGeom prst="rect">
            <a:avLst/>
          </a:prstGeom>
          <a:noFill/>
          <a:ln>
            <a:noFill/>
          </a:ln>
        </p:spPr>
        <p:txBody>
          <a:bodyPr anchorCtr="0" anchor="t" bIns="45700" lIns="91425" spcFirstLastPara="1" rIns="91425" wrap="square" tIns="45700">
            <a:spAutoFit/>
          </a:bodyPr>
          <a:lstStyle/>
          <a:p>
            <a:pPr indent="0" lvl="0" marL="381000" marR="381000" rtl="0" algn="l">
              <a:lnSpc>
                <a:spcPct val="115000"/>
              </a:lnSpc>
              <a:spcBef>
                <a:spcPts val="1200"/>
              </a:spcBef>
              <a:spcAft>
                <a:spcPts val="1200"/>
              </a:spcAft>
              <a:buClr>
                <a:schemeClr val="dk1"/>
              </a:buClr>
              <a:buSzPts val="1100"/>
              <a:buFont typeface="Arial"/>
              <a:buNone/>
            </a:pPr>
            <a:r>
              <a:rPr b="1" lang="en-CA" sz="1100">
                <a:solidFill>
                  <a:schemeClr val="dk1"/>
                </a:solidFill>
              </a:rPr>
              <a:t>Up to 60-70% of sarcoidosis cases resolve spontaneously, while the remainder may progress to chronic disease and fibrosis</a:t>
            </a:r>
            <a:r>
              <a:rPr b="1" lang="en-CA" sz="1100">
                <a:solidFill>
                  <a:schemeClr val="dk1"/>
                </a:solidFill>
              </a:rPr>
              <a:t>.</a:t>
            </a:r>
            <a:r>
              <a:rPr b="1" baseline="30000" lang="en-CA" sz="1100">
                <a:solidFill>
                  <a:schemeClr val="dk1"/>
                </a:solidFill>
              </a:rPr>
              <a:t>1</a:t>
            </a:r>
            <a:endParaRPr b="1" baseline="30000">
              <a:highlight>
                <a:srgbClr val="FFFF00"/>
              </a:highlight>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5" name="Shape 2075"/>
        <p:cNvGrpSpPr/>
        <p:nvPr/>
      </p:nvGrpSpPr>
      <p:grpSpPr>
        <a:xfrm>
          <a:off x="0" y="0"/>
          <a:ext cx="0" cy="0"/>
          <a:chOff x="0" y="0"/>
          <a:chExt cx="0" cy="0"/>
        </a:xfrm>
      </p:grpSpPr>
      <p:sp>
        <p:nvSpPr>
          <p:cNvPr id="2076" name="Google Shape;2076;p136"/>
          <p:cNvSpPr txBox="1"/>
          <p:nvPr/>
        </p:nvSpPr>
        <p:spPr>
          <a:xfrm>
            <a:off x="601975" y="1415825"/>
            <a:ext cx="8227500" cy="2801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1600" u="none" cap="none" strike="noStrike">
                <a:solidFill>
                  <a:srgbClr val="000000"/>
                </a:solidFill>
                <a:latin typeface="Archivo"/>
                <a:ea typeface="Archivo"/>
                <a:cs typeface="Archivo"/>
                <a:sym typeface="Archivo"/>
              </a:rPr>
              <a:t>In sarcoidosis, granulomatous inflammation can involve alveolar regions, impairing alveolar function </a:t>
            </a:r>
            <a:r>
              <a:rPr b="1" i="0" lang="en-CA" sz="1600" u="none" cap="none" strike="noStrike">
                <a:solidFill>
                  <a:srgbClr val="000000"/>
                </a:solidFill>
                <a:latin typeface="Archivo"/>
                <a:ea typeface="Archivo"/>
                <a:cs typeface="Archivo"/>
                <a:sym typeface="Archivo"/>
              </a:rPr>
              <a:t>without destroying alveolar walls</a:t>
            </a:r>
            <a:r>
              <a:rPr i="0" lang="en-CA" sz="1600" u="none" cap="none" strike="noStrike">
                <a:solidFill>
                  <a:srgbClr val="000000"/>
                </a:solidFill>
                <a:latin typeface="Archivo"/>
                <a:ea typeface="Archivo"/>
                <a:cs typeface="Archivo"/>
                <a:sym typeface="Archivo"/>
              </a:rPr>
              <a:t>. This differs from emphysema, where alveolar walls are permanently destroyed, leading to loss of functional surface area. The distinction reflects a difference in pathologic mechanism, not symptom severity.</a:t>
            </a:r>
            <a:endParaRPr sz="1600">
              <a:latin typeface="Archivo"/>
              <a:ea typeface="Archivo"/>
              <a:cs typeface="Archivo"/>
              <a:sym typeface="Archivo"/>
            </a:endParaRPr>
          </a:p>
          <a:p>
            <a:pPr indent="0" lvl="0" marL="0" marR="0" rtl="0" algn="l">
              <a:lnSpc>
                <a:spcPct val="100000"/>
              </a:lnSpc>
              <a:spcBef>
                <a:spcPts val="0"/>
              </a:spcBef>
              <a:spcAft>
                <a:spcPts val="0"/>
              </a:spcAft>
              <a:buNone/>
            </a:pPr>
            <a:r>
              <a:t/>
            </a:r>
            <a:endParaRPr sz="1600">
              <a:latin typeface="Archivo"/>
              <a:ea typeface="Archivo"/>
              <a:cs typeface="Archivo"/>
              <a:sym typeface="Archivo"/>
            </a:endParaRPr>
          </a:p>
          <a:p>
            <a:pPr indent="0" lvl="0" marL="0" marR="0" rtl="0" algn="l">
              <a:lnSpc>
                <a:spcPct val="100000"/>
              </a:lnSpc>
              <a:spcBef>
                <a:spcPts val="0"/>
              </a:spcBef>
              <a:spcAft>
                <a:spcPts val="0"/>
              </a:spcAft>
              <a:buNone/>
            </a:pPr>
            <a:r>
              <a:rPr b="1" i="0" lang="en-CA" sz="1600" u="none" cap="none" strike="noStrike">
                <a:solidFill>
                  <a:srgbClr val="000000"/>
                </a:solidFill>
                <a:latin typeface="Archivo"/>
                <a:ea typeface="Archivo"/>
                <a:cs typeface="Archivo"/>
                <a:sym typeface="Archivo"/>
              </a:rPr>
              <a:t>A) Progressive shortness of breath</a:t>
            </a:r>
            <a:r>
              <a:rPr i="0" lang="en-CA" sz="1600" u="none" cap="none" strike="noStrike">
                <a:solidFill>
                  <a:srgbClr val="000000"/>
                </a:solidFill>
                <a:latin typeface="Archivo"/>
                <a:ea typeface="Archivo"/>
                <a:cs typeface="Archivo"/>
                <a:sym typeface="Archivo"/>
              </a:rPr>
              <a:t> is a common symptom in both sarcoidosis and emphysema and does not distinguish between the two diseases.</a:t>
            </a:r>
            <a:br>
              <a:rPr i="0" lang="en-CA" sz="1600" u="none" cap="none" strike="noStrike">
                <a:solidFill>
                  <a:srgbClr val="000000"/>
                </a:solidFill>
                <a:latin typeface="Archivo"/>
                <a:ea typeface="Archivo"/>
                <a:cs typeface="Archivo"/>
                <a:sym typeface="Archivo"/>
              </a:rPr>
            </a:br>
            <a:r>
              <a:rPr b="1" i="0" lang="en-CA" sz="1600" u="none" cap="none" strike="noStrike">
                <a:solidFill>
                  <a:srgbClr val="000000"/>
                </a:solidFill>
                <a:latin typeface="Archivo"/>
                <a:ea typeface="Archivo"/>
                <a:cs typeface="Archivo"/>
                <a:sym typeface="Archivo"/>
              </a:rPr>
              <a:t>B) Reduced oxygen availability</a:t>
            </a:r>
            <a:r>
              <a:rPr i="0" lang="en-CA" sz="1600" u="none" cap="none" strike="noStrike">
                <a:solidFill>
                  <a:srgbClr val="000000"/>
                </a:solidFill>
                <a:latin typeface="Archivo"/>
                <a:ea typeface="Archivo"/>
                <a:cs typeface="Archivo"/>
                <a:sym typeface="Archivo"/>
              </a:rPr>
              <a:t> occurs in both conditions through different mechanisms and is therefore not specific.</a:t>
            </a:r>
            <a:br>
              <a:rPr i="0" lang="en-CA" sz="1600" u="none" cap="none" strike="noStrike">
                <a:solidFill>
                  <a:srgbClr val="000000"/>
                </a:solidFill>
                <a:latin typeface="Archivo"/>
                <a:ea typeface="Archivo"/>
                <a:cs typeface="Archivo"/>
                <a:sym typeface="Archivo"/>
              </a:rPr>
            </a:br>
            <a:r>
              <a:rPr b="1" i="0" lang="en-CA" sz="1600" u="none" cap="none" strike="noStrike">
                <a:solidFill>
                  <a:srgbClr val="000000"/>
                </a:solidFill>
                <a:latin typeface="Archivo"/>
                <a:ea typeface="Archivo"/>
                <a:cs typeface="Archivo"/>
                <a:sym typeface="Archivo"/>
              </a:rPr>
              <a:t>D) Chronic disease progression</a:t>
            </a:r>
            <a:r>
              <a:rPr i="0" lang="en-CA" sz="1600" u="none" cap="none" strike="noStrike">
                <a:solidFill>
                  <a:srgbClr val="000000"/>
                </a:solidFill>
                <a:latin typeface="Archivo"/>
                <a:ea typeface="Archivo"/>
                <a:cs typeface="Archivo"/>
                <a:sym typeface="Archivo"/>
              </a:rPr>
              <a:t> describes both sarcoidosis and emphysema and does not identify the underlying structural difference.</a:t>
            </a:r>
            <a:endParaRPr sz="1600">
              <a:latin typeface="Archivo"/>
              <a:ea typeface="Archivo"/>
              <a:cs typeface="Archivo"/>
              <a:sym typeface="Archivo"/>
            </a:endParaRPr>
          </a:p>
        </p:txBody>
      </p:sp>
      <p:sp>
        <p:nvSpPr>
          <p:cNvPr id="2077" name="Google Shape;2077;p136"/>
          <p:cNvSpPr txBox="1"/>
          <p:nvPr/>
        </p:nvSpPr>
        <p:spPr>
          <a:xfrm>
            <a:off x="6601304" y="4387677"/>
            <a:ext cx="19374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ial"/>
                <a:ea typeface="Arial"/>
                <a:cs typeface="Arial"/>
                <a:sym typeface="Arial"/>
                <a:hlinkClick action="ppaction://hlinksldjump" r:id="rId3"/>
              </a:rPr>
              <a:t>Back to </a:t>
            </a:r>
            <a:r>
              <a:rPr b="1" lang="en-CA" sz="2000" u="sng">
                <a:solidFill>
                  <a:schemeClr val="hlink"/>
                </a:solidFill>
                <a:hlinkClick action="ppaction://hlinksldjump" r:id="rId4"/>
              </a:rPr>
              <a:t>m</a:t>
            </a:r>
            <a:r>
              <a:rPr b="1" i="0" lang="en-CA" sz="2000" u="sng" cap="none" strike="noStrike">
                <a:solidFill>
                  <a:schemeClr val="hlink"/>
                </a:solidFill>
                <a:latin typeface="Arial"/>
                <a:ea typeface="Arial"/>
                <a:cs typeface="Arial"/>
                <a:sym typeface="Arial"/>
                <a:hlinkClick action="ppaction://hlinksldjump" r:id="rId5"/>
              </a:rPr>
              <a:t>enu</a:t>
            </a:r>
            <a:endParaRPr b="1" i="0" sz="2000" u="none" cap="none" strike="noStrike">
              <a:solidFill>
                <a:srgbClr val="000000"/>
              </a:solidFill>
              <a:latin typeface="Arial"/>
              <a:ea typeface="Arial"/>
              <a:cs typeface="Arial"/>
              <a:sym typeface="Arial"/>
            </a:endParaRPr>
          </a:p>
        </p:txBody>
      </p:sp>
      <p:sp>
        <p:nvSpPr>
          <p:cNvPr id="2078" name="Google Shape;2078;p136"/>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Roboto"/>
                <a:ea typeface="Roboto"/>
                <a:cs typeface="Roboto"/>
                <a:sym typeface="Roboto"/>
              </a:rPr>
              <a:t>Correct Answer!</a:t>
            </a:r>
            <a:endParaRPr>
              <a:latin typeface="Roboto"/>
              <a:ea typeface="Roboto"/>
              <a:cs typeface="Roboto"/>
              <a:sym typeface="Roboto"/>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2" name="Shape 2082"/>
        <p:cNvGrpSpPr/>
        <p:nvPr/>
      </p:nvGrpSpPr>
      <p:grpSpPr>
        <a:xfrm>
          <a:off x="0" y="0"/>
          <a:ext cx="0" cy="0"/>
          <a:chOff x="0" y="0"/>
          <a:chExt cx="0" cy="0"/>
        </a:xfrm>
      </p:grpSpPr>
      <p:sp>
        <p:nvSpPr>
          <p:cNvPr id="2083" name="Google Shape;2083;p137"/>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2084" name="Google Shape;2084;p137"/>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085" name="Google Shape;2085;p137"/>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9" name="Shape 2089"/>
        <p:cNvGrpSpPr/>
        <p:nvPr/>
      </p:nvGrpSpPr>
      <p:grpSpPr>
        <a:xfrm>
          <a:off x="0" y="0"/>
          <a:ext cx="0" cy="0"/>
          <a:chOff x="0" y="0"/>
          <a:chExt cx="0" cy="0"/>
        </a:xfrm>
      </p:grpSpPr>
      <p:sp>
        <p:nvSpPr>
          <p:cNvPr id="2090" name="Google Shape;2090;p138"/>
          <p:cNvSpPr/>
          <p:nvPr/>
        </p:nvSpPr>
        <p:spPr>
          <a:xfrm>
            <a:off x="4830250" y="396600"/>
            <a:ext cx="3906300" cy="43503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2091" name="Google Shape;2091;p138"/>
          <p:cNvSpPr/>
          <p:nvPr/>
        </p:nvSpPr>
        <p:spPr>
          <a:xfrm>
            <a:off x="406088" y="357549"/>
            <a:ext cx="3809400" cy="947400"/>
          </a:xfrm>
          <a:prstGeom prst="roundRect">
            <a:avLst>
              <a:gd fmla="val 50000" name="adj"/>
            </a:avLst>
          </a:prstGeom>
          <a:solidFill>
            <a:srgbClr val="B1D7DC"/>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2" name="Google Shape;2092;p138"/>
          <p:cNvSpPr txBox="1"/>
          <p:nvPr>
            <p:ph idx="1" type="body"/>
          </p:nvPr>
        </p:nvSpPr>
        <p:spPr>
          <a:xfrm>
            <a:off x="406100" y="1537400"/>
            <a:ext cx="4114200" cy="3471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b="1" lang="en-CA">
                <a:solidFill>
                  <a:schemeClr val="dk1"/>
                </a:solidFill>
                <a:latin typeface="Archivo"/>
                <a:ea typeface="Archivo"/>
                <a:cs typeface="Archivo"/>
                <a:sym typeface="Archivo"/>
              </a:rPr>
              <a:t>Mechanism</a:t>
            </a:r>
            <a:r>
              <a:rPr lang="en-CA">
                <a:solidFill>
                  <a:schemeClr val="dk1"/>
                </a:solidFill>
                <a:latin typeface="Archivo"/>
                <a:ea typeface="Archivo"/>
                <a:cs typeface="Archivo"/>
                <a:sym typeface="Archivo"/>
              </a:rPr>
              <a:t>:</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Altered gas exchange that may include changes in surface area or barrier thickness</a:t>
            </a:r>
            <a:r>
              <a:rPr baseline="30000" lang="en-CA" sz="1100">
                <a:solidFill>
                  <a:schemeClr val="dk1"/>
                </a:solidFill>
                <a:latin typeface="Archivo"/>
                <a:ea typeface="Archivo"/>
                <a:cs typeface="Archivo"/>
                <a:sym typeface="Archivo"/>
              </a:rPr>
              <a:t>8</a:t>
            </a:r>
            <a:r>
              <a:rPr lang="en-CA">
                <a:solidFill>
                  <a:schemeClr val="dk1"/>
                </a:solidFill>
                <a:latin typeface="Archivo"/>
                <a:ea typeface="Archivo"/>
                <a:cs typeface="Archivo"/>
                <a:sym typeface="Archivo"/>
              </a:rPr>
              <a:t> </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Less efficient movement of gas from alveoli into blood</a:t>
            </a:r>
            <a:r>
              <a:rPr baseline="30000" lang="en-CA" sz="1100">
                <a:solidFill>
                  <a:schemeClr val="dk1"/>
                </a:solidFill>
                <a:latin typeface="Archivo"/>
                <a:ea typeface="Archivo"/>
                <a:cs typeface="Archivo"/>
                <a:sym typeface="Archivo"/>
              </a:rPr>
              <a:t>8</a:t>
            </a:r>
            <a:r>
              <a:rPr lang="en-CA">
                <a:solidFill>
                  <a:schemeClr val="dk1"/>
                </a:solidFill>
                <a:latin typeface="Archivo"/>
                <a:ea typeface="Archivo"/>
                <a:cs typeface="Archivo"/>
                <a:sym typeface="Archivo"/>
              </a:rPr>
              <a:t> </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Inefficient oxygen to body leading to hypoxemia</a:t>
            </a:r>
            <a:r>
              <a:rPr baseline="30000" lang="en-CA" sz="1100">
                <a:solidFill>
                  <a:schemeClr val="dk1"/>
                </a:solidFill>
                <a:latin typeface="Archivo"/>
                <a:ea typeface="Archivo"/>
                <a:cs typeface="Archivo"/>
                <a:sym typeface="Archivo"/>
              </a:rPr>
              <a:t>5</a:t>
            </a:r>
            <a:endParaRPr>
              <a:latin typeface="Archivo"/>
              <a:ea typeface="Archivo"/>
              <a:cs typeface="Archivo"/>
              <a:sym typeface="Archivo"/>
            </a:endParaRPr>
          </a:p>
          <a:p>
            <a:pPr indent="-222250" lvl="0" marL="285750" rtl="0" algn="l">
              <a:lnSpc>
                <a:spcPct val="100000"/>
              </a:lnSpc>
              <a:spcBef>
                <a:spcPts val="0"/>
              </a:spcBef>
              <a:spcAft>
                <a:spcPts val="0"/>
              </a:spcAft>
              <a:buSzPts val="1000"/>
              <a:buFont typeface="Raleway"/>
              <a:buNone/>
            </a:pPr>
            <a:r>
              <a:t/>
            </a:r>
            <a:endParaRPr>
              <a:solidFill>
                <a:schemeClr val="dk1"/>
              </a:solidFill>
              <a:latin typeface="Archivo"/>
              <a:ea typeface="Archivo"/>
              <a:cs typeface="Archivo"/>
              <a:sym typeface="Archivo"/>
            </a:endParaRPr>
          </a:p>
          <a:p>
            <a:pPr indent="0" lvl="0" marL="0" rtl="0" algn="l">
              <a:lnSpc>
                <a:spcPct val="100000"/>
              </a:lnSpc>
              <a:spcBef>
                <a:spcPts val="0"/>
              </a:spcBef>
              <a:spcAft>
                <a:spcPts val="0"/>
              </a:spcAft>
              <a:buSzPts val="1000"/>
              <a:buNone/>
            </a:pPr>
            <a:r>
              <a:rPr b="1" lang="en-CA">
                <a:solidFill>
                  <a:schemeClr val="dk1"/>
                </a:solidFill>
                <a:latin typeface="Archivo"/>
                <a:ea typeface="Archivo"/>
                <a:cs typeface="Archivo"/>
                <a:sym typeface="Archivo"/>
              </a:rPr>
              <a:t>Clinical manifestations:</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Reduced exercise capability due to the reduced oxygen supp</a:t>
            </a:r>
            <a:r>
              <a:rPr lang="en-CA">
                <a:solidFill>
                  <a:schemeClr val="dk1"/>
                </a:solidFill>
                <a:latin typeface="Archivo"/>
                <a:ea typeface="Archivo"/>
                <a:cs typeface="Archivo"/>
                <a:sym typeface="Archivo"/>
              </a:rPr>
              <a:t>ly</a:t>
            </a:r>
            <a:r>
              <a:rPr baseline="30000" lang="en-CA" sz="1100">
                <a:solidFill>
                  <a:schemeClr val="dk1"/>
                </a:solidFill>
                <a:latin typeface="Archivo"/>
                <a:ea typeface="Archivo"/>
                <a:cs typeface="Archivo"/>
                <a:sym typeface="Archivo"/>
              </a:rPr>
              <a:t>8</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Dyspnea from reduced gas exchange</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Prog</a:t>
            </a:r>
            <a:r>
              <a:rPr lang="en-CA">
                <a:solidFill>
                  <a:schemeClr val="dk1"/>
                </a:solidFill>
                <a:latin typeface="Archivo"/>
                <a:ea typeface="Archivo"/>
                <a:cs typeface="Archivo"/>
                <a:sym typeface="Archivo"/>
              </a:rPr>
              <a:t>ression to respiratory failure</a:t>
            </a:r>
            <a:r>
              <a:rPr baseline="30000" lang="en-CA" sz="1100">
                <a:solidFill>
                  <a:schemeClr val="dk1"/>
                </a:solidFill>
                <a:latin typeface="Archivo"/>
                <a:ea typeface="Archivo"/>
                <a:cs typeface="Archivo"/>
                <a:sym typeface="Archivo"/>
              </a:rPr>
              <a:t>8</a:t>
            </a:r>
            <a:endParaRPr>
              <a:solidFill>
                <a:schemeClr val="dk1"/>
              </a:solidFill>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bronchial distortions, and fibrosis</a:t>
            </a:r>
            <a:r>
              <a:rPr baseline="30000" lang="en-CA" sz="1100">
                <a:solidFill>
                  <a:schemeClr val="dk1"/>
                </a:solidFill>
                <a:latin typeface="Archivo"/>
                <a:ea typeface="Archivo"/>
                <a:cs typeface="Archivo"/>
                <a:sym typeface="Archivo"/>
              </a:rPr>
              <a:t>5</a:t>
            </a:r>
            <a:r>
              <a:rPr lang="en-CA">
                <a:solidFill>
                  <a:schemeClr val="dk1"/>
                </a:solidFill>
                <a:latin typeface="Archivo"/>
                <a:ea typeface="Archivo"/>
                <a:cs typeface="Archivo"/>
                <a:sym typeface="Archivo"/>
              </a:rPr>
              <a:t> </a:t>
            </a:r>
            <a:endParaRPr>
              <a:latin typeface="Archivo"/>
              <a:ea typeface="Archivo"/>
              <a:cs typeface="Archivo"/>
              <a:sym typeface="Archivo"/>
            </a:endParaRPr>
          </a:p>
          <a:p>
            <a:pPr indent="-222250" lvl="0" marL="285750" rtl="0" algn="l">
              <a:lnSpc>
                <a:spcPct val="100000"/>
              </a:lnSpc>
              <a:spcBef>
                <a:spcPts val="0"/>
              </a:spcBef>
              <a:spcAft>
                <a:spcPts val="0"/>
              </a:spcAft>
              <a:buSzPts val="1000"/>
              <a:buFont typeface="Raleway"/>
              <a:buNone/>
            </a:pPr>
            <a:r>
              <a:t/>
            </a:r>
            <a:endParaRPr>
              <a:solidFill>
                <a:schemeClr val="dk1"/>
              </a:solidFill>
              <a:latin typeface="Archivo"/>
              <a:ea typeface="Archivo"/>
              <a:cs typeface="Archivo"/>
              <a:sym typeface="Archivo"/>
            </a:endParaRPr>
          </a:p>
          <a:p>
            <a:pPr indent="-222250" lvl="0" marL="285750" rtl="0" algn="l">
              <a:lnSpc>
                <a:spcPct val="100000"/>
              </a:lnSpc>
              <a:spcBef>
                <a:spcPts val="0"/>
              </a:spcBef>
              <a:spcAft>
                <a:spcPts val="0"/>
              </a:spcAft>
              <a:buSzPts val="1000"/>
              <a:buFont typeface="Raleway"/>
              <a:buNone/>
            </a:pPr>
            <a:r>
              <a:t/>
            </a:r>
            <a:endParaRPr>
              <a:solidFill>
                <a:schemeClr val="dk1"/>
              </a:solidFill>
              <a:latin typeface="Archivo"/>
              <a:ea typeface="Archivo"/>
              <a:cs typeface="Archivo"/>
              <a:sym typeface="Archivo"/>
            </a:endParaRPr>
          </a:p>
        </p:txBody>
      </p:sp>
      <p:sp>
        <p:nvSpPr>
          <p:cNvPr id="2093" name="Google Shape;2093;p138"/>
          <p:cNvSpPr txBox="1"/>
          <p:nvPr>
            <p:ph type="title"/>
          </p:nvPr>
        </p:nvSpPr>
        <p:spPr>
          <a:xfrm>
            <a:off x="659448" y="323158"/>
            <a:ext cx="3286200" cy="643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CA">
                <a:latin typeface="Archivo"/>
                <a:ea typeface="Archivo"/>
                <a:cs typeface="Archivo"/>
                <a:sym typeface="Archivo"/>
              </a:rPr>
              <a:t>Gas </a:t>
            </a:r>
            <a:r>
              <a:rPr lang="en-CA">
                <a:latin typeface="Archivo"/>
                <a:ea typeface="Archivo"/>
                <a:cs typeface="Archivo"/>
                <a:sym typeface="Archivo"/>
              </a:rPr>
              <a:t>Exchange</a:t>
            </a:r>
            <a:endParaRPr>
              <a:latin typeface="Archivo"/>
              <a:ea typeface="Archivo"/>
              <a:cs typeface="Archivo"/>
              <a:sym typeface="Archivo"/>
            </a:endParaRPr>
          </a:p>
        </p:txBody>
      </p:sp>
      <p:sp>
        <p:nvSpPr>
          <p:cNvPr id="2094" name="Google Shape;2094;p138"/>
          <p:cNvSpPr txBox="1"/>
          <p:nvPr/>
        </p:nvSpPr>
        <p:spPr>
          <a:xfrm>
            <a:off x="830928" y="836796"/>
            <a:ext cx="3114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1800" u="none" cap="none" strike="noStrike">
                <a:solidFill>
                  <a:srgbClr val="000000"/>
                </a:solidFill>
                <a:latin typeface="Archivo"/>
                <a:ea typeface="Archivo"/>
                <a:cs typeface="Archivo"/>
                <a:sym typeface="Archivo"/>
              </a:rPr>
              <a:t>Impaired Oxygen Transport</a:t>
            </a:r>
            <a:endParaRPr>
              <a:latin typeface="Archivo"/>
              <a:ea typeface="Archivo"/>
              <a:cs typeface="Archivo"/>
              <a:sym typeface="Archivo"/>
            </a:endParaRPr>
          </a:p>
        </p:txBody>
      </p:sp>
      <p:sp>
        <p:nvSpPr>
          <p:cNvPr id="2095" name="Google Shape;2095;p138"/>
          <p:cNvSpPr txBox="1"/>
          <p:nvPr/>
        </p:nvSpPr>
        <p:spPr>
          <a:xfrm>
            <a:off x="5028850" y="2780375"/>
            <a:ext cx="3637800" cy="1903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CA" sz="1600">
                <a:solidFill>
                  <a:schemeClr val="dk1"/>
                </a:solidFill>
                <a:latin typeface="Archivo"/>
                <a:ea typeface="Archivo"/>
                <a:cs typeface="Archivo"/>
                <a:sym typeface="Archivo"/>
              </a:rPr>
              <a:t>Course Callout</a:t>
            </a:r>
            <a:endParaRPr b="1" sz="1600">
              <a:solidFill>
                <a:schemeClr val="dk1"/>
              </a:solidFill>
              <a:latin typeface="Archivo"/>
              <a:ea typeface="Archivo"/>
              <a:cs typeface="Archivo"/>
              <a:sym typeface="Archivo"/>
            </a:endParaRPr>
          </a:p>
          <a:p>
            <a:pPr indent="0" lvl="0" marL="0" rtl="0" algn="ctr">
              <a:lnSpc>
                <a:spcPct val="115000"/>
              </a:lnSpc>
              <a:spcBef>
                <a:spcPts val="0"/>
              </a:spcBef>
              <a:spcAft>
                <a:spcPts val="0"/>
              </a:spcAft>
              <a:buClr>
                <a:schemeClr val="dk1"/>
              </a:buClr>
              <a:buSzPts val="1100"/>
              <a:buFont typeface="Arial"/>
              <a:buNone/>
            </a:pPr>
            <a:r>
              <a:t/>
            </a:r>
            <a:endParaRPr b="1" sz="600">
              <a:solidFill>
                <a:schemeClr val="dk1"/>
              </a:solidFill>
              <a:latin typeface="Archivo"/>
              <a:ea typeface="Archivo"/>
              <a:cs typeface="Archivo"/>
              <a:sym typeface="Archivo"/>
            </a:endParaRPr>
          </a:p>
          <a:p>
            <a:pPr indent="0" lvl="0" marL="0" rtl="0" algn="ctr">
              <a:lnSpc>
                <a:spcPct val="115000"/>
              </a:lnSpc>
              <a:spcBef>
                <a:spcPts val="0"/>
              </a:spcBef>
              <a:spcAft>
                <a:spcPts val="0"/>
              </a:spcAft>
              <a:buClr>
                <a:schemeClr val="dk1"/>
              </a:buClr>
              <a:buSzPts val="1100"/>
              <a:buFont typeface="Arial"/>
              <a:buNone/>
            </a:pPr>
            <a:r>
              <a:rPr lang="en-CA">
                <a:solidFill>
                  <a:schemeClr val="dk1"/>
                </a:solidFill>
                <a:latin typeface="Archivo"/>
                <a:ea typeface="Archivo"/>
                <a:cs typeface="Archivo"/>
                <a:sym typeface="Archivo"/>
              </a:rPr>
              <a:t>This complication is shared with pneumonia where respiratory failure may develop due to inadequate oxygen. However, this is from acute inflammatory infiltration of alveoli, typically due to infection.</a:t>
            </a:r>
            <a:r>
              <a:rPr baseline="30000" lang="en-CA" sz="1100">
                <a:solidFill>
                  <a:schemeClr val="dk1"/>
                </a:solidFill>
                <a:latin typeface="Archivo"/>
                <a:ea typeface="Archivo"/>
                <a:cs typeface="Archivo"/>
                <a:sym typeface="Archivo"/>
              </a:rPr>
              <a:t>7</a:t>
            </a:r>
            <a:endParaRPr b="1" sz="1600">
              <a:solidFill>
                <a:schemeClr val="dk1"/>
              </a:solidFill>
              <a:latin typeface="Archivo"/>
              <a:ea typeface="Archivo"/>
              <a:cs typeface="Archivo"/>
              <a:sym typeface="Archivo"/>
            </a:endParaRPr>
          </a:p>
        </p:txBody>
      </p:sp>
      <p:pic>
        <p:nvPicPr>
          <p:cNvPr id="2096" name="Google Shape;2096;p138"/>
          <p:cNvPicPr preferRelativeResize="0"/>
          <p:nvPr/>
        </p:nvPicPr>
        <p:blipFill rotWithShape="1">
          <a:blip r:embed="rId3">
            <a:alphaModFix/>
          </a:blip>
          <a:srcRect b="0" l="5628" r="4514" t="0"/>
          <a:stretch/>
        </p:blipFill>
        <p:spPr>
          <a:xfrm>
            <a:off x="5101000" y="436625"/>
            <a:ext cx="3414000" cy="2231100"/>
          </a:xfrm>
          <a:prstGeom prst="roundRect">
            <a:avLst>
              <a:gd fmla="val 16667" name="adj"/>
            </a:avLst>
          </a:prstGeom>
          <a:noFill/>
          <a:ln>
            <a:noFill/>
          </a:ln>
          <a:effectLst>
            <a:outerShdw blurRad="76200" rotWithShape="0" algn="tl" dir="7800000" dist="38100">
              <a:srgbClr val="000000">
                <a:alpha val="40000"/>
              </a:srgbClr>
            </a:outerShdw>
          </a:effectLst>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0" name="Shape 2100"/>
        <p:cNvGrpSpPr/>
        <p:nvPr/>
      </p:nvGrpSpPr>
      <p:grpSpPr>
        <a:xfrm>
          <a:off x="0" y="0"/>
          <a:ext cx="0" cy="0"/>
          <a:chOff x="0" y="0"/>
          <a:chExt cx="0" cy="0"/>
        </a:xfrm>
      </p:grpSpPr>
      <p:sp>
        <p:nvSpPr>
          <p:cNvPr id="2101" name="Google Shape;2101;p139"/>
          <p:cNvSpPr txBox="1"/>
          <p:nvPr/>
        </p:nvSpPr>
        <p:spPr>
          <a:xfrm>
            <a:off x="612650" y="1603825"/>
            <a:ext cx="8079000" cy="234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lang="en-CA" sz="1600">
                <a:latin typeface="Archivo"/>
                <a:ea typeface="Archivo"/>
                <a:cs typeface="Archivo"/>
                <a:sym typeface="Archivo"/>
              </a:rPr>
              <a:t>Why is oxygen transport in pulmonary sarcoidosis primarily impaired?</a:t>
            </a:r>
            <a:endParaRPr b="1" sz="1600">
              <a:latin typeface="Archivo"/>
              <a:ea typeface="Archivo"/>
              <a:cs typeface="Archivo"/>
              <a:sym typeface="Archivo"/>
            </a:endParaRPr>
          </a:p>
          <a:p>
            <a:pPr indent="0" lvl="0" marL="0" marR="0" rtl="0" algn="l">
              <a:lnSpc>
                <a:spcPct val="100000"/>
              </a:lnSpc>
              <a:spcBef>
                <a:spcPts val="0"/>
              </a:spcBef>
              <a:spcAft>
                <a:spcPts val="0"/>
              </a:spcAft>
              <a:buClr>
                <a:srgbClr val="000000"/>
              </a:buClr>
              <a:buSzPts val="2000"/>
              <a:buFont typeface="Arial"/>
              <a:buNone/>
            </a:pPr>
            <a:r>
              <a:t/>
            </a:r>
            <a:endParaRPr b="1" sz="1600">
              <a:latin typeface="Archivo"/>
              <a:ea typeface="Archivo"/>
              <a:cs typeface="Archivo"/>
              <a:sym typeface="Archivo"/>
            </a:endParaRPr>
          </a:p>
          <a:p>
            <a:pPr indent="0" lvl="0" marL="0" marR="0" rtl="0" algn="l">
              <a:lnSpc>
                <a:spcPct val="150000"/>
              </a:lnSpc>
              <a:spcBef>
                <a:spcPts val="800"/>
              </a:spcBef>
              <a:spcAft>
                <a:spcPts val="0"/>
              </a:spcAft>
              <a:buClr>
                <a:srgbClr val="000000"/>
              </a:buClr>
              <a:buSzPts val="2000"/>
              <a:buFont typeface="Arial"/>
              <a:buNone/>
            </a:pPr>
            <a:r>
              <a:rPr i="0" lang="en-CA" sz="1600" u="sng" cap="none" strike="noStrike">
                <a:solidFill>
                  <a:schemeClr val="hlink"/>
                </a:solidFill>
                <a:latin typeface="Archivo"/>
                <a:ea typeface="Archivo"/>
                <a:cs typeface="Archivo"/>
                <a:sym typeface="Archivo"/>
                <a:hlinkClick action="ppaction://hlinksldjump" r:id="rId3"/>
              </a:rPr>
              <a:t>A)</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Alveoli fill with inflammatory exudate from bacterial infection</a:t>
            </a:r>
            <a:endParaRPr sz="1600">
              <a:latin typeface="Archivo"/>
              <a:ea typeface="Archivo"/>
              <a:cs typeface="Archivo"/>
              <a:sym typeface="Archivo"/>
            </a:endParaRPr>
          </a:p>
          <a:p>
            <a:pPr indent="0" lvl="0" marL="0" marR="0" rtl="0" algn="l">
              <a:lnSpc>
                <a:spcPct val="150000"/>
              </a:lnSpc>
              <a:spcBef>
                <a:spcPts val="800"/>
              </a:spcBef>
              <a:spcAft>
                <a:spcPts val="0"/>
              </a:spcAft>
              <a:buClr>
                <a:srgbClr val="000000"/>
              </a:buClr>
              <a:buSzPts val="2000"/>
              <a:buFont typeface="Arial"/>
              <a:buNone/>
            </a:pPr>
            <a:r>
              <a:rPr i="0" lang="en-CA" sz="1600" u="sng" cap="none" strike="noStrike">
                <a:solidFill>
                  <a:schemeClr val="hlink"/>
                </a:solidFill>
                <a:latin typeface="Archivo"/>
                <a:ea typeface="Archivo"/>
                <a:cs typeface="Archivo"/>
                <a:sym typeface="Archivo"/>
                <a:hlinkClick action="ppaction://hlinkshowjump?jump=nextslide"/>
              </a:rPr>
              <a:t>B)</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Granulomatous inflammation alters the diffusion barrier between alveoli and blood</a:t>
            </a:r>
            <a:endParaRPr sz="1600">
              <a:latin typeface="Archivo"/>
              <a:ea typeface="Archivo"/>
              <a:cs typeface="Archivo"/>
              <a:sym typeface="Archivo"/>
            </a:endParaRPr>
          </a:p>
          <a:p>
            <a:pPr indent="0" lvl="0" marL="0" marR="0" rtl="0" algn="l">
              <a:lnSpc>
                <a:spcPct val="150000"/>
              </a:lnSpc>
              <a:spcBef>
                <a:spcPts val="800"/>
              </a:spcBef>
              <a:spcAft>
                <a:spcPts val="0"/>
              </a:spcAft>
              <a:buClr>
                <a:srgbClr val="000000"/>
              </a:buClr>
              <a:buSzPts val="2000"/>
              <a:buFont typeface="Arial"/>
              <a:buNone/>
            </a:pPr>
            <a:r>
              <a:rPr i="0" lang="en-CA" sz="1600" u="sng" cap="none" strike="noStrike">
                <a:solidFill>
                  <a:schemeClr val="hlink"/>
                </a:solidFill>
                <a:latin typeface="Archivo"/>
                <a:ea typeface="Archivo"/>
                <a:cs typeface="Archivo"/>
                <a:sym typeface="Archivo"/>
                <a:hlinkClick action="ppaction://hlinksldjump" r:id="rId4"/>
              </a:rPr>
              <a:t>C)</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Bronchial smooth muscle constricts causing airway narrowing</a:t>
            </a:r>
            <a:endParaRPr sz="1600">
              <a:latin typeface="Archivo"/>
              <a:ea typeface="Archivo"/>
              <a:cs typeface="Archivo"/>
              <a:sym typeface="Archivo"/>
            </a:endParaRPr>
          </a:p>
          <a:p>
            <a:pPr indent="0" lvl="0" marL="0" marR="0" rtl="0" algn="l">
              <a:lnSpc>
                <a:spcPct val="150000"/>
              </a:lnSpc>
              <a:spcBef>
                <a:spcPts val="800"/>
              </a:spcBef>
              <a:spcAft>
                <a:spcPts val="0"/>
              </a:spcAft>
              <a:buClr>
                <a:srgbClr val="000000"/>
              </a:buClr>
              <a:buSzPts val="2000"/>
              <a:buFont typeface="Arial"/>
              <a:buNone/>
            </a:pPr>
            <a:r>
              <a:rPr i="0" lang="en-CA" sz="1600" u="sng" cap="none" strike="noStrike">
                <a:solidFill>
                  <a:schemeClr val="hlink"/>
                </a:solidFill>
                <a:latin typeface="Archivo"/>
                <a:ea typeface="Archivo"/>
                <a:cs typeface="Archivo"/>
                <a:sym typeface="Archivo"/>
                <a:hlinkClick action="ppaction://hlinksldjump" r:id="rId5"/>
              </a:rPr>
              <a:t>D)</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Destruction of surfactant-producing cells prevents alveolar expansion</a:t>
            </a:r>
            <a:endParaRPr sz="1600">
              <a:latin typeface="Archivo"/>
              <a:ea typeface="Archivo"/>
              <a:cs typeface="Archivo"/>
              <a:sym typeface="Archivo"/>
            </a:endParaRPr>
          </a:p>
        </p:txBody>
      </p:sp>
      <p:sp>
        <p:nvSpPr>
          <p:cNvPr id="2102" name="Google Shape;2102;p139"/>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Roboto"/>
                <a:ea typeface="Roboto"/>
                <a:cs typeface="Roboto"/>
                <a:sym typeface="Roboto"/>
              </a:rPr>
              <a:t>Test Your Knowledge!</a:t>
            </a:r>
            <a:endParaRPr>
              <a:latin typeface="Roboto"/>
              <a:ea typeface="Roboto"/>
              <a:cs typeface="Roboto"/>
              <a:sym typeface="Roboto"/>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6" name="Shape 2106"/>
        <p:cNvGrpSpPr/>
        <p:nvPr/>
      </p:nvGrpSpPr>
      <p:grpSpPr>
        <a:xfrm>
          <a:off x="0" y="0"/>
          <a:ext cx="0" cy="0"/>
          <a:chOff x="0" y="0"/>
          <a:chExt cx="0" cy="0"/>
        </a:xfrm>
      </p:grpSpPr>
      <p:sp>
        <p:nvSpPr>
          <p:cNvPr id="2107" name="Google Shape;2107;p140"/>
          <p:cNvSpPr txBox="1"/>
          <p:nvPr/>
        </p:nvSpPr>
        <p:spPr>
          <a:xfrm>
            <a:off x="601975" y="1207175"/>
            <a:ext cx="8423400" cy="33417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400"/>
              <a:buFont typeface="Arial"/>
              <a:buNone/>
            </a:pPr>
            <a:r>
              <a:rPr lang="en-CA">
                <a:latin typeface="Archivo"/>
                <a:ea typeface="Archivo"/>
                <a:cs typeface="Archivo"/>
                <a:sym typeface="Archivo"/>
              </a:rPr>
              <a:t>In sarcoidosis, granulomas increase the </a:t>
            </a:r>
            <a:r>
              <a:rPr b="1" lang="en-CA">
                <a:latin typeface="Archivo"/>
                <a:ea typeface="Archivo"/>
                <a:cs typeface="Archivo"/>
                <a:sym typeface="Archivo"/>
              </a:rPr>
              <a:t>thickness of the alveolar–capillary membrane</a:t>
            </a:r>
            <a:r>
              <a:rPr lang="en-CA">
                <a:latin typeface="Archivo"/>
                <a:ea typeface="Archivo"/>
                <a:cs typeface="Archivo"/>
                <a:sym typeface="Archivo"/>
              </a:rPr>
              <a:t>, which reduces the efficiency of oxygen diffusion from the alveoli into the bloodstream. This impaired diffusion contributes to </a:t>
            </a:r>
            <a:r>
              <a:rPr b="1" lang="en-CA">
                <a:latin typeface="Archivo"/>
                <a:ea typeface="Archivo"/>
                <a:cs typeface="Archivo"/>
                <a:sym typeface="Archivo"/>
              </a:rPr>
              <a:t>reduced oxygen transport and hypoxemia</a:t>
            </a:r>
            <a:r>
              <a:rPr lang="en-CA">
                <a:latin typeface="Archivo"/>
                <a:ea typeface="Archivo"/>
                <a:cs typeface="Archivo"/>
                <a:sym typeface="Archivo"/>
              </a:rPr>
              <a:t>, particularly as the disease progresses.</a:t>
            </a:r>
            <a:endParaRPr>
              <a:latin typeface="Archivo"/>
              <a:ea typeface="Archivo"/>
              <a:cs typeface="Archivo"/>
              <a:sym typeface="Archivo"/>
            </a:endParaRPr>
          </a:p>
          <a:p>
            <a:pPr indent="0" lvl="0" marL="0" marR="0" rtl="0" algn="l">
              <a:lnSpc>
                <a:spcPct val="115000"/>
              </a:lnSpc>
              <a:spcBef>
                <a:spcPts val="800"/>
              </a:spcBef>
              <a:spcAft>
                <a:spcPts val="0"/>
              </a:spcAft>
              <a:buClr>
                <a:srgbClr val="000000"/>
              </a:buClr>
              <a:buSzPts val="1400"/>
              <a:buFont typeface="Arial"/>
              <a:buNone/>
            </a:pPr>
            <a:r>
              <a:rPr b="1" i="0" lang="en-CA" u="none" cap="none" strike="noStrike">
                <a:solidFill>
                  <a:srgbClr val="000000"/>
                </a:solidFill>
                <a:latin typeface="Archivo"/>
                <a:ea typeface="Archivo"/>
                <a:cs typeface="Archivo"/>
                <a:sym typeface="Archivo"/>
              </a:rPr>
              <a:t>A</a:t>
            </a:r>
            <a:r>
              <a:rPr b="1" lang="en-CA">
                <a:latin typeface="Archivo"/>
                <a:ea typeface="Archivo"/>
                <a:cs typeface="Archivo"/>
                <a:sym typeface="Archivo"/>
              </a:rPr>
              <a:t>) Filling of alveoli with inflammatory exudate </a:t>
            </a:r>
            <a:r>
              <a:rPr lang="en-CA">
                <a:latin typeface="Archivo"/>
                <a:ea typeface="Archivo"/>
                <a:cs typeface="Archivo"/>
                <a:sym typeface="Archivo"/>
              </a:rPr>
              <a:t>is characteristic of pneumonia, where infection causes fluid and immune cells to accumulate in air spaces. Sarcoidosis instead involves granulomatous inflammation rather than infectious exudate.</a:t>
            </a:r>
            <a:endParaRPr>
              <a:latin typeface="Archivo"/>
              <a:ea typeface="Archivo"/>
              <a:cs typeface="Archivo"/>
              <a:sym typeface="Archivo"/>
            </a:endParaRPr>
          </a:p>
          <a:p>
            <a:pPr indent="0" lvl="0" marL="0" marR="0" rtl="0" algn="l">
              <a:lnSpc>
                <a:spcPct val="115000"/>
              </a:lnSpc>
              <a:spcBef>
                <a:spcPts val="800"/>
              </a:spcBef>
              <a:spcAft>
                <a:spcPts val="0"/>
              </a:spcAft>
              <a:buClr>
                <a:srgbClr val="000000"/>
              </a:buClr>
              <a:buSzPts val="1400"/>
              <a:buFont typeface="Arial"/>
              <a:buNone/>
            </a:pPr>
            <a:r>
              <a:rPr b="1" i="0" lang="en-CA" u="none" cap="none" strike="noStrike">
                <a:solidFill>
                  <a:srgbClr val="000000"/>
                </a:solidFill>
                <a:latin typeface="Archivo"/>
                <a:ea typeface="Archivo"/>
                <a:cs typeface="Archivo"/>
                <a:sym typeface="Archivo"/>
              </a:rPr>
              <a:t>C) </a:t>
            </a:r>
            <a:r>
              <a:rPr b="1" lang="en-CA">
                <a:latin typeface="Archivo"/>
                <a:ea typeface="Archivo"/>
                <a:cs typeface="Archivo"/>
                <a:sym typeface="Archivo"/>
              </a:rPr>
              <a:t>Constriction of bronchial smooth muscle</a:t>
            </a:r>
            <a:r>
              <a:rPr lang="en-CA">
                <a:latin typeface="Archivo"/>
                <a:ea typeface="Archivo"/>
                <a:cs typeface="Archivo"/>
                <a:sym typeface="Archivo"/>
              </a:rPr>
              <a:t> is a hallmark of asthma, where airway narrowing limits airflow. Sarcoidosis primarily affects lung tissue and diffusion across the alveolar–capillary membrane, not bronchoconstriction.</a:t>
            </a:r>
            <a:endParaRPr>
              <a:latin typeface="Archivo"/>
              <a:ea typeface="Archivo"/>
              <a:cs typeface="Archivo"/>
              <a:sym typeface="Archivo"/>
            </a:endParaRPr>
          </a:p>
          <a:p>
            <a:pPr indent="0" lvl="0" marL="0" marR="0" rtl="0" algn="l">
              <a:lnSpc>
                <a:spcPct val="115000"/>
              </a:lnSpc>
              <a:spcBef>
                <a:spcPts val="800"/>
              </a:spcBef>
              <a:spcAft>
                <a:spcPts val="0"/>
              </a:spcAft>
              <a:buClr>
                <a:srgbClr val="000000"/>
              </a:buClr>
              <a:buSzPts val="1400"/>
              <a:buFont typeface="Arial"/>
              <a:buNone/>
            </a:pPr>
            <a:r>
              <a:rPr b="1" i="0" lang="en-CA" u="none" cap="none" strike="noStrike">
                <a:solidFill>
                  <a:srgbClr val="000000"/>
                </a:solidFill>
                <a:latin typeface="Archivo"/>
                <a:ea typeface="Archivo"/>
                <a:cs typeface="Archivo"/>
                <a:sym typeface="Archivo"/>
              </a:rPr>
              <a:t>D) L</a:t>
            </a:r>
            <a:r>
              <a:rPr b="1" lang="en-CA">
                <a:latin typeface="Archivo"/>
                <a:ea typeface="Archivo"/>
                <a:cs typeface="Archivo"/>
                <a:sym typeface="Archivo"/>
              </a:rPr>
              <a:t>oss of surfactant-producing cells and impaired alveolar expansion </a:t>
            </a:r>
            <a:r>
              <a:rPr lang="en-CA">
                <a:latin typeface="Archivo"/>
                <a:ea typeface="Archivo"/>
                <a:cs typeface="Archivo"/>
                <a:sym typeface="Archivo"/>
              </a:rPr>
              <a:t>are typical of severe alveolar injury such as ARDs. In sarcoidosis, the main issue is granuloma formation that interferes with gas diffusion, not surfactant deficiency.</a:t>
            </a:r>
            <a:endParaRPr>
              <a:latin typeface="Archivo"/>
              <a:ea typeface="Archivo"/>
              <a:cs typeface="Archivo"/>
              <a:sym typeface="Archivo"/>
            </a:endParaRPr>
          </a:p>
        </p:txBody>
      </p:sp>
      <p:sp>
        <p:nvSpPr>
          <p:cNvPr id="2108" name="Google Shape;2108;p140"/>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Roboto"/>
                <a:ea typeface="Roboto"/>
                <a:cs typeface="Roboto"/>
                <a:sym typeface="Roboto"/>
              </a:rPr>
              <a:t>Correct Answer!</a:t>
            </a:r>
            <a:endParaRPr>
              <a:latin typeface="Roboto"/>
              <a:ea typeface="Roboto"/>
              <a:cs typeface="Roboto"/>
              <a:sym typeface="Roboto"/>
            </a:endParaRPr>
          </a:p>
        </p:txBody>
      </p:sp>
      <p:sp>
        <p:nvSpPr>
          <p:cNvPr id="2109" name="Google Shape;2109;p140"/>
          <p:cNvSpPr txBox="1"/>
          <p:nvPr/>
        </p:nvSpPr>
        <p:spPr>
          <a:xfrm>
            <a:off x="6601304" y="4387677"/>
            <a:ext cx="19374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ial"/>
                <a:ea typeface="Arial"/>
                <a:cs typeface="Arial"/>
                <a:sym typeface="Arial"/>
                <a:hlinkClick action="ppaction://hlinksldjump" r:id="rId3"/>
              </a:rPr>
              <a:t>Back to </a:t>
            </a:r>
            <a:r>
              <a:rPr b="1" lang="en-CA" sz="2000" u="sng">
                <a:solidFill>
                  <a:schemeClr val="hlink"/>
                </a:solidFill>
                <a:hlinkClick action="ppaction://hlinksldjump" r:id="rId4"/>
              </a:rPr>
              <a:t>m</a:t>
            </a:r>
            <a:r>
              <a:rPr b="1" i="0" lang="en-CA" sz="2000" u="sng" cap="none" strike="noStrike">
                <a:solidFill>
                  <a:schemeClr val="hlink"/>
                </a:solidFill>
                <a:latin typeface="Arial"/>
                <a:ea typeface="Arial"/>
                <a:cs typeface="Arial"/>
                <a:sym typeface="Arial"/>
                <a:hlinkClick action="ppaction://hlinksldjump" r:id="rId5"/>
              </a:rPr>
              <a:t>enu</a:t>
            </a:r>
            <a:endParaRPr b="1" i="0" sz="20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3" name="Shape 2113"/>
        <p:cNvGrpSpPr/>
        <p:nvPr/>
      </p:nvGrpSpPr>
      <p:grpSpPr>
        <a:xfrm>
          <a:off x="0" y="0"/>
          <a:ext cx="0" cy="0"/>
          <a:chOff x="0" y="0"/>
          <a:chExt cx="0" cy="0"/>
        </a:xfrm>
      </p:grpSpPr>
      <p:sp>
        <p:nvSpPr>
          <p:cNvPr id="2114" name="Google Shape;2114;p141"/>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2115" name="Google Shape;2115;p141"/>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116" name="Google Shape;2116;p141"/>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0" name="Shape 2120"/>
        <p:cNvGrpSpPr/>
        <p:nvPr/>
      </p:nvGrpSpPr>
      <p:grpSpPr>
        <a:xfrm>
          <a:off x="0" y="0"/>
          <a:ext cx="0" cy="0"/>
          <a:chOff x="0" y="0"/>
          <a:chExt cx="0" cy="0"/>
        </a:xfrm>
      </p:grpSpPr>
      <p:sp>
        <p:nvSpPr>
          <p:cNvPr id="2121" name="Google Shape;2121;p142"/>
          <p:cNvSpPr/>
          <p:nvPr/>
        </p:nvSpPr>
        <p:spPr>
          <a:xfrm>
            <a:off x="4621500" y="535250"/>
            <a:ext cx="3809400" cy="40203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2122" name="Google Shape;2122;p142"/>
          <p:cNvSpPr/>
          <p:nvPr/>
        </p:nvSpPr>
        <p:spPr>
          <a:xfrm>
            <a:off x="908502" y="456703"/>
            <a:ext cx="2748300" cy="934200"/>
          </a:xfrm>
          <a:prstGeom prst="roundRect">
            <a:avLst>
              <a:gd fmla="val 50000" name="adj"/>
            </a:avLst>
          </a:prstGeom>
          <a:solidFill>
            <a:srgbClr val="B1D7DC"/>
          </a:solidFill>
          <a:ln cap="flat" cmpd="sng" w="19050">
            <a:solidFill>
              <a:srgbClr val="6825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3" name="Google Shape;2123;p142"/>
          <p:cNvSpPr txBox="1"/>
          <p:nvPr>
            <p:ph idx="1" type="body"/>
          </p:nvPr>
        </p:nvSpPr>
        <p:spPr>
          <a:xfrm>
            <a:off x="563925" y="1746839"/>
            <a:ext cx="3809400" cy="2646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b="1" lang="en-CA">
                <a:solidFill>
                  <a:schemeClr val="dk1"/>
                </a:solidFill>
                <a:latin typeface="Archivo"/>
                <a:ea typeface="Archivo"/>
                <a:cs typeface="Archivo"/>
                <a:sym typeface="Archivo"/>
              </a:rPr>
              <a:t>Mechanism</a:t>
            </a:r>
            <a:r>
              <a:rPr lang="en-CA">
                <a:solidFill>
                  <a:schemeClr val="dk1"/>
                </a:solidFill>
                <a:latin typeface="Archivo"/>
                <a:ea typeface="Archivo"/>
                <a:cs typeface="Archivo"/>
                <a:sym typeface="Archivo"/>
              </a:rPr>
              <a:t>:</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Granulomas surround and invade bronchial walls</a:t>
            </a:r>
            <a:r>
              <a:rPr baseline="30000" lang="en-CA" sz="1100">
                <a:solidFill>
                  <a:schemeClr val="dk1"/>
                </a:solidFill>
                <a:latin typeface="Archivo"/>
                <a:ea typeface="Archivo"/>
                <a:cs typeface="Archivo"/>
                <a:sym typeface="Archivo"/>
              </a:rPr>
              <a:t>5</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airway obstructions and distortions by thickening of bronchovesicular bundles</a:t>
            </a:r>
            <a:r>
              <a:rPr baseline="30000" lang="en-CA" sz="1100">
                <a:solidFill>
                  <a:schemeClr val="dk1"/>
                </a:solidFill>
                <a:latin typeface="Archivo"/>
                <a:ea typeface="Archivo"/>
                <a:cs typeface="Archivo"/>
                <a:sym typeface="Archivo"/>
              </a:rPr>
              <a:t>5</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Increased resistance to flow in airways</a:t>
            </a:r>
            <a:r>
              <a:rPr baseline="30000" lang="en-CA" sz="1100">
                <a:solidFill>
                  <a:schemeClr val="dk1"/>
                </a:solidFill>
                <a:latin typeface="Archivo"/>
                <a:ea typeface="Archivo"/>
                <a:cs typeface="Archivo"/>
                <a:sym typeface="Archivo"/>
              </a:rPr>
              <a:t>5</a:t>
            </a:r>
            <a:endParaRPr>
              <a:latin typeface="Archivo"/>
              <a:ea typeface="Archivo"/>
              <a:cs typeface="Archivo"/>
              <a:sym typeface="Archivo"/>
            </a:endParaRPr>
          </a:p>
          <a:p>
            <a:pPr indent="-222250" lvl="0" marL="285750" rtl="0" algn="l">
              <a:lnSpc>
                <a:spcPct val="100000"/>
              </a:lnSpc>
              <a:spcBef>
                <a:spcPts val="0"/>
              </a:spcBef>
              <a:spcAft>
                <a:spcPts val="0"/>
              </a:spcAft>
              <a:buSzPts val="1000"/>
              <a:buFont typeface="Raleway"/>
              <a:buNone/>
            </a:pPr>
            <a:r>
              <a:t/>
            </a:r>
            <a:endParaRPr>
              <a:solidFill>
                <a:schemeClr val="dk1"/>
              </a:solidFill>
              <a:latin typeface="Archivo"/>
              <a:ea typeface="Archivo"/>
              <a:cs typeface="Archivo"/>
              <a:sym typeface="Archivo"/>
            </a:endParaRPr>
          </a:p>
          <a:p>
            <a:pPr indent="0" lvl="0" marL="0" rtl="0" algn="l">
              <a:lnSpc>
                <a:spcPct val="100000"/>
              </a:lnSpc>
              <a:spcBef>
                <a:spcPts val="0"/>
              </a:spcBef>
              <a:spcAft>
                <a:spcPts val="0"/>
              </a:spcAft>
              <a:buSzPts val="1000"/>
              <a:buNone/>
            </a:pPr>
            <a:r>
              <a:rPr b="1" lang="en-CA">
                <a:solidFill>
                  <a:schemeClr val="dk1"/>
                </a:solidFill>
                <a:latin typeface="Archivo"/>
                <a:ea typeface="Archivo"/>
                <a:cs typeface="Archivo"/>
                <a:sym typeface="Archivo"/>
              </a:rPr>
              <a:t>Clinical manifestations:</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Dry coughing</a:t>
            </a:r>
            <a:r>
              <a:rPr baseline="30000" lang="en-CA" sz="1100">
                <a:solidFill>
                  <a:schemeClr val="dk1"/>
                </a:solidFill>
                <a:latin typeface="Archivo"/>
                <a:ea typeface="Archivo"/>
                <a:cs typeface="Archivo"/>
                <a:sym typeface="Archivo"/>
              </a:rPr>
              <a:t>6</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Wheezing</a:t>
            </a:r>
            <a:r>
              <a:rPr baseline="30000" lang="en-CA" sz="1100">
                <a:solidFill>
                  <a:schemeClr val="dk1"/>
                </a:solidFill>
                <a:latin typeface="Archivo"/>
                <a:ea typeface="Archivo"/>
                <a:cs typeface="Archivo"/>
                <a:sym typeface="Archivo"/>
              </a:rPr>
              <a:t>5</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Hypoxemia</a:t>
            </a:r>
            <a:r>
              <a:rPr baseline="30000" lang="en-CA" sz="1100">
                <a:solidFill>
                  <a:schemeClr val="dk1"/>
                </a:solidFill>
                <a:latin typeface="Archivo"/>
                <a:ea typeface="Archivo"/>
                <a:cs typeface="Archivo"/>
                <a:sym typeface="Archivo"/>
              </a:rPr>
              <a:t>4</a:t>
            </a:r>
            <a:endParaRPr>
              <a:latin typeface="Archivo"/>
              <a:ea typeface="Archivo"/>
              <a:cs typeface="Archivo"/>
              <a:sym typeface="Archivo"/>
            </a:endParaRPr>
          </a:p>
        </p:txBody>
      </p:sp>
      <p:sp>
        <p:nvSpPr>
          <p:cNvPr id="2124" name="Google Shape;2124;p142"/>
          <p:cNvSpPr txBox="1"/>
          <p:nvPr>
            <p:ph type="title"/>
          </p:nvPr>
        </p:nvSpPr>
        <p:spPr>
          <a:xfrm>
            <a:off x="639604" y="456703"/>
            <a:ext cx="3286200" cy="643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CA">
                <a:latin typeface="Archivo"/>
                <a:ea typeface="Archivo"/>
                <a:cs typeface="Archivo"/>
                <a:sym typeface="Archivo"/>
              </a:rPr>
              <a:t>Bronchi</a:t>
            </a:r>
            <a:endParaRPr>
              <a:latin typeface="Archivo"/>
              <a:ea typeface="Archivo"/>
              <a:cs typeface="Archivo"/>
              <a:sym typeface="Archivo"/>
            </a:endParaRPr>
          </a:p>
        </p:txBody>
      </p:sp>
      <p:sp>
        <p:nvSpPr>
          <p:cNvPr id="2125" name="Google Shape;2125;p142"/>
          <p:cNvSpPr txBox="1"/>
          <p:nvPr/>
        </p:nvSpPr>
        <p:spPr>
          <a:xfrm>
            <a:off x="1269275" y="953925"/>
            <a:ext cx="2139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1800" u="none" cap="none" strike="noStrike">
                <a:solidFill>
                  <a:srgbClr val="000000"/>
                </a:solidFill>
                <a:latin typeface="Archivo"/>
                <a:ea typeface="Archivo"/>
                <a:cs typeface="Archivo"/>
                <a:sym typeface="Archivo"/>
              </a:rPr>
              <a:t>Airway Obstruction </a:t>
            </a:r>
            <a:endParaRPr>
              <a:latin typeface="Archivo"/>
              <a:ea typeface="Archivo"/>
              <a:cs typeface="Archivo"/>
              <a:sym typeface="Archivo"/>
            </a:endParaRPr>
          </a:p>
        </p:txBody>
      </p:sp>
      <p:sp>
        <p:nvSpPr>
          <p:cNvPr id="2126" name="Google Shape;2126;p142"/>
          <p:cNvSpPr txBox="1"/>
          <p:nvPr/>
        </p:nvSpPr>
        <p:spPr>
          <a:xfrm>
            <a:off x="4621500" y="2630400"/>
            <a:ext cx="3809400" cy="1830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00"/>
              <a:buFont typeface="Raleway"/>
              <a:buNone/>
            </a:pPr>
            <a:r>
              <a:rPr b="1" i="0" lang="en-CA" sz="1600" u="none" cap="none" strike="noStrike">
                <a:solidFill>
                  <a:schemeClr val="dk1"/>
                </a:solidFill>
                <a:latin typeface="Archivo"/>
                <a:ea typeface="Archivo"/>
                <a:cs typeface="Archivo"/>
                <a:sym typeface="Archivo"/>
              </a:rPr>
              <a:t>Course Callout</a:t>
            </a:r>
            <a:endParaRPr>
              <a:solidFill>
                <a:schemeClr val="dk1"/>
              </a:solidFill>
              <a:latin typeface="Archivo"/>
              <a:ea typeface="Archivo"/>
              <a:cs typeface="Archivo"/>
              <a:sym typeface="Archivo"/>
            </a:endParaRPr>
          </a:p>
          <a:p>
            <a:pPr indent="0" lvl="0" marL="165100" marR="0" rtl="0" algn="ctr">
              <a:lnSpc>
                <a:spcPct val="100000"/>
              </a:lnSpc>
              <a:spcBef>
                <a:spcPts val="0"/>
              </a:spcBef>
              <a:spcAft>
                <a:spcPts val="0"/>
              </a:spcAft>
              <a:buClr>
                <a:schemeClr val="dk1"/>
              </a:buClr>
              <a:buSzPts val="1000"/>
              <a:buFont typeface="Raleway"/>
              <a:buNone/>
            </a:pPr>
            <a:r>
              <a:t/>
            </a:r>
            <a:endParaRPr b="1" i="0" sz="600" u="none" cap="none" strike="noStrike">
              <a:solidFill>
                <a:schemeClr val="dk1"/>
              </a:solidFill>
              <a:latin typeface="Archivo"/>
              <a:ea typeface="Archivo"/>
              <a:cs typeface="Archivo"/>
              <a:sym typeface="Archivo"/>
            </a:endParaRPr>
          </a:p>
          <a:p>
            <a:pPr indent="0" lvl="0" marL="165100" marR="0" rtl="0" algn="ctr">
              <a:lnSpc>
                <a:spcPct val="100000"/>
              </a:lnSpc>
              <a:spcBef>
                <a:spcPts val="0"/>
              </a:spcBef>
              <a:spcAft>
                <a:spcPts val="0"/>
              </a:spcAft>
              <a:buClr>
                <a:schemeClr val="dk1"/>
              </a:buClr>
              <a:buSzPts val="1000"/>
              <a:buFont typeface="Raleway"/>
              <a:buNone/>
            </a:pPr>
            <a:r>
              <a:rPr i="0" lang="en-CA" sz="1400" u="none" cap="none" strike="noStrike">
                <a:solidFill>
                  <a:schemeClr val="dk1"/>
                </a:solidFill>
                <a:latin typeface="Archivo"/>
                <a:ea typeface="Archivo"/>
                <a:cs typeface="Archivo"/>
                <a:sym typeface="Archivo"/>
              </a:rPr>
              <a:t>While Asthma also disrupts airways leading to narrowing, it is a type 1 hypersensitivity IgE mediated reaction with bronchoconstriction. Alternatively, sarcoidosis is a structural obstruction by granulomas</a:t>
            </a:r>
            <a:r>
              <a:rPr lang="en-CA">
                <a:solidFill>
                  <a:schemeClr val="dk1"/>
                </a:solidFill>
                <a:latin typeface="Archivo"/>
                <a:ea typeface="Archivo"/>
                <a:cs typeface="Archivo"/>
                <a:sym typeface="Archivo"/>
              </a:rPr>
              <a:t>.</a:t>
            </a:r>
            <a:r>
              <a:rPr baseline="30000" lang="en-CA" sz="1100">
                <a:solidFill>
                  <a:schemeClr val="dk1"/>
                </a:solidFill>
                <a:latin typeface="Archivo"/>
                <a:ea typeface="Archivo"/>
                <a:cs typeface="Archivo"/>
                <a:sym typeface="Archivo"/>
              </a:rPr>
              <a:t>7</a:t>
            </a:r>
            <a:endParaRPr b="1" i="0" sz="1400" u="none" cap="none" strike="noStrike">
              <a:solidFill>
                <a:schemeClr val="dk1"/>
              </a:solidFill>
              <a:latin typeface="Archivo"/>
              <a:ea typeface="Archivo"/>
              <a:cs typeface="Archivo"/>
              <a:sym typeface="Archivo"/>
            </a:endParaRPr>
          </a:p>
          <a:p>
            <a:pPr indent="0" lvl="0" marL="0" marR="0" rtl="0" algn="ctr">
              <a:lnSpc>
                <a:spcPct val="100000"/>
              </a:lnSpc>
              <a:spcBef>
                <a:spcPts val="0"/>
              </a:spcBef>
              <a:spcAft>
                <a:spcPts val="0"/>
              </a:spcAft>
              <a:buClr>
                <a:schemeClr val="dk1"/>
              </a:buClr>
              <a:buSzPts val="1000"/>
              <a:buFont typeface="Raleway"/>
              <a:buNone/>
            </a:pPr>
            <a:r>
              <a:t/>
            </a:r>
            <a:endParaRPr i="0" sz="1400" u="none" cap="none" strike="noStrike">
              <a:solidFill>
                <a:schemeClr val="dk1"/>
              </a:solidFill>
              <a:latin typeface="Archivo"/>
              <a:ea typeface="Archivo"/>
              <a:cs typeface="Archivo"/>
              <a:sym typeface="Archivo"/>
            </a:endParaRPr>
          </a:p>
        </p:txBody>
      </p:sp>
      <p:pic>
        <p:nvPicPr>
          <p:cNvPr id="2127" name="Google Shape;2127;p142" title="detailed-anatomical-rendering-of-human-lungs-and-bronchi-png.png"/>
          <p:cNvPicPr preferRelativeResize="0"/>
          <p:nvPr/>
        </p:nvPicPr>
        <p:blipFill>
          <a:blip r:embed="rId3">
            <a:alphaModFix/>
          </a:blip>
          <a:stretch>
            <a:fillRect/>
          </a:stretch>
        </p:blipFill>
        <p:spPr>
          <a:xfrm>
            <a:off x="5399937" y="578000"/>
            <a:ext cx="2252525" cy="225252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1" name="Shape 2131"/>
        <p:cNvGrpSpPr/>
        <p:nvPr/>
      </p:nvGrpSpPr>
      <p:grpSpPr>
        <a:xfrm>
          <a:off x="0" y="0"/>
          <a:ext cx="0" cy="0"/>
          <a:chOff x="0" y="0"/>
          <a:chExt cx="0" cy="0"/>
        </a:xfrm>
      </p:grpSpPr>
      <p:sp>
        <p:nvSpPr>
          <p:cNvPr id="2132" name="Google Shape;2132;p143"/>
          <p:cNvSpPr txBox="1"/>
          <p:nvPr/>
        </p:nvSpPr>
        <p:spPr>
          <a:xfrm>
            <a:off x="601982" y="1674277"/>
            <a:ext cx="7657800" cy="218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CA" sz="1600" u="none" cap="none" strike="noStrike">
                <a:solidFill>
                  <a:srgbClr val="000000"/>
                </a:solidFill>
                <a:latin typeface="Archivo"/>
                <a:ea typeface="Archivo"/>
                <a:cs typeface="Archivo"/>
                <a:sym typeface="Archivo"/>
              </a:rPr>
              <a:t>Sarcoidosis may clinically resemble asthma because both conditions can cause:</a:t>
            </a:r>
            <a:endParaRPr sz="1600">
              <a:latin typeface="Archivo"/>
              <a:ea typeface="Archivo"/>
              <a:cs typeface="Archivo"/>
              <a:sym typeface="Archivo"/>
            </a:endParaRPr>
          </a:p>
          <a:p>
            <a:pPr indent="0" lvl="0" marL="0" marR="0" rtl="0" algn="l">
              <a:lnSpc>
                <a:spcPct val="100000"/>
              </a:lnSpc>
              <a:spcBef>
                <a:spcPts val="0"/>
              </a:spcBef>
              <a:spcAft>
                <a:spcPts val="0"/>
              </a:spcAft>
              <a:buClr>
                <a:srgbClr val="000000"/>
              </a:buClr>
              <a:buSzPts val="2000"/>
              <a:buFont typeface="Arial"/>
              <a:buNone/>
            </a:pPr>
            <a:r>
              <a:t/>
            </a:r>
            <a:endParaRPr i="0" sz="1600" u="none" cap="none" strike="noStrike">
              <a:solidFill>
                <a:srgbClr val="000000"/>
              </a:solidFill>
              <a:latin typeface="Archivo"/>
              <a:ea typeface="Archivo"/>
              <a:cs typeface="Archivo"/>
              <a:sym typeface="Archivo"/>
            </a:endParaRPr>
          </a:p>
          <a:p>
            <a:pPr indent="0" lvl="0" marL="0" marR="0" rtl="0" algn="l">
              <a:lnSpc>
                <a:spcPct val="150000"/>
              </a:lnSpc>
              <a:spcBef>
                <a:spcPts val="0"/>
              </a:spcBef>
              <a:spcAft>
                <a:spcPts val="0"/>
              </a:spcAft>
              <a:buClr>
                <a:srgbClr val="000000"/>
              </a:buClr>
              <a:buSzPts val="2000"/>
              <a:buFont typeface="Arial"/>
              <a:buNone/>
            </a:pPr>
            <a:r>
              <a:rPr i="0" lang="en-CA" sz="1600" u="sng" cap="none" strike="noStrike">
                <a:solidFill>
                  <a:schemeClr val="hlink"/>
                </a:solidFill>
                <a:latin typeface="Archivo"/>
                <a:ea typeface="Archivo"/>
                <a:cs typeface="Archivo"/>
                <a:sym typeface="Archivo"/>
                <a:hlinkClick action="ppaction://hlinksldjump" r:id="rId3"/>
              </a:rPr>
              <a:t>A)</a:t>
            </a:r>
            <a:r>
              <a:rPr i="0" lang="en-CA" sz="1600" u="none" cap="none" strike="noStrike">
                <a:solidFill>
                  <a:srgbClr val="000000"/>
                </a:solidFill>
                <a:latin typeface="Archivo"/>
                <a:ea typeface="Archivo"/>
                <a:cs typeface="Archivo"/>
                <a:sym typeface="Archivo"/>
              </a:rPr>
              <a:t> IgE-mediated mast cell activation</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4"/>
              </a:rPr>
              <a:t>B)</a:t>
            </a:r>
            <a:r>
              <a:rPr i="0" lang="en-CA" sz="1600" u="none" cap="none" strike="noStrike">
                <a:solidFill>
                  <a:srgbClr val="000000"/>
                </a:solidFill>
                <a:latin typeface="Archivo"/>
                <a:ea typeface="Archivo"/>
                <a:cs typeface="Archivo"/>
                <a:sym typeface="Archivo"/>
              </a:rPr>
              <a:t> Reversible bronchoconstriction</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howjump?jump=nextslide"/>
              </a:rPr>
              <a:t>C)</a:t>
            </a:r>
            <a:r>
              <a:rPr i="0" lang="en-CA" sz="1600" u="none" cap="none" strike="noStrike">
                <a:solidFill>
                  <a:srgbClr val="000000"/>
                </a:solidFill>
                <a:latin typeface="Archivo"/>
                <a:ea typeface="Archivo"/>
                <a:cs typeface="Archivo"/>
                <a:sym typeface="Archivo"/>
              </a:rPr>
              <a:t> Airway narrowing leading to wheezing</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5"/>
              </a:rPr>
              <a:t>D)</a:t>
            </a:r>
            <a:r>
              <a:rPr i="0" lang="en-CA" sz="1600" u="none" cap="none" strike="noStrike">
                <a:solidFill>
                  <a:srgbClr val="000000"/>
                </a:solidFill>
                <a:latin typeface="Archivo"/>
                <a:ea typeface="Archivo"/>
                <a:cs typeface="Archivo"/>
                <a:sym typeface="Archivo"/>
              </a:rPr>
              <a:t> Destruction of alveolar wall</a:t>
            </a:r>
            <a:endParaRPr i="0" sz="1600" u="none" cap="none" strike="noStrike">
              <a:solidFill>
                <a:srgbClr val="000000"/>
              </a:solidFill>
              <a:latin typeface="Archivo"/>
              <a:ea typeface="Archivo"/>
              <a:cs typeface="Archivo"/>
              <a:sym typeface="Archivo"/>
            </a:endParaRPr>
          </a:p>
        </p:txBody>
      </p:sp>
      <p:sp>
        <p:nvSpPr>
          <p:cNvPr id="2133" name="Google Shape;2133;p143"/>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Roboto"/>
                <a:ea typeface="Roboto"/>
                <a:cs typeface="Roboto"/>
                <a:sym typeface="Roboto"/>
              </a:rPr>
              <a:t>Test Your Knowledge!</a:t>
            </a:r>
            <a:endParaRPr>
              <a:latin typeface="Roboto"/>
              <a:ea typeface="Roboto"/>
              <a:cs typeface="Roboto"/>
              <a:sym typeface="Roboto"/>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7" name="Shape 2137"/>
        <p:cNvGrpSpPr/>
        <p:nvPr/>
      </p:nvGrpSpPr>
      <p:grpSpPr>
        <a:xfrm>
          <a:off x="0" y="0"/>
          <a:ext cx="0" cy="0"/>
          <a:chOff x="0" y="0"/>
          <a:chExt cx="0" cy="0"/>
        </a:xfrm>
      </p:grpSpPr>
      <p:sp>
        <p:nvSpPr>
          <p:cNvPr id="2138" name="Google Shape;2138;p144"/>
          <p:cNvSpPr txBox="1"/>
          <p:nvPr/>
        </p:nvSpPr>
        <p:spPr>
          <a:xfrm>
            <a:off x="626400" y="1555800"/>
            <a:ext cx="7891200" cy="2308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CA" sz="1600" u="none" cap="none" strike="noStrike">
                <a:solidFill>
                  <a:srgbClr val="000000"/>
                </a:solidFill>
                <a:latin typeface="Arial"/>
                <a:ea typeface="Arial"/>
                <a:cs typeface="Arial"/>
                <a:sym typeface="Arial"/>
              </a:rPr>
              <a:t>Both sarcoidosis and asthma can present with </a:t>
            </a:r>
            <a:r>
              <a:rPr b="1" i="0" lang="en-CA" sz="1600" u="none" cap="none" strike="noStrike">
                <a:solidFill>
                  <a:srgbClr val="000000"/>
                </a:solidFill>
                <a:latin typeface="Arial"/>
                <a:ea typeface="Arial"/>
                <a:cs typeface="Arial"/>
                <a:sym typeface="Arial"/>
              </a:rPr>
              <a:t>wheezing due to airway narrowing</a:t>
            </a:r>
            <a:r>
              <a:rPr b="0" i="0" lang="en-CA" sz="1600" u="none" cap="none" strike="noStrike">
                <a:solidFill>
                  <a:srgbClr val="000000"/>
                </a:solidFill>
                <a:latin typeface="Arial"/>
                <a:ea typeface="Arial"/>
                <a:cs typeface="Arial"/>
                <a:sym typeface="Arial"/>
              </a:rPr>
              <a:t>, which can make the conditions appear clinically similar. However, the underlying mechanisms differ.</a:t>
            </a:r>
            <a:endParaRPr sz="1600"/>
          </a:p>
          <a:p>
            <a:pPr indent="0" lvl="0" marL="0" marR="0" rtl="0" algn="l">
              <a:lnSpc>
                <a:spcPct val="100000"/>
              </a:lnSpc>
              <a:spcBef>
                <a:spcPts val="0"/>
              </a:spcBef>
              <a:spcAft>
                <a:spcPts val="0"/>
              </a:spcAft>
              <a:buClr>
                <a:srgbClr val="000000"/>
              </a:buClr>
              <a:buSzPts val="14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n-CA" sz="1600" u="none" cap="none" strike="noStrike">
                <a:solidFill>
                  <a:srgbClr val="000000"/>
                </a:solidFill>
                <a:latin typeface="Arial"/>
                <a:ea typeface="Arial"/>
                <a:cs typeface="Arial"/>
                <a:sym typeface="Arial"/>
              </a:rPr>
              <a:t>A) IgE-mediated allergic inflammation</a:t>
            </a:r>
            <a:r>
              <a:rPr b="0" i="0" lang="en-CA" sz="1600" u="none" cap="none" strike="noStrike">
                <a:solidFill>
                  <a:srgbClr val="000000"/>
                </a:solidFill>
                <a:latin typeface="Arial"/>
                <a:ea typeface="Arial"/>
                <a:cs typeface="Arial"/>
                <a:sym typeface="Arial"/>
              </a:rPr>
              <a:t> is specific to asthma, not sarcoidosis.</a:t>
            </a:r>
            <a:endParaRPr sz="1600"/>
          </a:p>
          <a:p>
            <a:pPr indent="0" lvl="0" marL="0" marR="0" rtl="0" algn="l">
              <a:lnSpc>
                <a:spcPct val="100000"/>
              </a:lnSpc>
              <a:spcBef>
                <a:spcPts val="0"/>
              </a:spcBef>
              <a:spcAft>
                <a:spcPts val="0"/>
              </a:spcAft>
              <a:buNone/>
            </a:pPr>
            <a:r>
              <a:rPr b="1" i="0" lang="en-CA" sz="1600" u="none" cap="none" strike="noStrike">
                <a:solidFill>
                  <a:srgbClr val="000000"/>
                </a:solidFill>
                <a:latin typeface="Arial"/>
                <a:ea typeface="Arial"/>
                <a:cs typeface="Arial"/>
                <a:sym typeface="Arial"/>
              </a:rPr>
              <a:t>B) Reversible bronchoconstriction </a:t>
            </a:r>
            <a:r>
              <a:rPr b="0" i="0" lang="en-CA" sz="1600" u="none" cap="none" strike="noStrike">
                <a:solidFill>
                  <a:srgbClr val="000000"/>
                </a:solidFill>
                <a:latin typeface="Arial"/>
                <a:ea typeface="Arial"/>
                <a:cs typeface="Arial"/>
                <a:sym typeface="Arial"/>
              </a:rPr>
              <a:t>is a defining feature of asthma, whereas airway involvement in sarcoidosis is often </a:t>
            </a:r>
            <a:r>
              <a:rPr i="0" lang="en-CA" sz="1600" u="none" cap="none" strike="noStrike">
                <a:solidFill>
                  <a:srgbClr val="000000"/>
                </a:solidFill>
              </a:rPr>
              <a:t>poorly reversible.</a:t>
            </a:r>
            <a:endParaRPr sz="1600"/>
          </a:p>
          <a:p>
            <a:pPr indent="0" lvl="0" marL="0" marR="0" rtl="0" algn="l">
              <a:lnSpc>
                <a:spcPct val="100000"/>
              </a:lnSpc>
              <a:spcBef>
                <a:spcPts val="0"/>
              </a:spcBef>
              <a:spcAft>
                <a:spcPts val="0"/>
              </a:spcAft>
              <a:buNone/>
            </a:pPr>
            <a:r>
              <a:rPr b="1" i="0" lang="en-CA" sz="1600" u="none" cap="none" strike="noStrike">
                <a:solidFill>
                  <a:srgbClr val="000000"/>
                </a:solidFill>
                <a:latin typeface="Arial"/>
                <a:ea typeface="Arial"/>
                <a:cs typeface="Arial"/>
                <a:sym typeface="Arial"/>
              </a:rPr>
              <a:t>D) Destruction of alveolar walls</a:t>
            </a:r>
            <a:r>
              <a:rPr b="0" i="0" lang="en-CA" sz="1600" u="none" cap="none" strike="noStrike">
                <a:solidFill>
                  <a:srgbClr val="000000"/>
                </a:solidFill>
                <a:latin typeface="Arial"/>
                <a:ea typeface="Arial"/>
                <a:cs typeface="Arial"/>
                <a:sym typeface="Arial"/>
              </a:rPr>
              <a:t> is characteristic of emphysema, not asthma or sarcoidosis.</a:t>
            </a:r>
            <a:endParaRPr sz="1600"/>
          </a:p>
        </p:txBody>
      </p:sp>
      <p:sp>
        <p:nvSpPr>
          <p:cNvPr id="2139" name="Google Shape;2139;p144"/>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Roboto"/>
                <a:ea typeface="Roboto"/>
                <a:cs typeface="Roboto"/>
                <a:sym typeface="Roboto"/>
              </a:rPr>
              <a:t>Correct Answer!</a:t>
            </a:r>
            <a:endParaRPr>
              <a:latin typeface="Roboto"/>
              <a:ea typeface="Roboto"/>
              <a:cs typeface="Roboto"/>
              <a:sym typeface="Roboto"/>
            </a:endParaRPr>
          </a:p>
        </p:txBody>
      </p:sp>
      <p:sp>
        <p:nvSpPr>
          <p:cNvPr id="2140" name="Google Shape;2140;p144"/>
          <p:cNvSpPr txBox="1"/>
          <p:nvPr/>
        </p:nvSpPr>
        <p:spPr>
          <a:xfrm>
            <a:off x="6601304" y="4387677"/>
            <a:ext cx="19374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ial"/>
                <a:ea typeface="Arial"/>
                <a:cs typeface="Arial"/>
                <a:sym typeface="Arial"/>
                <a:hlinkClick action="ppaction://hlinksldjump" r:id="rId3"/>
              </a:rPr>
              <a:t>Back to </a:t>
            </a:r>
            <a:r>
              <a:rPr b="1" lang="en-CA" sz="2000" u="sng">
                <a:solidFill>
                  <a:schemeClr val="hlink"/>
                </a:solidFill>
                <a:hlinkClick action="ppaction://hlinksldjump" r:id="rId4"/>
              </a:rPr>
              <a:t>m</a:t>
            </a:r>
            <a:r>
              <a:rPr b="1" i="0" lang="en-CA" sz="2000" u="sng" cap="none" strike="noStrike">
                <a:solidFill>
                  <a:schemeClr val="hlink"/>
                </a:solidFill>
                <a:latin typeface="Arial"/>
                <a:ea typeface="Arial"/>
                <a:cs typeface="Arial"/>
                <a:sym typeface="Arial"/>
                <a:hlinkClick action="ppaction://hlinksldjump" r:id="rId5"/>
              </a:rPr>
              <a:t>enu</a:t>
            </a:r>
            <a:endParaRPr b="1" i="0" sz="2000" u="none" cap="none" strike="noStrik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4" name="Shape 2144"/>
        <p:cNvGrpSpPr/>
        <p:nvPr/>
      </p:nvGrpSpPr>
      <p:grpSpPr>
        <a:xfrm>
          <a:off x="0" y="0"/>
          <a:ext cx="0" cy="0"/>
          <a:chOff x="0" y="0"/>
          <a:chExt cx="0" cy="0"/>
        </a:xfrm>
      </p:grpSpPr>
      <p:sp>
        <p:nvSpPr>
          <p:cNvPr id="2145" name="Google Shape;2145;p145"/>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2146" name="Google Shape;2146;p145"/>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147" name="Google Shape;2147;p145"/>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771" name="Shape 1771"/>
        <p:cNvGrpSpPr/>
        <p:nvPr/>
      </p:nvGrpSpPr>
      <p:grpSpPr>
        <a:xfrm>
          <a:off x="0" y="0"/>
          <a:ext cx="0" cy="0"/>
          <a:chOff x="0" y="0"/>
          <a:chExt cx="0" cy="0"/>
        </a:xfrm>
      </p:grpSpPr>
      <p:sp>
        <p:nvSpPr>
          <p:cNvPr id="1772" name="Google Shape;1772;p101"/>
          <p:cNvSpPr/>
          <p:nvPr/>
        </p:nvSpPr>
        <p:spPr>
          <a:xfrm>
            <a:off x="959004" y="270450"/>
            <a:ext cx="7114500" cy="572700"/>
          </a:xfrm>
          <a:prstGeom prst="roundRect">
            <a:avLst>
              <a:gd fmla="val 50000" name="adj"/>
            </a:avLst>
          </a:prstGeom>
          <a:solidFill>
            <a:srgbClr val="B4A7D6"/>
          </a:solidFill>
          <a:ln cap="flat" cmpd="sng" w="19050">
            <a:solidFill>
              <a:srgbClr val="6825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3" name="Google Shape;1773;p101"/>
          <p:cNvSpPr txBox="1"/>
          <p:nvPr>
            <p:ph type="title"/>
          </p:nvPr>
        </p:nvSpPr>
        <p:spPr>
          <a:xfrm>
            <a:off x="1365300" y="270450"/>
            <a:ext cx="64134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SzPts val="1100"/>
              <a:buNone/>
            </a:pPr>
            <a:r>
              <a:rPr lang="en-CA">
                <a:latin typeface="Archivo"/>
                <a:ea typeface="Archivo"/>
                <a:cs typeface="Archivo"/>
                <a:sym typeface="Archivo"/>
              </a:rPr>
              <a:t>Antigen-Presenting Cells (APCs)</a:t>
            </a:r>
            <a:endParaRPr>
              <a:latin typeface="Archivo"/>
              <a:ea typeface="Archivo"/>
              <a:cs typeface="Archivo"/>
              <a:sym typeface="Archivo"/>
            </a:endParaRPr>
          </a:p>
        </p:txBody>
      </p:sp>
      <p:sp>
        <p:nvSpPr>
          <p:cNvPr id="1774" name="Google Shape;1774;p101"/>
          <p:cNvSpPr txBox="1"/>
          <p:nvPr/>
        </p:nvSpPr>
        <p:spPr>
          <a:xfrm>
            <a:off x="288925" y="1450975"/>
            <a:ext cx="4406100" cy="27177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b="1" lang="en-CA">
                <a:solidFill>
                  <a:schemeClr val="dk1"/>
                </a:solidFill>
                <a:latin typeface="Archivo"/>
                <a:ea typeface="Archivo"/>
                <a:cs typeface="Archivo"/>
                <a:sym typeface="Archivo"/>
              </a:rPr>
              <a:t>Mechanism:</a:t>
            </a:r>
            <a:endParaRPr b="1">
              <a:solidFill>
                <a:schemeClr val="dk1"/>
              </a:solidFill>
              <a:latin typeface="Archivo"/>
              <a:ea typeface="Archivo"/>
              <a:cs typeface="Archivo"/>
              <a:sym typeface="Archivo"/>
            </a:endParaRPr>
          </a:p>
          <a:p>
            <a:pPr indent="-317500" lvl="0" marL="457200" rtl="0" algn="l">
              <a:lnSpc>
                <a:spcPct val="115000"/>
              </a:lnSpc>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Alveolar macrophages and dendritic cells encounter an unknown antigen in the lungs</a:t>
            </a:r>
            <a:endParaRPr>
              <a:solidFill>
                <a:schemeClr val="dk1"/>
              </a:solidFill>
              <a:latin typeface="Archivo"/>
              <a:ea typeface="Archivo"/>
              <a:cs typeface="Archivo"/>
              <a:sym typeface="Archivo"/>
            </a:endParaRPr>
          </a:p>
          <a:p>
            <a:pPr indent="-317500" lvl="0" marL="457200" rtl="0" algn="l">
              <a:lnSpc>
                <a:spcPct val="115000"/>
              </a:lnSpc>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APCs process and present antigen via MHC class II</a:t>
            </a:r>
            <a:r>
              <a:rPr baseline="30000" lang="en-CA">
                <a:solidFill>
                  <a:schemeClr val="dk1"/>
                </a:solidFill>
                <a:latin typeface="Archivo"/>
                <a:ea typeface="Archivo"/>
                <a:cs typeface="Archivo"/>
                <a:sym typeface="Archivo"/>
              </a:rPr>
              <a:t>1,2,3</a:t>
            </a:r>
            <a:endParaRPr baseline="30000">
              <a:solidFill>
                <a:schemeClr val="dk1"/>
              </a:solidFill>
              <a:latin typeface="Archivo"/>
              <a:ea typeface="Archivo"/>
              <a:cs typeface="Archivo"/>
              <a:sym typeface="Archivo"/>
            </a:endParaRPr>
          </a:p>
          <a:p>
            <a:pPr indent="-317500" lvl="0" marL="457200" rtl="0" algn="l">
              <a:lnSpc>
                <a:spcPct val="115000"/>
              </a:lnSpc>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Antigen is presented to CD4+ T helper cells</a:t>
            </a:r>
            <a:endParaRPr>
              <a:solidFill>
                <a:schemeClr val="dk1"/>
              </a:solidFill>
              <a:latin typeface="Archivo"/>
              <a:ea typeface="Archivo"/>
              <a:cs typeface="Archivo"/>
              <a:sym typeface="Archivo"/>
            </a:endParaRPr>
          </a:p>
          <a:p>
            <a:pPr indent="-317500" lvl="0" marL="457200" rtl="0" algn="l">
              <a:lnSpc>
                <a:spcPct val="115000"/>
              </a:lnSpc>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This initiates the adaptive immune response</a:t>
            </a:r>
            <a:r>
              <a:rPr baseline="30000" lang="en-CA">
                <a:solidFill>
                  <a:schemeClr val="dk1"/>
                </a:solidFill>
                <a:latin typeface="Archivo"/>
                <a:ea typeface="Archivo"/>
                <a:cs typeface="Archivo"/>
                <a:sym typeface="Archivo"/>
              </a:rPr>
              <a:t>1,2,3</a:t>
            </a:r>
            <a:endParaRPr baseline="30000">
              <a:solidFill>
                <a:schemeClr val="dk1"/>
              </a:solidFill>
              <a:latin typeface="Archivo"/>
              <a:ea typeface="Archivo"/>
              <a:cs typeface="Archivo"/>
              <a:sym typeface="Archivo"/>
            </a:endParaRPr>
          </a:p>
          <a:p>
            <a:pPr indent="0" lvl="0" marL="0" rtl="0" algn="l">
              <a:lnSpc>
                <a:spcPct val="115000"/>
              </a:lnSpc>
              <a:spcBef>
                <a:spcPts val="1400"/>
              </a:spcBef>
              <a:spcAft>
                <a:spcPts val="400"/>
              </a:spcAft>
              <a:buNone/>
            </a:pPr>
            <a:r>
              <a:rPr lang="en-CA">
                <a:solidFill>
                  <a:schemeClr val="dk1"/>
                </a:solidFill>
                <a:latin typeface="Archivo"/>
                <a:ea typeface="Archivo"/>
                <a:cs typeface="Archivo"/>
                <a:sym typeface="Archivo"/>
              </a:rPr>
              <a:t>This mechanism is similar to other immune-mediated diseases involving T cell activation and chronic inflammation</a:t>
            </a:r>
            <a:r>
              <a:rPr baseline="30000" lang="en-CA">
                <a:solidFill>
                  <a:schemeClr val="dk1"/>
                </a:solidFill>
                <a:latin typeface="Archivo"/>
                <a:ea typeface="Archivo"/>
                <a:cs typeface="Archivo"/>
                <a:sym typeface="Archivo"/>
              </a:rPr>
              <a:t>3</a:t>
            </a:r>
            <a:endParaRPr>
              <a:solidFill>
                <a:schemeClr val="dk1"/>
              </a:solidFill>
              <a:latin typeface="Archivo"/>
              <a:ea typeface="Archivo"/>
              <a:cs typeface="Archivo"/>
              <a:sym typeface="Archivo"/>
            </a:endParaRPr>
          </a:p>
        </p:txBody>
      </p:sp>
      <p:sp>
        <p:nvSpPr>
          <p:cNvPr id="1775" name="Google Shape;1775;p101"/>
          <p:cNvSpPr/>
          <p:nvPr/>
        </p:nvSpPr>
        <p:spPr>
          <a:xfrm>
            <a:off x="5023150" y="1030350"/>
            <a:ext cx="3835200" cy="3869400"/>
          </a:xfrm>
          <a:prstGeom prst="roundRect">
            <a:avLst>
              <a:gd fmla="val 16667" name="adj"/>
            </a:avLst>
          </a:prstGeom>
          <a:solidFill>
            <a:srgbClr val="B4A7D6"/>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1776" name="Google Shape;1776;p101"/>
          <p:cNvSpPr txBox="1"/>
          <p:nvPr/>
        </p:nvSpPr>
        <p:spPr>
          <a:xfrm>
            <a:off x="5104600" y="2841125"/>
            <a:ext cx="3672300" cy="193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CA" sz="1600">
                <a:solidFill>
                  <a:schemeClr val="dk1"/>
                </a:solidFill>
                <a:latin typeface="Archivo"/>
                <a:ea typeface="Archivo"/>
                <a:cs typeface="Archivo"/>
                <a:sym typeface="Archivo"/>
              </a:rPr>
              <a:t>Course Callout</a:t>
            </a:r>
            <a:endParaRPr b="1" sz="1600">
              <a:solidFill>
                <a:schemeClr val="dk1"/>
              </a:solidFill>
              <a:latin typeface="Archivo"/>
              <a:ea typeface="Archivo"/>
              <a:cs typeface="Archivo"/>
              <a:sym typeface="Archivo"/>
            </a:endParaRPr>
          </a:p>
          <a:p>
            <a:pPr indent="0" lvl="0" marL="0" rtl="0" algn="ctr">
              <a:spcBef>
                <a:spcPts val="0"/>
              </a:spcBef>
              <a:spcAft>
                <a:spcPts val="0"/>
              </a:spcAft>
              <a:buNone/>
            </a:pPr>
            <a:br>
              <a:rPr lang="en-CA">
                <a:solidFill>
                  <a:schemeClr val="dk1"/>
                </a:solidFill>
                <a:latin typeface="Archivo"/>
                <a:ea typeface="Archivo"/>
                <a:cs typeface="Archivo"/>
                <a:sym typeface="Archivo"/>
              </a:rPr>
            </a:br>
            <a:r>
              <a:rPr lang="en-CA">
                <a:solidFill>
                  <a:schemeClr val="dk1"/>
                </a:solidFill>
                <a:latin typeface="Archivo"/>
                <a:ea typeface="Archivo"/>
                <a:cs typeface="Archivo"/>
                <a:sym typeface="Archivo"/>
              </a:rPr>
              <a:t>Like other autoimmune diseases, genetic factors influence susceptibility to sarcoidosis and immune response intensity. Variants in genes related to immune regulation, including certain HLA class II alleles, are associated with increased risk.</a:t>
            </a:r>
            <a:r>
              <a:rPr baseline="30000" lang="en-CA">
                <a:solidFill>
                  <a:schemeClr val="dk1"/>
                </a:solidFill>
                <a:latin typeface="Archivo"/>
                <a:ea typeface="Archivo"/>
                <a:cs typeface="Archivo"/>
                <a:sym typeface="Archivo"/>
              </a:rPr>
              <a:t>3</a:t>
            </a:r>
            <a:endParaRPr>
              <a:solidFill>
                <a:schemeClr val="dk1"/>
              </a:solidFill>
              <a:latin typeface="Archivo"/>
              <a:ea typeface="Archivo"/>
              <a:cs typeface="Archivo"/>
              <a:sym typeface="Archivo"/>
            </a:endParaRPr>
          </a:p>
        </p:txBody>
      </p:sp>
      <p:pic>
        <p:nvPicPr>
          <p:cNvPr id="1777" name="Google Shape;1777;p101"/>
          <p:cNvPicPr preferRelativeResize="0"/>
          <p:nvPr/>
        </p:nvPicPr>
        <p:blipFill rotWithShape="1">
          <a:blip r:embed="rId3">
            <a:alphaModFix/>
          </a:blip>
          <a:srcRect b="0" l="0" r="0" t="3892"/>
          <a:stretch/>
        </p:blipFill>
        <p:spPr>
          <a:xfrm>
            <a:off x="5253525" y="1315187"/>
            <a:ext cx="3374451" cy="1411275"/>
          </a:xfrm>
          <a:prstGeom prst="rect">
            <a:avLst/>
          </a:prstGeom>
          <a:solidFill>
            <a:srgbClr val="B4A7D6"/>
          </a:solidFill>
          <a:ln cap="flat" cmpd="sng" w="19050">
            <a:solidFill>
              <a:srgbClr val="68252D"/>
            </a:solidFill>
            <a:prstDash val="solid"/>
            <a:round/>
            <a:headEnd len="sm" w="sm" type="none"/>
            <a:tailEnd len="sm" w="sm" type="none"/>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1" name="Shape 2151"/>
        <p:cNvGrpSpPr/>
        <p:nvPr/>
      </p:nvGrpSpPr>
      <p:grpSpPr>
        <a:xfrm>
          <a:off x="0" y="0"/>
          <a:ext cx="0" cy="0"/>
          <a:chOff x="0" y="0"/>
          <a:chExt cx="0" cy="0"/>
        </a:xfrm>
      </p:grpSpPr>
      <p:sp>
        <p:nvSpPr>
          <p:cNvPr id="2152" name="Google Shape;2152;p146"/>
          <p:cNvSpPr/>
          <p:nvPr/>
        </p:nvSpPr>
        <p:spPr>
          <a:xfrm>
            <a:off x="4830925" y="447600"/>
            <a:ext cx="3904200" cy="42483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2153" name="Google Shape;2153;p146"/>
          <p:cNvSpPr/>
          <p:nvPr/>
        </p:nvSpPr>
        <p:spPr>
          <a:xfrm>
            <a:off x="425225" y="323801"/>
            <a:ext cx="3809400" cy="967800"/>
          </a:xfrm>
          <a:prstGeom prst="roundRect">
            <a:avLst>
              <a:gd fmla="val 50000" name="adj"/>
            </a:avLst>
          </a:prstGeom>
          <a:solidFill>
            <a:srgbClr val="B1D7DC"/>
          </a:solidFill>
          <a:ln cap="flat" cmpd="sng" w="19050">
            <a:solidFill>
              <a:srgbClr val="6825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4" name="Google Shape;2154;p146"/>
          <p:cNvSpPr txBox="1"/>
          <p:nvPr>
            <p:ph idx="1" type="body"/>
          </p:nvPr>
        </p:nvSpPr>
        <p:spPr>
          <a:xfrm>
            <a:off x="391125" y="1564175"/>
            <a:ext cx="4174200" cy="3106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b="1" lang="en-CA">
                <a:solidFill>
                  <a:schemeClr val="dk1"/>
                </a:solidFill>
                <a:latin typeface="Archivo"/>
                <a:ea typeface="Archivo"/>
                <a:cs typeface="Archivo"/>
                <a:sym typeface="Archivo"/>
              </a:rPr>
              <a:t>Mechanism</a:t>
            </a:r>
            <a:r>
              <a:rPr lang="en-CA">
                <a:solidFill>
                  <a:schemeClr val="dk1"/>
                </a:solidFill>
                <a:latin typeface="Archivo"/>
                <a:ea typeface="Archivo"/>
                <a:cs typeface="Archivo"/>
                <a:sym typeface="Archivo"/>
              </a:rPr>
              <a:t>:</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Granulomas invade and destroy outer wall of blood vessels causing vasculitis</a:t>
            </a:r>
            <a:r>
              <a:rPr baseline="30000" lang="en-CA" sz="1100">
                <a:solidFill>
                  <a:schemeClr val="dk1"/>
                </a:solidFill>
                <a:latin typeface="Archivo"/>
                <a:ea typeface="Archivo"/>
                <a:cs typeface="Archivo"/>
                <a:sym typeface="Archivo"/>
              </a:rPr>
              <a:t>4</a:t>
            </a:r>
            <a:r>
              <a:rPr lang="en-CA">
                <a:solidFill>
                  <a:schemeClr val="dk1"/>
                </a:solidFill>
                <a:latin typeface="Archivo"/>
                <a:ea typeface="Archivo"/>
                <a:cs typeface="Archivo"/>
                <a:sym typeface="Archivo"/>
              </a:rPr>
              <a:t> </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Inflammation thickens vessel walls</a:t>
            </a:r>
            <a:r>
              <a:rPr baseline="30000" lang="en-CA" sz="1100">
                <a:solidFill>
                  <a:schemeClr val="dk1"/>
                </a:solidFill>
                <a:latin typeface="Archivo"/>
                <a:ea typeface="Archivo"/>
                <a:cs typeface="Archivo"/>
                <a:sym typeface="Archivo"/>
              </a:rPr>
              <a:t>4</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arterial pressure and resistance increases leading to end-stage hypertension</a:t>
            </a:r>
            <a:r>
              <a:rPr baseline="30000" lang="en-CA" sz="1100">
                <a:solidFill>
                  <a:schemeClr val="dk1"/>
                </a:solidFill>
                <a:latin typeface="Archivo"/>
                <a:ea typeface="Archivo"/>
                <a:cs typeface="Archivo"/>
                <a:sym typeface="Archivo"/>
              </a:rPr>
              <a:t>10</a:t>
            </a:r>
            <a:endParaRPr>
              <a:latin typeface="Archivo"/>
              <a:ea typeface="Archivo"/>
              <a:cs typeface="Archivo"/>
              <a:sym typeface="Archivo"/>
            </a:endParaRPr>
          </a:p>
          <a:p>
            <a:pPr indent="0" lvl="0" marL="0" rtl="0" algn="l">
              <a:lnSpc>
                <a:spcPct val="100000"/>
              </a:lnSpc>
              <a:spcBef>
                <a:spcPts val="0"/>
              </a:spcBef>
              <a:spcAft>
                <a:spcPts val="0"/>
              </a:spcAft>
              <a:buSzPts val="1000"/>
              <a:buNone/>
            </a:pPr>
            <a:r>
              <a:t/>
            </a:r>
            <a:endParaRPr>
              <a:solidFill>
                <a:schemeClr val="dk1"/>
              </a:solidFill>
              <a:latin typeface="Archivo"/>
              <a:ea typeface="Archivo"/>
              <a:cs typeface="Archivo"/>
              <a:sym typeface="Archivo"/>
            </a:endParaRPr>
          </a:p>
          <a:p>
            <a:pPr indent="0" lvl="0" marL="0" rtl="0" algn="l">
              <a:lnSpc>
                <a:spcPct val="100000"/>
              </a:lnSpc>
              <a:spcBef>
                <a:spcPts val="0"/>
              </a:spcBef>
              <a:spcAft>
                <a:spcPts val="0"/>
              </a:spcAft>
              <a:buSzPts val="1000"/>
              <a:buNone/>
            </a:pPr>
            <a:r>
              <a:rPr b="1" lang="en-CA">
                <a:solidFill>
                  <a:schemeClr val="dk1"/>
                </a:solidFill>
                <a:latin typeface="Archivo"/>
                <a:ea typeface="Archivo"/>
                <a:cs typeface="Archivo"/>
                <a:sym typeface="Archivo"/>
              </a:rPr>
              <a:t>Clinical Manifestations:</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Progressive dyspnea and fatigue</a:t>
            </a:r>
            <a:r>
              <a:rPr baseline="30000" lang="en-CA" sz="1100">
                <a:solidFill>
                  <a:schemeClr val="dk1"/>
                </a:solidFill>
                <a:latin typeface="Archivo"/>
                <a:ea typeface="Archivo"/>
                <a:cs typeface="Archivo"/>
                <a:sym typeface="Archivo"/>
              </a:rPr>
              <a:t>5</a:t>
            </a:r>
            <a:r>
              <a:rPr lang="en-CA">
                <a:solidFill>
                  <a:schemeClr val="dk1"/>
                </a:solidFill>
                <a:latin typeface="Archivo"/>
                <a:ea typeface="Archivo"/>
                <a:cs typeface="Archivo"/>
                <a:sym typeface="Archivo"/>
              </a:rPr>
              <a:t> </a:t>
            </a:r>
            <a:endParaRPr>
              <a:latin typeface="Archivo"/>
              <a:ea typeface="Archivo"/>
              <a:cs typeface="Archivo"/>
              <a:sym typeface="Archivo"/>
            </a:endParaRPr>
          </a:p>
          <a:p>
            <a:pPr indent="-292100" lvl="0" marL="457200" rtl="0" algn="l">
              <a:lnSpc>
                <a:spcPct val="100000"/>
              </a:lnSpc>
              <a:spcBef>
                <a:spcPts val="0"/>
              </a:spcBef>
              <a:spcAft>
                <a:spcPts val="0"/>
              </a:spcAft>
              <a:buClr>
                <a:schemeClr val="dk1"/>
              </a:buClr>
              <a:buSzPts val="1000"/>
              <a:buFont typeface="Archivo"/>
              <a:buChar char="●"/>
            </a:pPr>
            <a:r>
              <a:rPr lang="en-CA">
                <a:solidFill>
                  <a:schemeClr val="dk1"/>
                </a:solidFill>
                <a:latin typeface="Archivo"/>
                <a:ea typeface="Archivo"/>
                <a:cs typeface="Archivo"/>
                <a:sym typeface="Archivo"/>
              </a:rPr>
              <a:t>Pulmonary hypertension leading to infarction and necrosis of alveoli and fibrosis</a:t>
            </a:r>
            <a:r>
              <a:rPr baseline="30000" lang="en-CA" sz="1100">
                <a:solidFill>
                  <a:schemeClr val="dk1"/>
                </a:solidFill>
                <a:latin typeface="Archivo"/>
                <a:ea typeface="Archivo"/>
                <a:cs typeface="Archivo"/>
                <a:sym typeface="Archivo"/>
              </a:rPr>
              <a:t>10</a:t>
            </a:r>
            <a:endParaRPr>
              <a:latin typeface="Archivo"/>
              <a:ea typeface="Archivo"/>
              <a:cs typeface="Archivo"/>
              <a:sym typeface="Archivo"/>
            </a:endParaRPr>
          </a:p>
        </p:txBody>
      </p:sp>
      <p:sp>
        <p:nvSpPr>
          <p:cNvPr id="2155" name="Google Shape;2155;p146"/>
          <p:cNvSpPr txBox="1"/>
          <p:nvPr>
            <p:ph type="title"/>
          </p:nvPr>
        </p:nvSpPr>
        <p:spPr>
          <a:xfrm>
            <a:off x="607477" y="323801"/>
            <a:ext cx="3444900" cy="643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CA" sz="2500">
                <a:latin typeface="Archivo"/>
                <a:ea typeface="Archivo"/>
                <a:cs typeface="Archivo"/>
                <a:sym typeface="Archivo"/>
              </a:rPr>
              <a:t>Pulmonary Vessel</a:t>
            </a:r>
            <a:endParaRPr sz="2500">
              <a:latin typeface="Archivo"/>
              <a:ea typeface="Archivo"/>
              <a:cs typeface="Archivo"/>
              <a:sym typeface="Archivo"/>
            </a:endParaRPr>
          </a:p>
        </p:txBody>
      </p:sp>
      <p:sp>
        <p:nvSpPr>
          <p:cNvPr id="2156" name="Google Shape;2156;p146"/>
          <p:cNvSpPr txBox="1"/>
          <p:nvPr/>
        </p:nvSpPr>
        <p:spPr>
          <a:xfrm>
            <a:off x="1065883" y="819111"/>
            <a:ext cx="3114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1800" u="none" cap="none" strike="noStrike">
                <a:solidFill>
                  <a:srgbClr val="000000"/>
                </a:solidFill>
                <a:latin typeface="Archivo"/>
                <a:ea typeface="Archivo"/>
                <a:cs typeface="Archivo"/>
                <a:sym typeface="Archivo"/>
              </a:rPr>
              <a:t>Pulmonary Hypertension</a:t>
            </a:r>
            <a:endParaRPr>
              <a:latin typeface="Archivo"/>
              <a:ea typeface="Archivo"/>
              <a:cs typeface="Archivo"/>
              <a:sym typeface="Archivo"/>
            </a:endParaRPr>
          </a:p>
        </p:txBody>
      </p:sp>
      <p:sp>
        <p:nvSpPr>
          <p:cNvPr id="2157" name="Google Shape;2157;p146"/>
          <p:cNvSpPr txBox="1"/>
          <p:nvPr/>
        </p:nvSpPr>
        <p:spPr>
          <a:xfrm>
            <a:off x="4985700" y="3236938"/>
            <a:ext cx="3568800" cy="1406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00"/>
              <a:buFont typeface="Raleway"/>
              <a:buNone/>
            </a:pPr>
            <a:r>
              <a:rPr b="1" i="0" lang="en-CA" sz="1600" u="none" cap="none" strike="noStrike">
                <a:solidFill>
                  <a:schemeClr val="dk1"/>
                </a:solidFill>
                <a:latin typeface="Archivo"/>
                <a:ea typeface="Archivo"/>
                <a:cs typeface="Archivo"/>
                <a:sym typeface="Archivo"/>
              </a:rPr>
              <a:t>Course Callout</a:t>
            </a:r>
            <a:endParaRPr>
              <a:latin typeface="Archivo"/>
              <a:ea typeface="Archivo"/>
              <a:cs typeface="Archivo"/>
              <a:sym typeface="Archivo"/>
            </a:endParaRPr>
          </a:p>
          <a:p>
            <a:pPr indent="0" lvl="0" marL="0" marR="0" rtl="0" algn="ctr">
              <a:lnSpc>
                <a:spcPct val="100000"/>
              </a:lnSpc>
              <a:spcBef>
                <a:spcPts val="0"/>
              </a:spcBef>
              <a:spcAft>
                <a:spcPts val="0"/>
              </a:spcAft>
              <a:buClr>
                <a:schemeClr val="dk1"/>
              </a:buClr>
              <a:buSzPts val="1000"/>
              <a:buFont typeface="Raleway"/>
              <a:buNone/>
            </a:pPr>
            <a:r>
              <a:t/>
            </a:r>
            <a:endParaRPr b="1" sz="600">
              <a:solidFill>
                <a:schemeClr val="dk1"/>
              </a:solidFill>
              <a:latin typeface="Archivo"/>
              <a:ea typeface="Archivo"/>
              <a:cs typeface="Archivo"/>
              <a:sym typeface="Archivo"/>
            </a:endParaRPr>
          </a:p>
          <a:p>
            <a:pPr indent="0" lvl="0" marL="0" marR="0" rtl="0" algn="ctr">
              <a:lnSpc>
                <a:spcPct val="100000"/>
              </a:lnSpc>
              <a:spcBef>
                <a:spcPts val="0"/>
              </a:spcBef>
              <a:spcAft>
                <a:spcPts val="0"/>
              </a:spcAft>
              <a:buClr>
                <a:schemeClr val="dk1"/>
              </a:buClr>
              <a:buSzPts val="1000"/>
              <a:buFont typeface="Raleway"/>
              <a:buNone/>
            </a:pPr>
            <a:r>
              <a:rPr i="0" lang="en-CA" sz="1400" u="none" cap="none" strike="noStrike">
                <a:solidFill>
                  <a:schemeClr val="dk1"/>
                </a:solidFill>
                <a:latin typeface="Archivo"/>
                <a:ea typeface="Archivo"/>
                <a:cs typeface="Archivo"/>
                <a:sym typeface="Archivo"/>
              </a:rPr>
              <a:t>The nature of progressive and more frequent symptoms is shared with COPD that also worsens overtime and increases severity</a:t>
            </a:r>
            <a:r>
              <a:rPr lang="en-CA">
                <a:solidFill>
                  <a:schemeClr val="dk1"/>
                </a:solidFill>
                <a:latin typeface="Archivo"/>
                <a:ea typeface="Archivo"/>
                <a:cs typeface="Archivo"/>
                <a:sym typeface="Archivo"/>
              </a:rPr>
              <a:t>.</a:t>
            </a:r>
            <a:r>
              <a:rPr baseline="30000" lang="en-CA" sz="1100">
                <a:solidFill>
                  <a:schemeClr val="dk1"/>
                </a:solidFill>
                <a:latin typeface="Archivo"/>
                <a:ea typeface="Archivo"/>
                <a:cs typeface="Archivo"/>
                <a:sym typeface="Archivo"/>
              </a:rPr>
              <a:t>7</a:t>
            </a:r>
            <a:endParaRPr i="0" sz="1400" u="none" cap="none" strike="noStrike">
              <a:solidFill>
                <a:schemeClr val="dk1"/>
              </a:solidFill>
              <a:latin typeface="Archivo"/>
              <a:ea typeface="Archivo"/>
              <a:cs typeface="Archivo"/>
              <a:sym typeface="Archivo"/>
            </a:endParaRPr>
          </a:p>
        </p:txBody>
      </p:sp>
      <p:pic>
        <p:nvPicPr>
          <p:cNvPr id="2158" name="Google Shape;2158;p146"/>
          <p:cNvPicPr preferRelativeResize="0"/>
          <p:nvPr/>
        </p:nvPicPr>
        <p:blipFill rotWithShape="1">
          <a:blip r:embed="rId3">
            <a:alphaModFix/>
          </a:blip>
          <a:srcRect b="0" l="0" r="0" t="0"/>
          <a:stretch/>
        </p:blipFill>
        <p:spPr>
          <a:xfrm>
            <a:off x="5077500" y="610425"/>
            <a:ext cx="3444900" cy="2464500"/>
          </a:xfrm>
          <a:prstGeom prst="roundRect">
            <a:avLst>
              <a:gd fmla="val 16667" name="adj"/>
            </a:avLst>
          </a:prstGeom>
          <a:noFill/>
          <a:ln>
            <a:noFill/>
          </a:ln>
          <a:effectLst>
            <a:outerShdw blurRad="76200" rotWithShape="0" algn="tl" dir="7800000" dist="38100">
              <a:srgbClr val="000000">
                <a:alpha val="40000"/>
              </a:srgbClr>
            </a:outerShdw>
          </a:effectLst>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2" name="Shape 2162"/>
        <p:cNvGrpSpPr/>
        <p:nvPr/>
      </p:nvGrpSpPr>
      <p:grpSpPr>
        <a:xfrm>
          <a:off x="0" y="0"/>
          <a:ext cx="0" cy="0"/>
          <a:chOff x="0" y="0"/>
          <a:chExt cx="0" cy="0"/>
        </a:xfrm>
      </p:grpSpPr>
      <p:sp>
        <p:nvSpPr>
          <p:cNvPr id="2163" name="Google Shape;2163;p147"/>
          <p:cNvSpPr txBox="1"/>
          <p:nvPr/>
        </p:nvSpPr>
        <p:spPr>
          <a:xfrm>
            <a:off x="740706" y="1590029"/>
            <a:ext cx="7662600" cy="218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1600" u="none" cap="none" strike="noStrike">
                <a:solidFill>
                  <a:srgbClr val="000000"/>
                </a:solidFill>
                <a:latin typeface="Archivo"/>
                <a:ea typeface="Archivo"/>
                <a:cs typeface="Archivo"/>
                <a:sym typeface="Archivo"/>
              </a:rPr>
              <a:t>In pulmonary sarcoidosis, involvement of pulmonary blood vessels most directly contributes to which long-term clinical feature?</a:t>
            </a:r>
            <a:endParaRPr sz="1600">
              <a:latin typeface="Archivo"/>
              <a:ea typeface="Archivo"/>
              <a:cs typeface="Archivo"/>
              <a:sym typeface="Archivo"/>
            </a:endParaRPr>
          </a:p>
          <a:p>
            <a:pPr indent="0" lvl="0" marL="0" marR="0" rtl="0" algn="l">
              <a:lnSpc>
                <a:spcPct val="100000"/>
              </a:lnSpc>
              <a:spcBef>
                <a:spcPts val="0"/>
              </a:spcBef>
              <a:spcAft>
                <a:spcPts val="0"/>
              </a:spcAft>
              <a:buNone/>
            </a:pPr>
            <a:r>
              <a:t/>
            </a:r>
            <a:endParaRPr i="0" sz="1600" u="none" cap="none" strike="noStrike">
              <a:solidFill>
                <a:srgbClr val="000000"/>
              </a:solidFill>
              <a:latin typeface="Archivo"/>
              <a:ea typeface="Archivo"/>
              <a:cs typeface="Archivo"/>
              <a:sym typeface="Archivo"/>
            </a:endParaRPr>
          </a:p>
          <a:p>
            <a:pPr indent="0" lvl="0" marL="0" marR="0" rtl="0" algn="l">
              <a:lnSpc>
                <a:spcPct val="150000"/>
              </a:lnSpc>
              <a:spcBef>
                <a:spcPts val="0"/>
              </a:spcBef>
              <a:spcAft>
                <a:spcPts val="0"/>
              </a:spcAft>
              <a:buNone/>
            </a:pPr>
            <a:r>
              <a:rPr i="0" lang="en-CA" sz="1600" u="sng" cap="none" strike="noStrike">
                <a:solidFill>
                  <a:schemeClr val="hlink"/>
                </a:solidFill>
                <a:latin typeface="Archivo"/>
                <a:ea typeface="Archivo"/>
                <a:cs typeface="Archivo"/>
                <a:sym typeface="Archivo"/>
                <a:hlinkClick action="ppaction://hlinksldjump" r:id="rId3"/>
              </a:rPr>
              <a:t>A)</a:t>
            </a:r>
            <a:r>
              <a:rPr i="0" lang="en-CA" sz="1600" u="none" cap="none" strike="noStrike">
                <a:solidFill>
                  <a:srgbClr val="000000"/>
                </a:solidFill>
                <a:latin typeface="Archivo"/>
                <a:ea typeface="Archivo"/>
                <a:cs typeface="Archivo"/>
                <a:sym typeface="Archivo"/>
              </a:rPr>
              <a:t> Acute onset chest pain</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howjump?jump=nextslide"/>
              </a:rPr>
              <a:t>B)</a:t>
            </a:r>
            <a:r>
              <a:rPr i="0" lang="en-CA" sz="1600" u="none" cap="none" strike="noStrike">
                <a:solidFill>
                  <a:srgbClr val="000000"/>
                </a:solidFill>
                <a:latin typeface="Archivo"/>
                <a:ea typeface="Archivo"/>
                <a:cs typeface="Archivo"/>
                <a:sym typeface="Archivo"/>
              </a:rPr>
              <a:t> Progressive limitation in exercise tolerance</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4"/>
              </a:rPr>
              <a:t>C)</a:t>
            </a:r>
            <a:r>
              <a:rPr i="0" lang="en-CA" sz="1600" u="none" cap="none" strike="noStrike">
                <a:solidFill>
                  <a:srgbClr val="000000"/>
                </a:solidFill>
                <a:latin typeface="Archivo"/>
                <a:ea typeface="Archivo"/>
                <a:cs typeface="Archivo"/>
                <a:sym typeface="Archivo"/>
              </a:rPr>
              <a:t> Recurrent lung infections</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5"/>
              </a:rPr>
              <a:t>D)</a:t>
            </a:r>
            <a:r>
              <a:rPr i="0" lang="en-CA" sz="1600" u="none" cap="none" strike="noStrike">
                <a:solidFill>
                  <a:srgbClr val="000000"/>
                </a:solidFill>
                <a:latin typeface="Archivo"/>
                <a:ea typeface="Archivo"/>
                <a:cs typeface="Archivo"/>
                <a:sym typeface="Archivo"/>
              </a:rPr>
              <a:t> Sudden airway obstruction</a:t>
            </a:r>
            <a:endParaRPr sz="1600">
              <a:latin typeface="Archivo"/>
              <a:ea typeface="Archivo"/>
              <a:cs typeface="Archivo"/>
              <a:sym typeface="Archivo"/>
            </a:endParaRPr>
          </a:p>
        </p:txBody>
      </p:sp>
      <p:sp>
        <p:nvSpPr>
          <p:cNvPr id="2164" name="Google Shape;2164;p147"/>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Roboto"/>
                <a:ea typeface="Roboto"/>
                <a:cs typeface="Roboto"/>
                <a:sym typeface="Roboto"/>
              </a:rPr>
              <a:t>Test Your Knowledge!</a:t>
            </a:r>
            <a:endParaRPr>
              <a:latin typeface="Roboto"/>
              <a:ea typeface="Roboto"/>
              <a:cs typeface="Roboto"/>
              <a:sym typeface="Roboto"/>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8" name="Shape 2168"/>
        <p:cNvGrpSpPr/>
        <p:nvPr/>
      </p:nvGrpSpPr>
      <p:grpSpPr>
        <a:xfrm>
          <a:off x="0" y="0"/>
          <a:ext cx="0" cy="0"/>
          <a:chOff x="0" y="0"/>
          <a:chExt cx="0" cy="0"/>
        </a:xfrm>
      </p:grpSpPr>
      <p:sp>
        <p:nvSpPr>
          <p:cNvPr id="2169" name="Google Shape;2169;p148"/>
          <p:cNvSpPr txBox="1"/>
          <p:nvPr/>
        </p:nvSpPr>
        <p:spPr>
          <a:xfrm>
            <a:off x="4265528" y="1018709"/>
            <a:ext cx="3904217" cy="3106082"/>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2170" name="Google Shape;2170;p148"/>
          <p:cNvSpPr txBox="1"/>
          <p:nvPr/>
        </p:nvSpPr>
        <p:spPr>
          <a:xfrm>
            <a:off x="576300" y="1555800"/>
            <a:ext cx="7991400" cy="2555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1600" u="none" cap="none" strike="noStrike">
                <a:solidFill>
                  <a:srgbClr val="000000"/>
                </a:solidFill>
                <a:latin typeface="Archivo"/>
                <a:ea typeface="Archivo"/>
                <a:cs typeface="Archivo"/>
                <a:sym typeface="Archivo"/>
              </a:rPr>
              <a:t>Granulomatous inflammation affecting pulmonary blood vessels can </a:t>
            </a:r>
            <a:r>
              <a:rPr b="1" i="0" lang="en-CA" sz="1600" u="none" cap="none" strike="noStrike">
                <a:solidFill>
                  <a:srgbClr val="000000"/>
                </a:solidFill>
                <a:latin typeface="Archivo"/>
                <a:ea typeface="Archivo"/>
                <a:cs typeface="Archivo"/>
                <a:sym typeface="Archivo"/>
              </a:rPr>
              <a:t>impair effective blood flow through the lungs</a:t>
            </a:r>
            <a:r>
              <a:rPr i="0" lang="en-CA" sz="1600" u="none" cap="none" strike="noStrike">
                <a:solidFill>
                  <a:srgbClr val="000000"/>
                </a:solidFill>
                <a:latin typeface="Archivo"/>
                <a:ea typeface="Archivo"/>
                <a:cs typeface="Archivo"/>
                <a:sym typeface="Archivo"/>
              </a:rPr>
              <a:t>, reducing oxygen delivery during periods of increased demand. As a result, patients develop </a:t>
            </a:r>
            <a:r>
              <a:rPr b="1" i="0" lang="en-CA" sz="1600" u="none" cap="none" strike="noStrike">
                <a:solidFill>
                  <a:srgbClr val="000000"/>
                </a:solidFill>
                <a:latin typeface="Archivo"/>
                <a:ea typeface="Archivo"/>
                <a:cs typeface="Archivo"/>
                <a:sym typeface="Archivo"/>
              </a:rPr>
              <a:t>gradual exercise intolerance</a:t>
            </a:r>
            <a:r>
              <a:rPr i="0" lang="en-CA" sz="1600" u="none" cap="none" strike="noStrike">
                <a:solidFill>
                  <a:srgbClr val="000000"/>
                </a:solidFill>
                <a:latin typeface="Archivo"/>
                <a:ea typeface="Archivo"/>
                <a:cs typeface="Archivo"/>
                <a:sym typeface="Archivo"/>
              </a:rPr>
              <a:t>, leading to dyspnea upon exertion. </a:t>
            </a:r>
            <a:endParaRPr sz="1600">
              <a:latin typeface="Archivo"/>
              <a:ea typeface="Archivo"/>
              <a:cs typeface="Archivo"/>
              <a:sym typeface="Archivo"/>
            </a:endParaRPr>
          </a:p>
          <a:p>
            <a:pPr indent="0" lvl="0" marL="0" marR="0" rtl="0" algn="l">
              <a:lnSpc>
                <a:spcPct val="100000"/>
              </a:lnSpc>
              <a:spcBef>
                <a:spcPts val="0"/>
              </a:spcBef>
              <a:spcAft>
                <a:spcPts val="0"/>
              </a:spcAft>
              <a:buNone/>
            </a:pPr>
            <a:r>
              <a:t/>
            </a:r>
            <a:endParaRPr i="0" sz="1600" u="none" cap="none" strike="noStrike">
              <a:solidFill>
                <a:srgbClr val="000000"/>
              </a:solidFill>
              <a:latin typeface="Archivo"/>
              <a:ea typeface="Archivo"/>
              <a:cs typeface="Archivo"/>
              <a:sym typeface="Archivo"/>
            </a:endParaRPr>
          </a:p>
          <a:p>
            <a:pPr indent="0" lvl="0" marL="0" marR="0" rtl="0" algn="l">
              <a:lnSpc>
                <a:spcPct val="100000"/>
              </a:lnSpc>
              <a:spcBef>
                <a:spcPts val="0"/>
              </a:spcBef>
              <a:spcAft>
                <a:spcPts val="0"/>
              </a:spcAft>
              <a:buNone/>
            </a:pPr>
            <a:r>
              <a:rPr b="1" i="0" lang="en-CA" sz="1600" u="none" cap="none" strike="noStrike">
                <a:solidFill>
                  <a:srgbClr val="000000"/>
                </a:solidFill>
                <a:latin typeface="Archivo"/>
                <a:ea typeface="Archivo"/>
                <a:cs typeface="Archivo"/>
                <a:sym typeface="Archivo"/>
              </a:rPr>
              <a:t>A) Acute chest pain</a:t>
            </a:r>
            <a:r>
              <a:rPr i="0" lang="en-CA" sz="1600" u="none" cap="none" strike="noStrike">
                <a:solidFill>
                  <a:srgbClr val="000000"/>
                </a:solidFill>
                <a:latin typeface="Archivo"/>
                <a:ea typeface="Archivo"/>
                <a:cs typeface="Archivo"/>
                <a:sym typeface="Archivo"/>
              </a:rPr>
              <a:t> suggests sudden events such as pulmonary embolism, not chronic inflammation.</a:t>
            </a:r>
            <a:endParaRPr sz="1600">
              <a:latin typeface="Archivo"/>
              <a:ea typeface="Archivo"/>
              <a:cs typeface="Archivo"/>
              <a:sym typeface="Archivo"/>
            </a:endParaRPr>
          </a:p>
          <a:p>
            <a:pPr indent="0" lvl="0" marL="0" marR="0" rtl="0" algn="l">
              <a:lnSpc>
                <a:spcPct val="100000"/>
              </a:lnSpc>
              <a:spcBef>
                <a:spcPts val="0"/>
              </a:spcBef>
              <a:spcAft>
                <a:spcPts val="0"/>
              </a:spcAft>
              <a:buNone/>
            </a:pPr>
            <a:r>
              <a:rPr b="1" i="0" lang="en-CA" sz="1600" u="none" cap="none" strike="noStrike">
                <a:solidFill>
                  <a:srgbClr val="000000"/>
                </a:solidFill>
                <a:latin typeface="Archivo"/>
                <a:ea typeface="Archivo"/>
                <a:cs typeface="Archivo"/>
                <a:sym typeface="Archivo"/>
              </a:rPr>
              <a:t>C) Recurrent lung infections</a:t>
            </a:r>
            <a:r>
              <a:rPr i="0" lang="en-CA" sz="1600" u="none" cap="none" strike="noStrike">
                <a:solidFill>
                  <a:srgbClr val="000000"/>
                </a:solidFill>
                <a:latin typeface="Archivo"/>
                <a:ea typeface="Archivo"/>
                <a:cs typeface="Archivo"/>
                <a:sym typeface="Archivo"/>
              </a:rPr>
              <a:t> are not a defining feature of sarcoidosis.</a:t>
            </a:r>
            <a:endParaRPr sz="1600">
              <a:latin typeface="Archivo"/>
              <a:ea typeface="Archivo"/>
              <a:cs typeface="Archivo"/>
              <a:sym typeface="Archivo"/>
            </a:endParaRPr>
          </a:p>
          <a:p>
            <a:pPr indent="0" lvl="0" marL="0" marR="0" rtl="0" algn="l">
              <a:lnSpc>
                <a:spcPct val="100000"/>
              </a:lnSpc>
              <a:spcBef>
                <a:spcPts val="0"/>
              </a:spcBef>
              <a:spcAft>
                <a:spcPts val="0"/>
              </a:spcAft>
              <a:buNone/>
            </a:pPr>
            <a:r>
              <a:rPr b="1" i="0" lang="en-CA" sz="1600" u="none" cap="none" strike="noStrike">
                <a:solidFill>
                  <a:srgbClr val="000000"/>
                </a:solidFill>
                <a:latin typeface="Archivo"/>
                <a:ea typeface="Archivo"/>
                <a:cs typeface="Archivo"/>
                <a:sym typeface="Archivo"/>
              </a:rPr>
              <a:t>D) Sudden airway obstruction</a:t>
            </a:r>
            <a:r>
              <a:rPr i="0" lang="en-CA" sz="1600" u="none" cap="none" strike="noStrike">
                <a:solidFill>
                  <a:srgbClr val="000000"/>
                </a:solidFill>
                <a:latin typeface="Archivo"/>
                <a:ea typeface="Archivo"/>
                <a:cs typeface="Archivo"/>
                <a:sym typeface="Archivo"/>
              </a:rPr>
              <a:t> reflects acute airway pathology rather than vascular involvement.</a:t>
            </a:r>
            <a:endParaRPr sz="1600">
              <a:latin typeface="Archivo"/>
              <a:ea typeface="Archivo"/>
              <a:cs typeface="Archivo"/>
              <a:sym typeface="Archivo"/>
            </a:endParaRPr>
          </a:p>
        </p:txBody>
      </p:sp>
      <p:sp>
        <p:nvSpPr>
          <p:cNvPr id="2171" name="Google Shape;2171;p148"/>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Roboto"/>
                <a:ea typeface="Roboto"/>
                <a:cs typeface="Roboto"/>
                <a:sym typeface="Roboto"/>
              </a:rPr>
              <a:t>Correct Answer!</a:t>
            </a:r>
            <a:endParaRPr>
              <a:latin typeface="Roboto"/>
              <a:ea typeface="Roboto"/>
              <a:cs typeface="Roboto"/>
              <a:sym typeface="Roboto"/>
            </a:endParaRPr>
          </a:p>
        </p:txBody>
      </p:sp>
      <p:sp>
        <p:nvSpPr>
          <p:cNvPr id="2172" name="Google Shape;2172;p148"/>
          <p:cNvSpPr txBox="1"/>
          <p:nvPr/>
        </p:nvSpPr>
        <p:spPr>
          <a:xfrm>
            <a:off x="6601304" y="4387677"/>
            <a:ext cx="19374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rgbClr val="ED1D36"/>
                </a:solidFill>
                <a:latin typeface="Arial"/>
                <a:ea typeface="Arial"/>
                <a:cs typeface="Arial"/>
                <a:sym typeface="Arial"/>
                <a:hlinkClick action="ppaction://hlinksldjump" r:id="rId3">
                  <a:extLst>
                    <a:ext uri="{A12FA001-AC4F-418D-AE19-62706E023703}">
                      <ahyp:hlinkClr val="tx"/>
                    </a:ext>
                  </a:extLst>
                </a:hlinkClick>
              </a:rPr>
              <a:t>Back to </a:t>
            </a:r>
            <a:r>
              <a:rPr b="1" lang="en-CA" sz="2000" u="sng">
                <a:solidFill>
                  <a:srgbClr val="ED1D36"/>
                </a:solidFill>
                <a:hlinkClick action="ppaction://hlinksldjump" r:id="rId4">
                  <a:extLst>
                    <a:ext uri="{A12FA001-AC4F-418D-AE19-62706E023703}">
                      <ahyp:hlinkClr val="tx"/>
                    </a:ext>
                  </a:extLst>
                </a:hlinkClick>
              </a:rPr>
              <a:t>m</a:t>
            </a:r>
            <a:r>
              <a:rPr b="1" i="0" lang="en-CA" sz="2000" u="sng" cap="none" strike="noStrike">
                <a:solidFill>
                  <a:srgbClr val="ED1D36"/>
                </a:solidFill>
                <a:latin typeface="Arial"/>
                <a:ea typeface="Arial"/>
                <a:cs typeface="Arial"/>
                <a:sym typeface="Arial"/>
                <a:hlinkClick action="ppaction://hlinksldjump" r:id="rId5">
                  <a:extLst>
                    <a:ext uri="{A12FA001-AC4F-418D-AE19-62706E023703}">
                      <ahyp:hlinkClr val="tx"/>
                    </a:ext>
                  </a:extLst>
                </a:hlinkClick>
              </a:rPr>
              <a:t>enu</a:t>
            </a:r>
            <a:endParaRPr b="1" i="0" sz="2000" u="none" cap="none" strike="noStrike">
              <a:solidFill>
                <a:srgbClr val="ED1D36"/>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6" name="Shape 2176"/>
        <p:cNvGrpSpPr/>
        <p:nvPr/>
      </p:nvGrpSpPr>
      <p:grpSpPr>
        <a:xfrm>
          <a:off x="0" y="0"/>
          <a:ext cx="0" cy="0"/>
          <a:chOff x="0" y="0"/>
          <a:chExt cx="0" cy="0"/>
        </a:xfrm>
      </p:grpSpPr>
      <p:sp>
        <p:nvSpPr>
          <p:cNvPr id="2177" name="Google Shape;2177;p149"/>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2178" name="Google Shape;2178;p149"/>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179" name="Google Shape;2179;p149"/>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3" name="Shape 2183"/>
        <p:cNvGrpSpPr/>
        <p:nvPr/>
      </p:nvGrpSpPr>
      <p:grpSpPr>
        <a:xfrm>
          <a:off x="0" y="0"/>
          <a:ext cx="0" cy="0"/>
          <a:chOff x="0" y="0"/>
          <a:chExt cx="0" cy="0"/>
        </a:xfrm>
      </p:grpSpPr>
      <p:sp>
        <p:nvSpPr>
          <p:cNvPr id="2184" name="Google Shape;2184;p150"/>
          <p:cNvSpPr/>
          <p:nvPr/>
        </p:nvSpPr>
        <p:spPr>
          <a:xfrm>
            <a:off x="6772577" y="2561112"/>
            <a:ext cx="962100" cy="795300"/>
          </a:xfrm>
          <a:prstGeom prst="ellipse">
            <a:avLst/>
          </a:prstGeom>
          <a:gradFill>
            <a:gsLst>
              <a:gs pos="0">
                <a:srgbClr val="E4F1F2"/>
              </a:gs>
              <a:gs pos="100000">
                <a:srgbClr val="D0E7EA"/>
              </a:gs>
            </a:gsLst>
            <a:lin ang="5400700" scaled="0"/>
          </a:grad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latin typeface="Roboto"/>
              <a:ea typeface="Roboto"/>
              <a:cs typeface="Roboto"/>
              <a:sym typeface="Roboto"/>
            </a:endParaRPr>
          </a:p>
        </p:txBody>
      </p:sp>
      <p:sp>
        <p:nvSpPr>
          <p:cNvPr id="2185" name="Google Shape;2185;p150"/>
          <p:cNvSpPr/>
          <p:nvPr/>
        </p:nvSpPr>
        <p:spPr>
          <a:xfrm>
            <a:off x="2263800" y="315128"/>
            <a:ext cx="4616400" cy="572700"/>
          </a:xfrm>
          <a:prstGeom prst="roundRect">
            <a:avLst>
              <a:gd fmla="val 50000" name="adj"/>
            </a:avLst>
          </a:prstGeom>
          <a:solidFill>
            <a:srgbClr val="B1D7DC"/>
          </a:solidFill>
          <a:ln cap="flat" cmpd="sng" w="19050">
            <a:solidFill>
              <a:srgbClr val="6825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6" name="Google Shape;2186;p150"/>
          <p:cNvSpPr txBox="1"/>
          <p:nvPr>
            <p:ph type="title"/>
          </p:nvPr>
        </p:nvSpPr>
        <p:spPr>
          <a:xfrm>
            <a:off x="2540649" y="289998"/>
            <a:ext cx="3985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CA"/>
              <a:t>Long-Term Outcomes</a:t>
            </a:r>
            <a:endParaRPr/>
          </a:p>
        </p:txBody>
      </p:sp>
      <p:sp>
        <p:nvSpPr>
          <p:cNvPr id="2187" name="Google Shape;2187;p150"/>
          <p:cNvSpPr/>
          <p:nvPr/>
        </p:nvSpPr>
        <p:spPr>
          <a:xfrm flipH="1">
            <a:off x="1034939" y="1982902"/>
            <a:ext cx="7282200" cy="319800"/>
          </a:xfrm>
          <a:prstGeom prst="roundRect">
            <a:avLst>
              <a:gd fmla="val 50000" name="adj"/>
            </a:avLst>
          </a:prstGeom>
          <a:gradFill>
            <a:gsLst>
              <a:gs pos="0">
                <a:srgbClr val="E4F1F2"/>
              </a:gs>
              <a:gs pos="100000">
                <a:srgbClr val="D0E7EA"/>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8" name="Google Shape;2188;p150"/>
          <p:cNvSpPr/>
          <p:nvPr/>
        </p:nvSpPr>
        <p:spPr>
          <a:xfrm>
            <a:off x="826838" y="1822681"/>
            <a:ext cx="640200" cy="640200"/>
          </a:xfrm>
          <a:prstGeom prst="ellipse">
            <a:avLst/>
          </a:prstGeom>
          <a:gradFill>
            <a:gsLst>
              <a:gs pos="0">
                <a:srgbClr val="E4F1F2"/>
              </a:gs>
              <a:gs pos="100000">
                <a:srgbClr val="D0E7EA"/>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9" name="Google Shape;2189;p150"/>
          <p:cNvSpPr/>
          <p:nvPr/>
        </p:nvSpPr>
        <p:spPr>
          <a:xfrm>
            <a:off x="893102" y="1888945"/>
            <a:ext cx="507600" cy="5076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0" name="Google Shape;2190;p150"/>
          <p:cNvSpPr/>
          <p:nvPr/>
        </p:nvSpPr>
        <p:spPr>
          <a:xfrm flipH="1">
            <a:off x="887533" y="2034200"/>
            <a:ext cx="2005800" cy="2172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1" name="Google Shape;2191;p150"/>
          <p:cNvSpPr/>
          <p:nvPr/>
        </p:nvSpPr>
        <p:spPr>
          <a:xfrm flipH="1">
            <a:off x="2675261" y="2034200"/>
            <a:ext cx="2005800" cy="2172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2" name="Google Shape;2192;p150"/>
          <p:cNvSpPr/>
          <p:nvPr/>
        </p:nvSpPr>
        <p:spPr>
          <a:xfrm flipH="1">
            <a:off x="4462989" y="2034200"/>
            <a:ext cx="2005800" cy="2172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3" name="Google Shape;2193;p150"/>
          <p:cNvSpPr/>
          <p:nvPr/>
        </p:nvSpPr>
        <p:spPr>
          <a:xfrm flipH="1">
            <a:off x="6250717" y="2034200"/>
            <a:ext cx="2005800" cy="2172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4" name="Google Shape;2194;p150"/>
          <p:cNvSpPr txBox="1"/>
          <p:nvPr/>
        </p:nvSpPr>
        <p:spPr>
          <a:xfrm>
            <a:off x="2852322" y="3391116"/>
            <a:ext cx="1776900" cy="7284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CA" sz="1600" u="none" cap="none" strike="noStrike">
                <a:solidFill>
                  <a:schemeClr val="dk1"/>
                </a:solidFill>
                <a:latin typeface="Archivo"/>
                <a:ea typeface="Archivo"/>
                <a:cs typeface="Archivo"/>
                <a:sym typeface="Archivo"/>
              </a:rPr>
              <a:t>Chronic Hypoxemia</a:t>
            </a:r>
            <a:endParaRPr b="1" i="0" sz="1600" u="none" cap="none" strike="noStrike">
              <a:solidFill>
                <a:schemeClr val="dk1"/>
              </a:solidFill>
              <a:latin typeface="Archivo"/>
              <a:ea typeface="Archivo"/>
              <a:cs typeface="Archivo"/>
              <a:sym typeface="Archivo"/>
            </a:endParaRPr>
          </a:p>
        </p:txBody>
      </p:sp>
      <p:sp>
        <p:nvSpPr>
          <p:cNvPr id="2195" name="Google Shape;2195;p150"/>
          <p:cNvSpPr/>
          <p:nvPr/>
        </p:nvSpPr>
        <p:spPr>
          <a:xfrm>
            <a:off x="1411362" y="2638514"/>
            <a:ext cx="962100" cy="778500"/>
          </a:xfrm>
          <a:prstGeom prst="ellipse">
            <a:avLst/>
          </a:prstGeom>
          <a:gradFill>
            <a:gsLst>
              <a:gs pos="0">
                <a:srgbClr val="E4F1F2"/>
              </a:gs>
              <a:gs pos="100000">
                <a:srgbClr val="D0E7EA"/>
              </a:gs>
            </a:gsLst>
            <a:lin ang="5400700" scaled="0"/>
          </a:grad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latin typeface="Roboto"/>
              <a:ea typeface="Roboto"/>
              <a:cs typeface="Roboto"/>
              <a:sym typeface="Roboto"/>
            </a:endParaRPr>
          </a:p>
        </p:txBody>
      </p:sp>
      <p:sp>
        <p:nvSpPr>
          <p:cNvPr id="2196" name="Google Shape;2196;p150"/>
          <p:cNvSpPr txBox="1"/>
          <p:nvPr/>
        </p:nvSpPr>
        <p:spPr>
          <a:xfrm>
            <a:off x="6365161" y="3391116"/>
            <a:ext cx="1776900" cy="7284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CA" sz="1600" u="none" cap="none" strike="noStrike">
                <a:solidFill>
                  <a:schemeClr val="dk1"/>
                </a:solidFill>
                <a:latin typeface="Archivo"/>
                <a:ea typeface="Archivo"/>
                <a:cs typeface="Archivo"/>
                <a:sym typeface="Archivo"/>
              </a:rPr>
              <a:t>Pulmonary Fibrosis</a:t>
            </a:r>
            <a:endParaRPr b="1" i="0" sz="1600" u="none" cap="none" strike="noStrike">
              <a:solidFill>
                <a:schemeClr val="dk1"/>
              </a:solidFill>
              <a:latin typeface="Archivo"/>
              <a:ea typeface="Archivo"/>
              <a:cs typeface="Archivo"/>
              <a:sym typeface="Archivo"/>
            </a:endParaRPr>
          </a:p>
        </p:txBody>
      </p:sp>
      <p:sp>
        <p:nvSpPr>
          <p:cNvPr id="2197" name="Google Shape;2197;p150"/>
          <p:cNvSpPr/>
          <p:nvPr/>
        </p:nvSpPr>
        <p:spPr>
          <a:xfrm>
            <a:off x="6862383" y="2598407"/>
            <a:ext cx="767100" cy="736800"/>
          </a:xfrm>
          <a:prstGeom prst="ellipse">
            <a:avLst/>
          </a:prstGeom>
          <a:gradFill>
            <a:gsLst>
              <a:gs pos="0">
                <a:srgbClr val="E4F1F2"/>
              </a:gs>
              <a:gs pos="100000">
                <a:srgbClr val="D0E7EA"/>
              </a:gs>
            </a:gsLst>
            <a:lin ang="5400700" scaled="0"/>
          </a:grad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latin typeface="Roboto"/>
              <a:ea typeface="Roboto"/>
              <a:cs typeface="Roboto"/>
              <a:sym typeface="Roboto"/>
            </a:endParaRPr>
          </a:p>
        </p:txBody>
      </p:sp>
      <p:sp>
        <p:nvSpPr>
          <p:cNvPr id="2198" name="Google Shape;2198;p150"/>
          <p:cNvSpPr txBox="1"/>
          <p:nvPr/>
        </p:nvSpPr>
        <p:spPr>
          <a:xfrm>
            <a:off x="978878" y="3417141"/>
            <a:ext cx="1776900" cy="6978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CA" sz="1600" u="none" cap="none" strike="noStrike">
                <a:solidFill>
                  <a:schemeClr val="dk1"/>
                </a:solidFill>
                <a:latin typeface="Archivo"/>
                <a:ea typeface="Archivo"/>
                <a:cs typeface="Archivo"/>
                <a:sym typeface="Archivo"/>
              </a:rPr>
              <a:t>Pulmonary Hypertension</a:t>
            </a:r>
            <a:endParaRPr b="1" i="0" sz="1600" u="none" cap="none" strike="noStrike">
              <a:solidFill>
                <a:schemeClr val="dk1"/>
              </a:solidFill>
              <a:latin typeface="Archivo"/>
              <a:ea typeface="Archivo"/>
              <a:cs typeface="Archivo"/>
              <a:sym typeface="Archivo"/>
            </a:endParaRPr>
          </a:p>
        </p:txBody>
      </p:sp>
      <p:sp>
        <p:nvSpPr>
          <p:cNvPr id="2199" name="Google Shape;2199;p150"/>
          <p:cNvSpPr/>
          <p:nvPr/>
        </p:nvSpPr>
        <p:spPr>
          <a:xfrm>
            <a:off x="3226735" y="2577498"/>
            <a:ext cx="1028100" cy="778500"/>
          </a:xfrm>
          <a:prstGeom prst="ellipse">
            <a:avLst/>
          </a:prstGeom>
          <a:gradFill>
            <a:gsLst>
              <a:gs pos="0">
                <a:srgbClr val="E4F1F2"/>
              </a:gs>
              <a:gs pos="100000">
                <a:srgbClr val="D0E7EA"/>
              </a:gs>
            </a:gsLst>
            <a:lin ang="5400700" scaled="0"/>
          </a:grad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latin typeface="Roboto"/>
              <a:ea typeface="Roboto"/>
              <a:cs typeface="Roboto"/>
              <a:sym typeface="Roboto"/>
            </a:endParaRPr>
          </a:p>
        </p:txBody>
      </p:sp>
      <p:sp>
        <p:nvSpPr>
          <p:cNvPr id="2200" name="Google Shape;2200;p150"/>
          <p:cNvSpPr txBox="1"/>
          <p:nvPr/>
        </p:nvSpPr>
        <p:spPr>
          <a:xfrm>
            <a:off x="4581788" y="3414534"/>
            <a:ext cx="1776900" cy="7032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CA" sz="1600" u="none" cap="none" strike="noStrike">
                <a:solidFill>
                  <a:schemeClr val="dk1"/>
                </a:solidFill>
                <a:latin typeface="Archivo"/>
                <a:ea typeface="Archivo"/>
                <a:cs typeface="Archivo"/>
                <a:sym typeface="Archivo"/>
              </a:rPr>
              <a:t>Restrictive Lung Disease</a:t>
            </a:r>
            <a:endParaRPr b="1" i="0" sz="1600" u="none" cap="none" strike="noStrike">
              <a:solidFill>
                <a:schemeClr val="dk1"/>
              </a:solidFill>
              <a:latin typeface="Archivo"/>
              <a:ea typeface="Archivo"/>
              <a:cs typeface="Archivo"/>
              <a:sym typeface="Archivo"/>
            </a:endParaRPr>
          </a:p>
        </p:txBody>
      </p:sp>
      <p:sp>
        <p:nvSpPr>
          <p:cNvPr id="2201" name="Google Shape;2201;p150"/>
          <p:cNvSpPr/>
          <p:nvPr/>
        </p:nvSpPr>
        <p:spPr>
          <a:xfrm>
            <a:off x="4988586" y="2556589"/>
            <a:ext cx="962100" cy="795300"/>
          </a:xfrm>
          <a:prstGeom prst="ellipse">
            <a:avLst/>
          </a:prstGeom>
          <a:gradFill>
            <a:gsLst>
              <a:gs pos="0">
                <a:srgbClr val="E4F1F2"/>
              </a:gs>
              <a:gs pos="100000">
                <a:srgbClr val="D0E7EA"/>
              </a:gs>
            </a:gsLst>
            <a:lin ang="5400700" scaled="0"/>
          </a:grad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latin typeface="Roboto"/>
              <a:ea typeface="Roboto"/>
              <a:cs typeface="Roboto"/>
              <a:sym typeface="Roboto"/>
            </a:endParaRPr>
          </a:p>
        </p:txBody>
      </p:sp>
      <p:sp>
        <p:nvSpPr>
          <p:cNvPr id="2202" name="Google Shape;2202;p150"/>
          <p:cNvSpPr txBox="1"/>
          <p:nvPr/>
        </p:nvSpPr>
        <p:spPr>
          <a:xfrm>
            <a:off x="1989186" y="1437971"/>
            <a:ext cx="51657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i="0" lang="en-CA" sz="1600" u="none" cap="none" strike="noStrike">
                <a:solidFill>
                  <a:srgbClr val="000000"/>
                </a:solidFill>
                <a:latin typeface="Archivo"/>
                <a:ea typeface="Archivo"/>
                <a:cs typeface="Archivo"/>
                <a:sym typeface="Archivo"/>
              </a:rPr>
              <a:t>Inflammatory disease becomes structural lung </a:t>
            </a:r>
            <a:r>
              <a:rPr lang="en-CA" sz="1600">
                <a:latin typeface="Archivo"/>
                <a:ea typeface="Archivo"/>
                <a:cs typeface="Archivo"/>
                <a:sym typeface="Archivo"/>
              </a:rPr>
              <a:t>damage</a:t>
            </a:r>
            <a:endParaRPr sz="1600">
              <a:latin typeface="Archivo"/>
              <a:ea typeface="Archivo"/>
              <a:cs typeface="Archivo"/>
              <a:sym typeface="Archivo"/>
            </a:endParaRPr>
          </a:p>
        </p:txBody>
      </p:sp>
      <p:pic>
        <p:nvPicPr>
          <p:cNvPr descr="This may contain: a brain with the letter o2 in it's center and an orange triangle on top" id="2203" name="Google Shape;2203;p150"/>
          <p:cNvPicPr preferRelativeResize="0"/>
          <p:nvPr/>
        </p:nvPicPr>
        <p:blipFill rotWithShape="1">
          <a:blip r:embed="rId3">
            <a:alphaModFix/>
          </a:blip>
          <a:srcRect b="18463" l="28043" r="23268" t="22900"/>
          <a:stretch/>
        </p:blipFill>
        <p:spPr>
          <a:xfrm>
            <a:off x="3365669" y="2668969"/>
            <a:ext cx="787625" cy="631514"/>
          </a:xfrm>
          <a:prstGeom prst="rect">
            <a:avLst/>
          </a:prstGeom>
          <a:noFill/>
          <a:ln>
            <a:noFill/>
          </a:ln>
        </p:spPr>
      </p:pic>
      <p:pic>
        <p:nvPicPr>
          <p:cNvPr descr="Story pin image" id="2204" name="Google Shape;2204;p150"/>
          <p:cNvPicPr preferRelativeResize="0"/>
          <p:nvPr/>
        </p:nvPicPr>
        <p:blipFill rotWithShape="1">
          <a:blip r:embed="rId4">
            <a:alphaModFix/>
          </a:blip>
          <a:srcRect b="22048" l="11643" r="10641" t="24254"/>
          <a:stretch/>
        </p:blipFill>
        <p:spPr>
          <a:xfrm>
            <a:off x="1495292" y="2681003"/>
            <a:ext cx="847743" cy="585766"/>
          </a:xfrm>
          <a:prstGeom prst="rect">
            <a:avLst/>
          </a:prstGeom>
          <a:noFill/>
          <a:ln>
            <a:noFill/>
          </a:ln>
        </p:spPr>
      </p:pic>
      <p:pic>
        <p:nvPicPr>
          <p:cNvPr descr="This may contain: the lungs are shown in blue on a white background" id="2205" name="Google Shape;2205;p150"/>
          <p:cNvPicPr preferRelativeResize="0"/>
          <p:nvPr/>
        </p:nvPicPr>
        <p:blipFill rotWithShape="1">
          <a:blip r:embed="rId5">
            <a:alphaModFix/>
          </a:blip>
          <a:srcRect b="17334" l="32679" r="31570" t="17432"/>
          <a:stretch/>
        </p:blipFill>
        <p:spPr>
          <a:xfrm>
            <a:off x="5123767" y="2510222"/>
            <a:ext cx="692926" cy="841769"/>
          </a:xfrm>
          <a:prstGeom prst="rect">
            <a:avLst/>
          </a:prstGeom>
          <a:noFill/>
          <a:ln>
            <a:noFill/>
          </a:ln>
        </p:spPr>
      </p:pic>
      <p:pic>
        <p:nvPicPr>
          <p:cNvPr descr="idiopathic pulmonary fibrosis color icon illustration 46343174 Vector ..." id="2206" name="Google Shape;2206;p150"/>
          <p:cNvPicPr preferRelativeResize="0"/>
          <p:nvPr/>
        </p:nvPicPr>
        <p:blipFill rotWithShape="1">
          <a:blip r:embed="rId6">
            <a:alphaModFix/>
          </a:blip>
          <a:srcRect b="24407" l="13589" r="13334" t="9241"/>
          <a:stretch/>
        </p:blipFill>
        <p:spPr>
          <a:xfrm>
            <a:off x="6870134" y="2589986"/>
            <a:ext cx="766965" cy="709167"/>
          </a:xfrm>
          <a:prstGeom prst="rect">
            <a:avLst/>
          </a:prstGeom>
          <a:noFill/>
          <a:ln>
            <a:noFill/>
          </a:ln>
        </p:spPr>
      </p:pic>
      <p:sp>
        <p:nvSpPr>
          <p:cNvPr id="2207" name="Google Shape;2207;p150"/>
          <p:cNvSpPr txBox="1"/>
          <p:nvPr/>
        </p:nvSpPr>
        <p:spPr>
          <a:xfrm>
            <a:off x="5868285" y="4403056"/>
            <a:ext cx="2671500" cy="3693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1800" u="sng" cap="none" strike="noStrike">
                <a:solidFill>
                  <a:schemeClr val="hlink"/>
                </a:solidFill>
                <a:latin typeface="Arial"/>
                <a:ea typeface="Arial"/>
                <a:cs typeface="Arial"/>
                <a:sym typeface="Arial"/>
                <a:hlinkClick action="ppaction://hlinkshowjump?jump=nextslide"/>
              </a:rPr>
              <a:t>Run </a:t>
            </a:r>
            <a:r>
              <a:rPr b="1" lang="en-CA" sz="1800" u="sng">
                <a:solidFill>
                  <a:schemeClr val="hlink"/>
                </a:solidFill>
                <a:hlinkClick action="ppaction://hlinkshowjump?jump=nextslide"/>
              </a:rPr>
              <a:t>d</a:t>
            </a:r>
            <a:r>
              <a:rPr b="1" i="0" lang="en-CA" sz="1800" u="sng" cap="none" strike="noStrike">
                <a:solidFill>
                  <a:schemeClr val="hlink"/>
                </a:solidFill>
                <a:latin typeface="Arial"/>
                <a:ea typeface="Arial"/>
                <a:cs typeface="Arial"/>
                <a:sym typeface="Arial"/>
                <a:hlinkClick action="ppaction://hlinkshowjump?jump=nextslide"/>
              </a:rPr>
              <a:t>iagnostic</a:t>
            </a:r>
            <a:r>
              <a:rPr b="1" lang="en-CA" sz="1800" u="sng">
                <a:solidFill>
                  <a:schemeClr val="hlink"/>
                </a:solidFill>
                <a:hlinkClick action="ppaction://hlinkshowjump?jump=nextslide"/>
              </a:rPr>
              <a:t> t</a:t>
            </a:r>
            <a:r>
              <a:rPr b="1" i="0" lang="en-CA" sz="1800" u="sng" cap="none" strike="noStrike">
                <a:solidFill>
                  <a:schemeClr val="hlink"/>
                </a:solidFill>
                <a:latin typeface="Arial"/>
                <a:ea typeface="Arial"/>
                <a:cs typeface="Arial"/>
                <a:sym typeface="Arial"/>
                <a:hlinkClick action="ppaction://hlinkshowjump?jump=nextslide"/>
              </a:rPr>
              <a:t>ests</a:t>
            </a:r>
            <a:endParaRPr b="1" i="0" sz="1800" u="none" cap="none" strike="noStrik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1" name="Shape 2211"/>
        <p:cNvGrpSpPr/>
        <p:nvPr/>
      </p:nvGrpSpPr>
      <p:grpSpPr>
        <a:xfrm>
          <a:off x="0" y="0"/>
          <a:ext cx="0" cy="0"/>
          <a:chOff x="0" y="0"/>
          <a:chExt cx="0" cy="0"/>
        </a:xfrm>
      </p:grpSpPr>
      <p:sp>
        <p:nvSpPr>
          <p:cNvPr id="2212" name="Google Shape;2212;p151"/>
          <p:cNvSpPr/>
          <p:nvPr/>
        </p:nvSpPr>
        <p:spPr>
          <a:xfrm>
            <a:off x="3501457" y="284342"/>
            <a:ext cx="2141100" cy="572700"/>
          </a:xfrm>
          <a:prstGeom prst="roundRect">
            <a:avLst>
              <a:gd fmla="val 50000" name="adj"/>
            </a:avLst>
          </a:prstGeom>
          <a:solidFill>
            <a:srgbClr val="B1D7DC"/>
          </a:solidFill>
          <a:ln cap="flat" cmpd="sng" w="19050">
            <a:solidFill>
              <a:srgbClr val="6825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3" name="Google Shape;2213;p151"/>
          <p:cNvSpPr txBox="1"/>
          <p:nvPr>
            <p:ph idx="2" type="title"/>
          </p:nvPr>
        </p:nvSpPr>
        <p:spPr>
          <a:xfrm>
            <a:off x="773923" y="3358135"/>
            <a:ext cx="2599200" cy="466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CA">
                <a:latin typeface="Archivo"/>
                <a:ea typeface="Archivo"/>
                <a:cs typeface="Archivo"/>
                <a:sym typeface="Archivo"/>
              </a:rPr>
              <a:t>Chest Imaging</a:t>
            </a:r>
            <a:endParaRPr>
              <a:latin typeface="Archivo"/>
              <a:ea typeface="Archivo"/>
              <a:cs typeface="Archivo"/>
              <a:sym typeface="Archivo"/>
            </a:endParaRPr>
          </a:p>
        </p:txBody>
      </p:sp>
      <p:sp>
        <p:nvSpPr>
          <p:cNvPr id="2214" name="Google Shape;2214;p151"/>
          <p:cNvSpPr txBox="1"/>
          <p:nvPr>
            <p:ph idx="3" type="title"/>
          </p:nvPr>
        </p:nvSpPr>
        <p:spPr>
          <a:xfrm>
            <a:off x="5323354" y="3312122"/>
            <a:ext cx="2599200" cy="466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CA">
                <a:latin typeface="Archivo"/>
                <a:ea typeface="Archivo"/>
                <a:cs typeface="Archivo"/>
                <a:sym typeface="Archivo"/>
              </a:rPr>
              <a:t>Tissue Biopsy</a:t>
            </a:r>
            <a:endParaRPr>
              <a:latin typeface="Archivo"/>
              <a:ea typeface="Archivo"/>
              <a:cs typeface="Archivo"/>
              <a:sym typeface="Archivo"/>
            </a:endParaRPr>
          </a:p>
        </p:txBody>
      </p:sp>
      <p:sp>
        <p:nvSpPr>
          <p:cNvPr id="2215" name="Google Shape;2215;p151"/>
          <p:cNvSpPr txBox="1"/>
          <p:nvPr>
            <p:ph idx="1" type="subTitle"/>
          </p:nvPr>
        </p:nvSpPr>
        <p:spPr>
          <a:xfrm>
            <a:off x="4767915" y="3644159"/>
            <a:ext cx="3710100" cy="1033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CA">
                <a:latin typeface="Archivo"/>
                <a:ea typeface="Archivo"/>
                <a:cs typeface="Archivo"/>
                <a:sym typeface="Archivo"/>
              </a:rPr>
              <a:t>This can confirm the presence of noncaseating granulomas to distinguish the disease from TB, fungal infections, or cancers</a:t>
            </a:r>
            <a:r>
              <a:rPr lang="en-CA">
                <a:latin typeface="Archivo"/>
                <a:ea typeface="Archivo"/>
                <a:cs typeface="Archivo"/>
                <a:sym typeface="Archivo"/>
              </a:rPr>
              <a:t>.</a:t>
            </a:r>
            <a:r>
              <a:rPr baseline="30000" lang="en-CA" sz="1100">
                <a:latin typeface="Archivo"/>
                <a:ea typeface="Archivo"/>
                <a:cs typeface="Archivo"/>
                <a:sym typeface="Archivo"/>
              </a:rPr>
              <a:t>6</a:t>
            </a:r>
            <a:endParaRPr>
              <a:latin typeface="Archivo"/>
              <a:ea typeface="Archivo"/>
              <a:cs typeface="Archivo"/>
              <a:sym typeface="Archivo"/>
            </a:endParaRPr>
          </a:p>
        </p:txBody>
      </p:sp>
      <p:sp>
        <p:nvSpPr>
          <p:cNvPr id="2216" name="Google Shape;2216;p151"/>
          <p:cNvSpPr txBox="1"/>
          <p:nvPr>
            <p:ph idx="4" type="subTitle"/>
          </p:nvPr>
        </p:nvSpPr>
        <p:spPr>
          <a:xfrm>
            <a:off x="569395" y="3715863"/>
            <a:ext cx="3008256" cy="890263"/>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CA">
                <a:latin typeface="Archivo"/>
                <a:ea typeface="Archivo"/>
                <a:cs typeface="Archivo"/>
                <a:sym typeface="Archivo"/>
              </a:rPr>
              <a:t>Chest </a:t>
            </a:r>
            <a:r>
              <a:rPr lang="en-CA">
                <a:latin typeface="Archivo"/>
                <a:ea typeface="Archivo"/>
                <a:cs typeface="Archivo"/>
                <a:sym typeface="Archivo"/>
              </a:rPr>
              <a:t>CT</a:t>
            </a:r>
            <a:r>
              <a:rPr lang="en-CA">
                <a:latin typeface="Archivo"/>
                <a:ea typeface="Archivo"/>
                <a:cs typeface="Archivo"/>
                <a:sym typeface="Archivo"/>
              </a:rPr>
              <a:t> or X-</a:t>
            </a:r>
            <a:r>
              <a:rPr lang="en-CA">
                <a:latin typeface="Archivo"/>
                <a:ea typeface="Archivo"/>
                <a:cs typeface="Archivo"/>
                <a:sym typeface="Archivo"/>
              </a:rPr>
              <a:t>rays</a:t>
            </a:r>
            <a:r>
              <a:rPr lang="en-CA">
                <a:latin typeface="Archivo"/>
                <a:ea typeface="Archivo"/>
                <a:cs typeface="Archivo"/>
                <a:sym typeface="Archivo"/>
              </a:rPr>
              <a:t> can show granuloma accumulation along lymphatic pathways</a:t>
            </a:r>
            <a:r>
              <a:rPr lang="en-CA">
                <a:latin typeface="Archivo"/>
                <a:ea typeface="Archivo"/>
                <a:cs typeface="Archivo"/>
                <a:sym typeface="Archivo"/>
              </a:rPr>
              <a:t>.</a:t>
            </a:r>
            <a:r>
              <a:rPr baseline="30000" lang="en-CA" sz="1100">
                <a:latin typeface="Archivo"/>
                <a:ea typeface="Archivo"/>
                <a:cs typeface="Archivo"/>
                <a:sym typeface="Archivo"/>
              </a:rPr>
              <a:t>6</a:t>
            </a:r>
            <a:endParaRPr>
              <a:latin typeface="Archivo"/>
              <a:ea typeface="Archivo"/>
              <a:cs typeface="Archivo"/>
              <a:sym typeface="Archivo"/>
            </a:endParaRPr>
          </a:p>
        </p:txBody>
      </p:sp>
      <p:sp>
        <p:nvSpPr>
          <p:cNvPr id="2217" name="Google Shape;2217;p151"/>
          <p:cNvSpPr txBox="1"/>
          <p:nvPr>
            <p:ph type="title"/>
          </p:nvPr>
        </p:nvSpPr>
        <p:spPr>
          <a:xfrm>
            <a:off x="3528574" y="284350"/>
            <a:ext cx="20868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CA"/>
              <a:t>Diagnosis</a:t>
            </a:r>
            <a:endParaRPr/>
          </a:p>
        </p:txBody>
      </p:sp>
      <p:pic>
        <p:nvPicPr>
          <p:cNvPr id="2218" name="Google Shape;2218;p151"/>
          <p:cNvPicPr preferRelativeResize="0"/>
          <p:nvPr/>
        </p:nvPicPr>
        <p:blipFill rotWithShape="1">
          <a:blip r:embed="rId3">
            <a:alphaModFix/>
          </a:blip>
          <a:srcRect b="0" l="3629" r="0" t="0"/>
          <a:stretch/>
        </p:blipFill>
        <p:spPr>
          <a:xfrm>
            <a:off x="987535" y="857044"/>
            <a:ext cx="2171976" cy="2501091"/>
          </a:xfrm>
          <a:prstGeom prst="rect">
            <a:avLst/>
          </a:prstGeom>
          <a:noFill/>
          <a:ln>
            <a:noFill/>
          </a:ln>
        </p:spPr>
      </p:pic>
      <p:pic>
        <p:nvPicPr>
          <p:cNvPr id="2219" name="Google Shape;2219;p151"/>
          <p:cNvPicPr preferRelativeResize="0"/>
          <p:nvPr/>
        </p:nvPicPr>
        <p:blipFill rotWithShape="1">
          <a:blip r:embed="rId4">
            <a:alphaModFix/>
          </a:blip>
          <a:srcRect b="0" l="0" r="0" t="0"/>
          <a:stretch/>
        </p:blipFill>
        <p:spPr>
          <a:xfrm>
            <a:off x="4963831" y="1065546"/>
            <a:ext cx="3318247" cy="2172661"/>
          </a:xfrm>
          <a:prstGeom prst="rect">
            <a:avLst/>
          </a:prstGeom>
          <a:noFill/>
          <a:ln>
            <a:noFill/>
          </a:ln>
        </p:spPr>
      </p:pic>
      <p:sp>
        <p:nvSpPr>
          <p:cNvPr id="2220" name="Google Shape;2220;p151"/>
          <p:cNvSpPr txBox="1"/>
          <p:nvPr/>
        </p:nvSpPr>
        <p:spPr>
          <a:xfrm>
            <a:off x="3335288" y="4606133"/>
            <a:ext cx="2086800" cy="3693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1800" u="sng" cap="none" strike="noStrike">
                <a:solidFill>
                  <a:schemeClr val="hlink"/>
                </a:solidFill>
                <a:latin typeface="Arial"/>
                <a:ea typeface="Arial"/>
                <a:cs typeface="Arial"/>
                <a:sym typeface="Arial"/>
                <a:hlinkClick action="ppaction://hlinkshowjump?jump=nextslide"/>
              </a:rPr>
              <a:t>Treat the </a:t>
            </a:r>
            <a:r>
              <a:rPr b="1" lang="en-CA" sz="1800" u="sng">
                <a:solidFill>
                  <a:schemeClr val="hlink"/>
                </a:solidFill>
                <a:hlinkClick action="ppaction://hlinkshowjump?jump=nextslide"/>
              </a:rPr>
              <a:t>p</a:t>
            </a:r>
            <a:r>
              <a:rPr b="1" i="0" lang="en-CA" sz="1800" u="sng" cap="none" strike="noStrike">
                <a:solidFill>
                  <a:schemeClr val="hlink"/>
                </a:solidFill>
                <a:latin typeface="Arial"/>
                <a:ea typeface="Arial"/>
                <a:cs typeface="Arial"/>
                <a:sym typeface="Arial"/>
                <a:hlinkClick action="ppaction://hlinkshowjump?jump=nextslide"/>
              </a:rPr>
              <a:t>atient </a:t>
            </a:r>
            <a:endParaRPr b="1" i="0" sz="1800" u="none" cap="none" strike="noStrik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4" name="Shape 2224"/>
        <p:cNvGrpSpPr/>
        <p:nvPr/>
      </p:nvGrpSpPr>
      <p:grpSpPr>
        <a:xfrm>
          <a:off x="0" y="0"/>
          <a:ext cx="0" cy="0"/>
          <a:chOff x="0" y="0"/>
          <a:chExt cx="0" cy="0"/>
        </a:xfrm>
      </p:grpSpPr>
      <p:pic>
        <p:nvPicPr>
          <p:cNvPr id="2225" name="Google Shape;2225;p152"/>
          <p:cNvPicPr preferRelativeResize="0"/>
          <p:nvPr/>
        </p:nvPicPr>
        <p:blipFill rotWithShape="1">
          <a:blip r:embed="rId3">
            <a:alphaModFix/>
          </a:blip>
          <a:srcRect b="0" l="0" r="0" t="0"/>
          <a:stretch/>
        </p:blipFill>
        <p:spPr>
          <a:xfrm>
            <a:off x="5258382" y="1053685"/>
            <a:ext cx="3061837" cy="2019038"/>
          </a:xfrm>
          <a:prstGeom prst="rect">
            <a:avLst/>
          </a:prstGeom>
          <a:noFill/>
          <a:ln>
            <a:noFill/>
          </a:ln>
        </p:spPr>
      </p:pic>
      <p:sp>
        <p:nvSpPr>
          <p:cNvPr id="2226" name="Google Shape;2226;p152"/>
          <p:cNvSpPr/>
          <p:nvPr/>
        </p:nvSpPr>
        <p:spPr>
          <a:xfrm>
            <a:off x="3345365" y="462706"/>
            <a:ext cx="2453269" cy="572700"/>
          </a:xfrm>
          <a:prstGeom prst="roundRect">
            <a:avLst>
              <a:gd fmla="val 50000" name="adj"/>
            </a:avLst>
          </a:prstGeom>
          <a:solidFill>
            <a:srgbClr val="B1D7DC"/>
          </a:solidFill>
          <a:ln cap="flat" cmpd="sng" w="9525">
            <a:solidFill>
              <a:srgbClr val="6825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7" name="Google Shape;2227;p152"/>
          <p:cNvSpPr txBox="1"/>
          <p:nvPr>
            <p:ph idx="2" type="title"/>
          </p:nvPr>
        </p:nvSpPr>
        <p:spPr>
          <a:xfrm>
            <a:off x="823781" y="1395089"/>
            <a:ext cx="3032400" cy="466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CA">
                <a:latin typeface="Archivo"/>
                <a:ea typeface="Archivo"/>
                <a:cs typeface="Archivo"/>
                <a:sym typeface="Archivo"/>
              </a:rPr>
              <a:t>Corticosteroids</a:t>
            </a:r>
            <a:endParaRPr>
              <a:latin typeface="Archivo"/>
              <a:ea typeface="Archivo"/>
              <a:cs typeface="Archivo"/>
              <a:sym typeface="Archivo"/>
            </a:endParaRPr>
          </a:p>
        </p:txBody>
      </p:sp>
      <p:sp>
        <p:nvSpPr>
          <p:cNvPr id="2228" name="Google Shape;2228;p152"/>
          <p:cNvSpPr txBox="1"/>
          <p:nvPr>
            <p:ph idx="1" type="subTitle"/>
          </p:nvPr>
        </p:nvSpPr>
        <p:spPr>
          <a:xfrm>
            <a:off x="823781" y="1803211"/>
            <a:ext cx="3032400" cy="1029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CA">
                <a:latin typeface="Archivo"/>
                <a:ea typeface="Archivo"/>
                <a:cs typeface="Archivo"/>
                <a:sym typeface="Archivo"/>
              </a:rPr>
              <a:t>When inhaled, they can improve respiratory symptoms of cough and airway </a:t>
            </a:r>
            <a:r>
              <a:rPr lang="en-CA">
                <a:latin typeface="Archivo"/>
                <a:ea typeface="Archivo"/>
                <a:cs typeface="Archivo"/>
                <a:sym typeface="Archivo"/>
              </a:rPr>
              <a:t>hyperreactivity.</a:t>
            </a:r>
            <a:r>
              <a:rPr baseline="30000" lang="en-CA" sz="1100">
                <a:latin typeface="Archivo"/>
                <a:ea typeface="Archivo"/>
                <a:cs typeface="Archivo"/>
                <a:sym typeface="Archivo"/>
              </a:rPr>
              <a:t>5</a:t>
            </a:r>
            <a:endParaRPr>
              <a:latin typeface="Archivo"/>
              <a:ea typeface="Archivo"/>
              <a:cs typeface="Archivo"/>
              <a:sym typeface="Archivo"/>
            </a:endParaRPr>
          </a:p>
        </p:txBody>
      </p:sp>
      <p:sp>
        <p:nvSpPr>
          <p:cNvPr id="2229" name="Google Shape;2229;p152"/>
          <p:cNvSpPr txBox="1"/>
          <p:nvPr>
            <p:ph idx="7" type="title"/>
          </p:nvPr>
        </p:nvSpPr>
        <p:spPr>
          <a:xfrm>
            <a:off x="5104624" y="2975934"/>
            <a:ext cx="3032400" cy="466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CA">
                <a:latin typeface="Archivo"/>
                <a:ea typeface="Archivo"/>
                <a:cs typeface="Archivo"/>
                <a:sym typeface="Archivo"/>
              </a:rPr>
              <a:t>Hormone Therapy</a:t>
            </a:r>
            <a:endParaRPr>
              <a:latin typeface="Archivo"/>
              <a:ea typeface="Archivo"/>
              <a:cs typeface="Archivo"/>
              <a:sym typeface="Archivo"/>
            </a:endParaRPr>
          </a:p>
        </p:txBody>
      </p:sp>
      <p:sp>
        <p:nvSpPr>
          <p:cNvPr id="2230" name="Google Shape;2230;p152"/>
          <p:cNvSpPr txBox="1"/>
          <p:nvPr>
            <p:ph idx="8" type="subTitle"/>
          </p:nvPr>
        </p:nvSpPr>
        <p:spPr>
          <a:xfrm>
            <a:off x="4817648" y="3336630"/>
            <a:ext cx="3606352" cy="959057"/>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CA">
                <a:latin typeface="Archivo"/>
                <a:ea typeface="Archivo"/>
                <a:cs typeface="Archivo"/>
                <a:sym typeface="Archivo"/>
              </a:rPr>
              <a:t>Can relive granulomatous inflammation, improve lung function, and relieve pulmonary symptoms</a:t>
            </a:r>
            <a:r>
              <a:rPr lang="en-CA">
                <a:latin typeface="Archivo"/>
                <a:ea typeface="Archivo"/>
                <a:cs typeface="Archivo"/>
                <a:sym typeface="Archivo"/>
              </a:rPr>
              <a:t>.</a:t>
            </a:r>
            <a:r>
              <a:rPr baseline="30000" lang="en-CA" sz="1100">
                <a:latin typeface="Archivo"/>
                <a:ea typeface="Archivo"/>
                <a:cs typeface="Archivo"/>
                <a:sym typeface="Archivo"/>
              </a:rPr>
              <a:t>4</a:t>
            </a:r>
            <a:endParaRPr>
              <a:latin typeface="Archivo"/>
              <a:ea typeface="Archivo"/>
              <a:cs typeface="Archivo"/>
              <a:sym typeface="Archivo"/>
            </a:endParaRPr>
          </a:p>
        </p:txBody>
      </p:sp>
      <p:sp>
        <p:nvSpPr>
          <p:cNvPr id="2231" name="Google Shape;2231;p152"/>
          <p:cNvSpPr txBox="1"/>
          <p:nvPr>
            <p:ph type="title"/>
          </p:nvPr>
        </p:nvSpPr>
        <p:spPr>
          <a:xfrm>
            <a:off x="3538062" y="480985"/>
            <a:ext cx="20385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CA"/>
              <a:t>Treatment</a:t>
            </a:r>
            <a:endParaRPr/>
          </a:p>
        </p:txBody>
      </p:sp>
      <p:pic>
        <p:nvPicPr>
          <p:cNvPr id="2232" name="Google Shape;2232;p152"/>
          <p:cNvPicPr preferRelativeResize="0"/>
          <p:nvPr/>
        </p:nvPicPr>
        <p:blipFill rotWithShape="1">
          <a:blip r:embed="rId4">
            <a:alphaModFix/>
          </a:blip>
          <a:srcRect b="0" l="0" r="0" t="0"/>
          <a:stretch/>
        </p:blipFill>
        <p:spPr>
          <a:xfrm>
            <a:off x="886828" y="2741088"/>
            <a:ext cx="2906306" cy="1930466"/>
          </a:xfrm>
          <a:prstGeom prst="rect">
            <a:avLst/>
          </a:prstGeom>
          <a:noFill/>
          <a:ln>
            <a:noFill/>
          </a:ln>
        </p:spPr>
      </p:pic>
      <p:sp>
        <p:nvSpPr>
          <p:cNvPr id="2233" name="Google Shape;2233;p152"/>
          <p:cNvSpPr txBox="1"/>
          <p:nvPr/>
        </p:nvSpPr>
        <p:spPr>
          <a:xfrm>
            <a:off x="5798632" y="4418492"/>
            <a:ext cx="2735700" cy="3693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1800" u="sng" cap="none" strike="noStrike">
                <a:solidFill>
                  <a:schemeClr val="hlink"/>
                </a:solidFill>
                <a:latin typeface="Arial"/>
                <a:ea typeface="Arial"/>
                <a:cs typeface="Arial"/>
                <a:sym typeface="Arial"/>
                <a:hlinkClick action="ppaction://hlinkshowjump?jump=nextslide"/>
              </a:rPr>
              <a:t>Continue to </a:t>
            </a:r>
            <a:r>
              <a:rPr b="1" lang="en-CA" sz="1800" u="sng">
                <a:solidFill>
                  <a:schemeClr val="hlink"/>
                </a:solidFill>
                <a:hlinkClick action="ppaction://hlinkshowjump?jump=nextslide"/>
              </a:rPr>
              <a:t>s</a:t>
            </a:r>
            <a:r>
              <a:rPr b="1" i="0" lang="en-CA" sz="1800" u="sng" cap="none" strike="noStrike">
                <a:solidFill>
                  <a:schemeClr val="hlink"/>
                </a:solidFill>
                <a:latin typeface="Arial"/>
                <a:ea typeface="Arial"/>
                <a:cs typeface="Arial"/>
                <a:sym typeface="Arial"/>
                <a:hlinkClick action="ppaction://hlinkshowjump?jump=nextslide"/>
              </a:rPr>
              <a:t>ummary</a:t>
            </a:r>
            <a:endParaRPr b="1" i="0" sz="1800" u="none" cap="none" strike="noStrik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7" name="Shape 2237"/>
        <p:cNvGrpSpPr/>
        <p:nvPr/>
      </p:nvGrpSpPr>
      <p:grpSpPr>
        <a:xfrm>
          <a:off x="0" y="0"/>
          <a:ext cx="0" cy="0"/>
          <a:chOff x="0" y="0"/>
          <a:chExt cx="0" cy="0"/>
        </a:xfrm>
      </p:grpSpPr>
      <p:sp>
        <p:nvSpPr>
          <p:cNvPr id="2238" name="Google Shape;2238;p153"/>
          <p:cNvSpPr/>
          <p:nvPr/>
        </p:nvSpPr>
        <p:spPr>
          <a:xfrm>
            <a:off x="215250" y="220150"/>
            <a:ext cx="2634600" cy="1300200"/>
          </a:xfrm>
          <a:prstGeom prst="roundRect">
            <a:avLst>
              <a:gd fmla="val 50000" name="adj"/>
            </a:avLst>
          </a:prstGeom>
          <a:solidFill>
            <a:srgbClr val="B1D7DC"/>
          </a:solidFill>
          <a:ln cap="flat" cmpd="sng" w="19050">
            <a:solidFill>
              <a:srgbClr val="6825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9" name="Google Shape;2239;p153"/>
          <p:cNvSpPr txBox="1"/>
          <p:nvPr>
            <p:ph type="title"/>
          </p:nvPr>
        </p:nvSpPr>
        <p:spPr>
          <a:xfrm>
            <a:off x="407400" y="224038"/>
            <a:ext cx="2250300" cy="1300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CA" sz="2400">
                <a:latin typeface="Archivo"/>
                <a:ea typeface="Archivo"/>
                <a:cs typeface="Archivo"/>
                <a:sym typeface="Archivo"/>
              </a:rPr>
              <a:t>Summary: Similarities to Sarcoidosis</a:t>
            </a:r>
            <a:endParaRPr>
              <a:latin typeface="Archivo"/>
              <a:ea typeface="Archivo"/>
              <a:cs typeface="Archivo"/>
              <a:sym typeface="Archivo"/>
            </a:endParaRPr>
          </a:p>
        </p:txBody>
      </p:sp>
      <p:pic>
        <p:nvPicPr>
          <p:cNvPr id="2240" name="Google Shape;2240;p153"/>
          <p:cNvPicPr preferRelativeResize="0"/>
          <p:nvPr/>
        </p:nvPicPr>
        <p:blipFill rotWithShape="1">
          <a:blip r:embed="rId3">
            <a:alphaModFix/>
          </a:blip>
          <a:srcRect b="0" l="0" r="0" t="0"/>
          <a:stretch/>
        </p:blipFill>
        <p:spPr>
          <a:xfrm>
            <a:off x="3968496" y="2097025"/>
            <a:ext cx="1084879" cy="2989971"/>
          </a:xfrm>
          <a:prstGeom prst="rect">
            <a:avLst/>
          </a:prstGeom>
          <a:noFill/>
          <a:ln>
            <a:noFill/>
          </a:ln>
        </p:spPr>
      </p:pic>
      <p:sp>
        <p:nvSpPr>
          <p:cNvPr id="2241" name="Google Shape;2241;p153"/>
          <p:cNvSpPr/>
          <p:nvPr/>
        </p:nvSpPr>
        <p:spPr>
          <a:xfrm flipH="1">
            <a:off x="3068289" y="1989449"/>
            <a:ext cx="210600" cy="210600"/>
          </a:xfrm>
          <a:prstGeom prst="ellipse">
            <a:avLst/>
          </a:prstGeom>
          <a:solidFill>
            <a:srgbClr val="00B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2" name="Google Shape;2242;p153"/>
          <p:cNvSpPr/>
          <p:nvPr/>
        </p:nvSpPr>
        <p:spPr>
          <a:xfrm flipH="1">
            <a:off x="5834953" y="1989449"/>
            <a:ext cx="210600" cy="210600"/>
          </a:xfrm>
          <a:prstGeom prst="ellipse">
            <a:avLst/>
          </a:prstGeom>
          <a:solidFill>
            <a:srgbClr val="00B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243" name="Google Shape;2243;p153"/>
          <p:cNvCxnSpPr>
            <a:stCxn id="2241" idx="2"/>
            <a:endCxn id="2240" idx="1"/>
          </p:cNvCxnSpPr>
          <p:nvPr/>
        </p:nvCxnSpPr>
        <p:spPr>
          <a:xfrm>
            <a:off x="3278889" y="2094749"/>
            <a:ext cx="689700" cy="1497300"/>
          </a:xfrm>
          <a:prstGeom prst="bentConnector3">
            <a:avLst>
              <a:gd fmla="val 49993" name="adj1"/>
            </a:avLst>
          </a:prstGeom>
          <a:noFill/>
          <a:ln cap="flat" cmpd="sng" w="9525">
            <a:solidFill>
              <a:schemeClr val="dk1"/>
            </a:solidFill>
            <a:prstDash val="solid"/>
            <a:round/>
            <a:headEnd len="sm" w="sm" type="none"/>
            <a:tailEnd len="sm" w="sm" type="none"/>
          </a:ln>
        </p:spPr>
      </p:cxnSp>
      <p:cxnSp>
        <p:nvCxnSpPr>
          <p:cNvPr id="2244" name="Google Shape;2244;p153"/>
          <p:cNvCxnSpPr>
            <a:stCxn id="2240" idx="3"/>
            <a:endCxn id="2242" idx="6"/>
          </p:cNvCxnSpPr>
          <p:nvPr/>
        </p:nvCxnSpPr>
        <p:spPr>
          <a:xfrm flipH="1" rot="10800000">
            <a:off x="5053375" y="2094711"/>
            <a:ext cx="781500" cy="1497300"/>
          </a:xfrm>
          <a:prstGeom prst="bentConnector3">
            <a:avLst>
              <a:gd fmla="val 50005" name="adj1"/>
            </a:avLst>
          </a:prstGeom>
          <a:noFill/>
          <a:ln cap="flat" cmpd="sng" w="9525">
            <a:solidFill>
              <a:schemeClr val="dk1"/>
            </a:solidFill>
            <a:prstDash val="solid"/>
            <a:round/>
            <a:headEnd len="sm" w="sm" type="none"/>
            <a:tailEnd len="sm" w="sm" type="none"/>
          </a:ln>
        </p:spPr>
      </p:cxnSp>
      <p:graphicFrame>
        <p:nvGraphicFramePr>
          <p:cNvPr id="2245" name="Google Shape;2245;p153"/>
          <p:cNvGraphicFramePr/>
          <p:nvPr/>
        </p:nvGraphicFramePr>
        <p:xfrm>
          <a:off x="424752" y="1858971"/>
          <a:ext cx="3000000" cy="3000000"/>
        </p:xfrm>
        <a:graphic>
          <a:graphicData uri="http://schemas.openxmlformats.org/drawingml/2006/table">
            <a:tbl>
              <a:tblPr bandRow="1" firstRow="1">
                <a:noFill/>
                <a:tableStyleId>{F45D9961-F117-4D24-BD75-70A9658F1927}</a:tableStyleId>
              </a:tblPr>
              <a:tblGrid>
                <a:gridCol w="2505575"/>
              </a:tblGrid>
              <a:tr h="405800">
                <a:tc>
                  <a:txBody>
                    <a:bodyPr/>
                    <a:lstStyle/>
                    <a:p>
                      <a:pPr indent="0" lvl="0" marL="0" marR="0" rtl="0" algn="ctr">
                        <a:lnSpc>
                          <a:spcPct val="100000"/>
                        </a:lnSpc>
                        <a:spcBef>
                          <a:spcPts val="0"/>
                        </a:spcBef>
                        <a:spcAft>
                          <a:spcPts val="0"/>
                        </a:spcAft>
                        <a:buNone/>
                      </a:pPr>
                      <a:r>
                        <a:rPr lang="en-CA" sz="1800" u="none" cap="none" strike="noStrike">
                          <a:latin typeface="Archivo"/>
                          <a:ea typeface="Archivo"/>
                          <a:cs typeface="Archivo"/>
                          <a:sym typeface="Archivo"/>
                        </a:rPr>
                        <a:t>Asthma</a:t>
                      </a:r>
                      <a:endParaRPr>
                        <a:latin typeface="Archivo"/>
                        <a:ea typeface="Archivo"/>
                        <a:cs typeface="Archivo"/>
                        <a:sym typeface="Archivo"/>
                      </a:endParaRPr>
                    </a:p>
                  </a:txBody>
                  <a:tcPr marT="45725" marB="45725" marR="91450" marL="91450">
                    <a:solidFill>
                      <a:srgbClr val="A4F6BD"/>
                    </a:solidFill>
                  </a:tcPr>
                </a:tc>
              </a:tr>
              <a:tr h="490925">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Narrowing/obstruction of the airways</a:t>
                      </a:r>
                      <a:endParaRPr>
                        <a:latin typeface="Archivo"/>
                        <a:ea typeface="Archivo"/>
                        <a:cs typeface="Archivo"/>
                        <a:sym typeface="Archivo"/>
                      </a:endParaRPr>
                    </a:p>
                  </a:txBody>
                  <a:tcPr marT="45725" marB="45725" marR="91450" marL="91450">
                    <a:solidFill>
                      <a:srgbClr val="A4F6BD"/>
                    </a:solidFill>
                  </a:tcPr>
                </a:tc>
              </a:tr>
              <a:tr h="490925">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Symptoms of wheezing and cough </a:t>
                      </a:r>
                      <a:endParaRPr>
                        <a:latin typeface="Archivo"/>
                        <a:ea typeface="Archivo"/>
                        <a:cs typeface="Archivo"/>
                        <a:sym typeface="Archivo"/>
                      </a:endParaRPr>
                    </a:p>
                  </a:txBody>
                  <a:tcPr marT="45725" marB="45725" marR="91450" marL="91450">
                    <a:solidFill>
                      <a:srgbClr val="A4F6BD"/>
                    </a:solidFill>
                  </a:tcPr>
                </a:tc>
              </a:tr>
            </a:tbl>
          </a:graphicData>
        </a:graphic>
      </p:graphicFrame>
      <p:graphicFrame>
        <p:nvGraphicFramePr>
          <p:cNvPr id="2246" name="Google Shape;2246;p153"/>
          <p:cNvGraphicFramePr/>
          <p:nvPr/>
        </p:nvGraphicFramePr>
        <p:xfrm>
          <a:off x="445148" y="3553865"/>
          <a:ext cx="3000000" cy="3000000"/>
        </p:xfrm>
        <a:graphic>
          <a:graphicData uri="http://schemas.openxmlformats.org/drawingml/2006/table">
            <a:tbl>
              <a:tblPr bandRow="1" firstRow="1">
                <a:noFill/>
                <a:tableStyleId>{F45D9961-F117-4D24-BD75-70A9658F1927}</a:tableStyleId>
              </a:tblPr>
              <a:tblGrid>
                <a:gridCol w="2505575"/>
              </a:tblGrid>
              <a:tr h="397675">
                <a:tc>
                  <a:txBody>
                    <a:bodyPr/>
                    <a:lstStyle/>
                    <a:p>
                      <a:pPr indent="0" lvl="0" marL="0" marR="0" rtl="0" algn="ctr">
                        <a:lnSpc>
                          <a:spcPct val="100000"/>
                        </a:lnSpc>
                        <a:spcBef>
                          <a:spcPts val="0"/>
                        </a:spcBef>
                        <a:spcAft>
                          <a:spcPts val="0"/>
                        </a:spcAft>
                        <a:buNone/>
                      </a:pPr>
                      <a:r>
                        <a:rPr lang="en-CA" sz="1800" u="none" cap="none" strike="noStrike">
                          <a:latin typeface="Archivo"/>
                          <a:ea typeface="Archivo"/>
                          <a:cs typeface="Archivo"/>
                          <a:sym typeface="Archivo"/>
                        </a:rPr>
                        <a:t>Emphysema</a:t>
                      </a:r>
                      <a:endParaRPr>
                        <a:latin typeface="Archivo"/>
                        <a:ea typeface="Archivo"/>
                        <a:cs typeface="Archivo"/>
                        <a:sym typeface="Archivo"/>
                      </a:endParaRPr>
                    </a:p>
                  </a:txBody>
                  <a:tcPr marT="45725" marB="45725" marR="91450" marL="91450">
                    <a:solidFill>
                      <a:srgbClr val="A4F6BD"/>
                    </a:solidFill>
                  </a:tcPr>
                </a:tc>
              </a:tr>
              <a:tr h="481100">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Alveolar dysfunction disrupting gas exchange </a:t>
                      </a:r>
                      <a:endParaRPr>
                        <a:latin typeface="Archivo"/>
                        <a:ea typeface="Archivo"/>
                        <a:cs typeface="Archivo"/>
                        <a:sym typeface="Archivo"/>
                      </a:endParaRPr>
                    </a:p>
                  </a:txBody>
                  <a:tcPr marT="45725" marB="45725" marR="91450" marL="91450">
                    <a:solidFill>
                      <a:srgbClr val="A4F6BD"/>
                    </a:solidFill>
                  </a:tcPr>
                </a:tc>
              </a:tr>
              <a:tr h="481100">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Reduced exercise tolerance and shortness of breath</a:t>
                      </a:r>
                      <a:endParaRPr>
                        <a:latin typeface="Archivo"/>
                        <a:ea typeface="Archivo"/>
                        <a:cs typeface="Archivo"/>
                        <a:sym typeface="Archivo"/>
                      </a:endParaRPr>
                    </a:p>
                  </a:txBody>
                  <a:tcPr marT="45725" marB="45725" marR="91450" marL="91450">
                    <a:solidFill>
                      <a:srgbClr val="A4F6BD"/>
                    </a:solidFill>
                  </a:tcPr>
                </a:tc>
              </a:tr>
            </a:tbl>
          </a:graphicData>
        </a:graphic>
      </p:graphicFrame>
      <p:cxnSp>
        <p:nvCxnSpPr>
          <p:cNvPr id="2247" name="Google Shape;2247;p153"/>
          <p:cNvCxnSpPr>
            <a:stCxn id="2248" idx="2"/>
            <a:endCxn id="2240" idx="1"/>
          </p:cNvCxnSpPr>
          <p:nvPr/>
        </p:nvCxnSpPr>
        <p:spPr>
          <a:xfrm flipH="1" rot="10800000">
            <a:off x="3248262" y="3592118"/>
            <a:ext cx="720300" cy="249600"/>
          </a:xfrm>
          <a:prstGeom prst="bentConnector3">
            <a:avLst>
              <a:gd fmla="val 51688" name="adj1"/>
            </a:avLst>
          </a:prstGeom>
          <a:noFill/>
          <a:ln cap="flat" cmpd="sng" w="9525">
            <a:solidFill>
              <a:schemeClr val="dk1"/>
            </a:solidFill>
            <a:prstDash val="solid"/>
            <a:round/>
            <a:headEnd len="sm" w="sm" type="none"/>
            <a:tailEnd len="sm" w="sm" type="none"/>
          </a:ln>
        </p:spPr>
      </p:cxnSp>
      <p:sp>
        <p:nvSpPr>
          <p:cNvPr id="2248" name="Google Shape;2248;p153"/>
          <p:cNvSpPr/>
          <p:nvPr/>
        </p:nvSpPr>
        <p:spPr>
          <a:xfrm flipH="1">
            <a:off x="3037662" y="3736418"/>
            <a:ext cx="210600" cy="210600"/>
          </a:xfrm>
          <a:prstGeom prst="ellipse">
            <a:avLst/>
          </a:prstGeom>
          <a:solidFill>
            <a:srgbClr val="00B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249" name="Google Shape;2249;p153"/>
          <p:cNvCxnSpPr>
            <a:stCxn id="2240" idx="3"/>
            <a:endCxn id="2250" idx="6"/>
          </p:cNvCxnSpPr>
          <p:nvPr/>
        </p:nvCxnSpPr>
        <p:spPr>
          <a:xfrm>
            <a:off x="5053375" y="3592011"/>
            <a:ext cx="781500" cy="236400"/>
          </a:xfrm>
          <a:prstGeom prst="bentConnector3">
            <a:avLst>
              <a:gd fmla="val 50005" name="adj1"/>
            </a:avLst>
          </a:prstGeom>
          <a:noFill/>
          <a:ln cap="flat" cmpd="sng" w="9525">
            <a:solidFill>
              <a:schemeClr val="dk1"/>
            </a:solidFill>
            <a:prstDash val="solid"/>
            <a:round/>
            <a:headEnd len="sm" w="sm" type="none"/>
            <a:tailEnd len="sm" w="sm" type="none"/>
          </a:ln>
        </p:spPr>
      </p:cxnSp>
      <p:graphicFrame>
        <p:nvGraphicFramePr>
          <p:cNvPr id="2251" name="Google Shape;2251;p153"/>
          <p:cNvGraphicFramePr/>
          <p:nvPr/>
        </p:nvGraphicFramePr>
        <p:xfrm>
          <a:off x="6141837" y="1860331"/>
          <a:ext cx="3000000" cy="3000000"/>
        </p:xfrm>
        <a:graphic>
          <a:graphicData uri="http://schemas.openxmlformats.org/drawingml/2006/table">
            <a:tbl>
              <a:tblPr bandRow="1" firstRow="1">
                <a:noFill/>
                <a:tableStyleId>{F45D9961-F117-4D24-BD75-70A9658F1927}</a:tableStyleId>
              </a:tblPr>
              <a:tblGrid>
                <a:gridCol w="2528300"/>
              </a:tblGrid>
              <a:tr h="211650">
                <a:tc>
                  <a:txBody>
                    <a:bodyPr/>
                    <a:lstStyle/>
                    <a:p>
                      <a:pPr indent="0" lvl="0" marL="0" marR="0" rtl="0" algn="ctr">
                        <a:lnSpc>
                          <a:spcPct val="100000"/>
                        </a:lnSpc>
                        <a:spcBef>
                          <a:spcPts val="0"/>
                        </a:spcBef>
                        <a:spcAft>
                          <a:spcPts val="0"/>
                        </a:spcAft>
                        <a:buNone/>
                      </a:pPr>
                      <a:r>
                        <a:rPr lang="en-CA" sz="1800" u="none" cap="none" strike="noStrike">
                          <a:latin typeface="Archivo"/>
                          <a:ea typeface="Archivo"/>
                          <a:cs typeface="Archivo"/>
                          <a:sym typeface="Archivo"/>
                        </a:rPr>
                        <a:t>COPD</a:t>
                      </a:r>
                      <a:endParaRPr>
                        <a:latin typeface="Archivo"/>
                        <a:ea typeface="Archivo"/>
                        <a:cs typeface="Archivo"/>
                        <a:sym typeface="Archivo"/>
                      </a:endParaRPr>
                    </a:p>
                  </a:txBody>
                  <a:tcPr marT="45725" marB="45725" marR="91450" marL="91450">
                    <a:solidFill>
                      <a:srgbClr val="A4F6BD"/>
                    </a:solidFill>
                  </a:tcPr>
                </a:tc>
              </a:tr>
              <a:tr h="444850">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Chronic symptoms like dyspnea</a:t>
                      </a:r>
                      <a:endParaRPr>
                        <a:latin typeface="Archivo"/>
                        <a:ea typeface="Archivo"/>
                        <a:cs typeface="Archivo"/>
                        <a:sym typeface="Archivo"/>
                      </a:endParaRPr>
                    </a:p>
                  </a:txBody>
                  <a:tcPr marT="45725" marB="45725" marR="91450" marL="91450">
                    <a:solidFill>
                      <a:srgbClr val="A4F6BD"/>
                    </a:solidFill>
                  </a:tcPr>
                </a:tc>
              </a:tr>
              <a:tr h="628025">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Progression to more severe and more frequent symptoms</a:t>
                      </a:r>
                      <a:endParaRPr>
                        <a:latin typeface="Archivo"/>
                        <a:ea typeface="Archivo"/>
                        <a:cs typeface="Archivo"/>
                        <a:sym typeface="Archivo"/>
                      </a:endParaRPr>
                    </a:p>
                  </a:txBody>
                  <a:tcPr marT="45725" marB="45725" marR="91450" marL="91450">
                    <a:solidFill>
                      <a:srgbClr val="A4F6BD"/>
                    </a:solidFill>
                  </a:tcPr>
                </a:tc>
              </a:tr>
            </a:tbl>
          </a:graphicData>
        </a:graphic>
      </p:graphicFrame>
      <p:graphicFrame>
        <p:nvGraphicFramePr>
          <p:cNvPr id="2252" name="Google Shape;2252;p153"/>
          <p:cNvGraphicFramePr/>
          <p:nvPr/>
        </p:nvGraphicFramePr>
        <p:xfrm>
          <a:off x="6141837" y="3567106"/>
          <a:ext cx="3000000" cy="3000000"/>
        </p:xfrm>
        <a:graphic>
          <a:graphicData uri="http://schemas.openxmlformats.org/drawingml/2006/table">
            <a:tbl>
              <a:tblPr bandRow="1" firstRow="1">
                <a:noFill/>
                <a:tableStyleId>{F45D9961-F117-4D24-BD75-70A9658F1927}</a:tableStyleId>
              </a:tblPr>
              <a:tblGrid>
                <a:gridCol w="2528300"/>
              </a:tblGrid>
              <a:tr h="422900">
                <a:tc>
                  <a:txBody>
                    <a:bodyPr/>
                    <a:lstStyle/>
                    <a:p>
                      <a:pPr indent="0" lvl="0" marL="0" marR="0" rtl="0" algn="ctr">
                        <a:lnSpc>
                          <a:spcPct val="100000"/>
                        </a:lnSpc>
                        <a:spcBef>
                          <a:spcPts val="0"/>
                        </a:spcBef>
                        <a:spcAft>
                          <a:spcPts val="0"/>
                        </a:spcAft>
                        <a:buNone/>
                      </a:pPr>
                      <a:r>
                        <a:rPr lang="en-CA" sz="1800" u="none" cap="none" strike="noStrike">
                          <a:latin typeface="Archivo"/>
                          <a:ea typeface="Archivo"/>
                          <a:cs typeface="Archivo"/>
                          <a:sym typeface="Archivo"/>
                        </a:rPr>
                        <a:t>Pneumonia</a:t>
                      </a:r>
                      <a:endParaRPr>
                        <a:latin typeface="Archivo"/>
                        <a:ea typeface="Archivo"/>
                        <a:cs typeface="Archivo"/>
                        <a:sym typeface="Archivo"/>
                      </a:endParaRPr>
                    </a:p>
                  </a:txBody>
                  <a:tcPr marT="45725" marB="45725" marR="91450" marL="91450">
                    <a:solidFill>
                      <a:srgbClr val="A4F6BD"/>
                    </a:solidFill>
                  </a:tcPr>
                </a:tc>
              </a:tr>
              <a:tr h="487200">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Inflammatory mechanism causing disease</a:t>
                      </a:r>
                      <a:endParaRPr>
                        <a:latin typeface="Archivo"/>
                        <a:ea typeface="Archivo"/>
                        <a:cs typeface="Archivo"/>
                        <a:sym typeface="Archivo"/>
                      </a:endParaRPr>
                    </a:p>
                  </a:txBody>
                  <a:tcPr marT="45725" marB="45725" marR="91450" marL="91450">
                    <a:solidFill>
                      <a:srgbClr val="A4F6BD"/>
                    </a:solidFill>
                  </a:tcPr>
                </a:tc>
              </a:tr>
              <a:tr h="487200">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Respiratory failure due to lack of oxygen supply</a:t>
                      </a:r>
                      <a:endParaRPr>
                        <a:latin typeface="Archivo"/>
                        <a:ea typeface="Archivo"/>
                        <a:cs typeface="Archivo"/>
                        <a:sym typeface="Archivo"/>
                      </a:endParaRPr>
                    </a:p>
                  </a:txBody>
                  <a:tcPr marT="45725" marB="45725" marR="91450" marL="91450">
                    <a:solidFill>
                      <a:srgbClr val="A4F6BD"/>
                    </a:solidFill>
                  </a:tcPr>
                </a:tc>
              </a:tr>
            </a:tbl>
          </a:graphicData>
        </a:graphic>
      </p:graphicFrame>
      <p:sp>
        <p:nvSpPr>
          <p:cNvPr id="2250" name="Google Shape;2250;p153"/>
          <p:cNvSpPr/>
          <p:nvPr/>
        </p:nvSpPr>
        <p:spPr>
          <a:xfrm flipH="1">
            <a:off x="5834953" y="3723177"/>
            <a:ext cx="210600" cy="210600"/>
          </a:xfrm>
          <a:prstGeom prst="ellipse">
            <a:avLst/>
          </a:prstGeom>
          <a:solidFill>
            <a:srgbClr val="00B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2253" name="Google Shape;2253;p153"/>
          <p:cNvGraphicFramePr/>
          <p:nvPr/>
        </p:nvGraphicFramePr>
        <p:xfrm>
          <a:off x="3376466" y="95342"/>
          <a:ext cx="3000000" cy="3000000"/>
        </p:xfrm>
        <a:graphic>
          <a:graphicData uri="http://schemas.openxmlformats.org/drawingml/2006/table">
            <a:tbl>
              <a:tblPr bandRow="1" firstRow="1">
                <a:noFill/>
                <a:tableStyleId>{F45D9961-F117-4D24-BD75-70A9658F1927}</a:tableStyleId>
              </a:tblPr>
              <a:tblGrid>
                <a:gridCol w="2250225"/>
              </a:tblGrid>
              <a:tr h="345700">
                <a:tc>
                  <a:txBody>
                    <a:bodyPr/>
                    <a:lstStyle/>
                    <a:p>
                      <a:pPr indent="0" lvl="0" marL="0" marR="0" rtl="0" algn="ctr">
                        <a:lnSpc>
                          <a:spcPct val="100000"/>
                        </a:lnSpc>
                        <a:spcBef>
                          <a:spcPts val="0"/>
                        </a:spcBef>
                        <a:spcAft>
                          <a:spcPts val="0"/>
                        </a:spcAft>
                        <a:buNone/>
                      </a:pPr>
                      <a:r>
                        <a:rPr lang="en-CA" sz="1800" u="none" cap="none" strike="noStrike">
                          <a:latin typeface="Archivo"/>
                          <a:ea typeface="Archivo"/>
                          <a:cs typeface="Archivo"/>
                          <a:sym typeface="Archivo"/>
                        </a:rPr>
                        <a:t>Tuberculosis</a:t>
                      </a:r>
                      <a:endParaRPr>
                        <a:latin typeface="Archivo"/>
                        <a:ea typeface="Archivo"/>
                        <a:cs typeface="Archivo"/>
                        <a:sym typeface="Archivo"/>
                      </a:endParaRPr>
                    </a:p>
                  </a:txBody>
                  <a:tcPr marT="45725" marB="45725" marR="91450" marL="91450">
                    <a:solidFill>
                      <a:srgbClr val="A4F6BD"/>
                    </a:solidFill>
                  </a:tcPr>
                </a:tc>
              </a:tr>
              <a:tr h="476525">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Granuloma formation in the lungs</a:t>
                      </a:r>
                      <a:endParaRPr>
                        <a:latin typeface="Archivo"/>
                        <a:ea typeface="Archivo"/>
                        <a:cs typeface="Archivo"/>
                        <a:sym typeface="Archivo"/>
                      </a:endParaRPr>
                    </a:p>
                  </a:txBody>
                  <a:tcPr marT="45725" marB="45725" marR="91450" marL="91450">
                    <a:solidFill>
                      <a:srgbClr val="A4F6BD"/>
                    </a:solidFill>
                  </a:tcPr>
                </a:tc>
              </a:tr>
              <a:tr h="442450">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Chronic pulmonary inflammation </a:t>
                      </a:r>
                      <a:endParaRPr>
                        <a:latin typeface="Archivo"/>
                        <a:ea typeface="Archivo"/>
                        <a:cs typeface="Archivo"/>
                        <a:sym typeface="Archivo"/>
                      </a:endParaRPr>
                    </a:p>
                  </a:txBody>
                  <a:tcPr marT="45725" marB="45725" marR="91450" marL="91450">
                    <a:solidFill>
                      <a:srgbClr val="A4F6BD"/>
                    </a:solidFill>
                  </a:tcPr>
                </a:tc>
              </a:tr>
            </a:tbl>
          </a:graphicData>
        </a:graphic>
      </p:graphicFrame>
      <p:cxnSp>
        <p:nvCxnSpPr>
          <p:cNvPr id="2254" name="Google Shape;2254;p153"/>
          <p:cNvCxnSpPr>
            <a:stCxn id="2255" idx="4"/>
            <a:endCxn id="2240" idx="0"/>
          </p:cNvCxnSpPr>
          <p:nvPr/>
        </p:nvCxnSpPr>
        <p:spPr>
          <a:xfrm flipH="1" rot="-5400000">
            <a:off x="4333485" y="1918874"/>
            <a:ext cx="355500" cy="600"/>
          </a:xfrm>
          <a:prstGeom prst="bentConnector3">
            <a:avLst>
              <a:gd fmla="val 50014" name="adj1"/>
            </a:avLst>
          </a:prstGeom>
          <a:noFill/>
          <a:ln cap="flat" cmpd="sng" w="9525">
            <a:solidFill>
              <a:schemeClr val="dk1"/>
            </a:solidFill>
            <a:prstDash val="solid"/>
            <a:round/>
            <a:headEnd len="sm" w="sm" type="none"/>
            <a:tailEnd len="sm" w="sm" type="none"/>
          </a:ln>
        </p:spPr>
      </p:cxnSp>
      <p:sp>
        <p:nvSpPr>
          <p:cNvPr id="2255" name="Google Shape;2255;p153"/>
          <p:cNvSpPr/>
          <p:nvPr/>
        </p:nvSpPr>
        <p:spPr>
          <a:xfrm flipH="1">
            <a:off x="4405635" y="1530824"/>
            <a:ext cx="210600" cy="210600"/>
          </a:xfrm>
          <a:prstGeom prst="ellipse">
            <a:avLst/>
          </a:prstGeom>
          <a:solidFill>
            <a:srgbClr val="00B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6" name="Google Shape;2256;p153"/>
          <p:cNvSpPr txBox="1"/>
          <p:nvPr/>
        </p:nvSpPr>
        <p:spPr>
          <a:xfrm>
            <a:off x="3138850" y="4657000"/>
            <a:ext cx="2906700" cy="3693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1800" u="sng" cap="none" strike="noStrike">
                <a:solidFill>
                  <a:schemeClr val="hlink"/>
                </a:solidFill>
                <a:latin typeface="Arial"/>
                <a:ea typeface="Arial"/>
                <a:cs typeface="Arial"/>
                <a:sym typeface="Arial"/>
                <a:hlinkClick action="ppaction://hlinkshowjump?jump=nextslide"/>
              </a:rPr>
              <a:t>What about differences?</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0" name="Shape 2260"/>
        <p:cNvGrpSpPr/>
        <p:nvPr/>
      </p:nvGrpSpPr>
      <p:grpSpPr>
        <a:xfrm>
          <a:off x="0" y="0"/>
          <a:ext cx="0" cy="0"/>
          <a:chOff x="0" y="0"/>
          <a:chExt cx="0" cy="0"/>
        </a:xfrm>
      </p:grpSpPr>
      <p:sp>
        <p:nvSpPr>
          <p:cNvPr id="2261" name="Google Shape;2261;p154"/>
          <p:cNvSpPr/>
          <p:nvPr/>
        </p:nvSpPr>
        <p:spPr>
          <a:xfrm>
            <a:off x="224300" y="175775"/>
            <a:ext cx="2875200" cy="1383600"/>
          </a:xfrm>
          <a:prstGeom prst="roundRect">
            <a:avLst>
              <a:gd fmla="val 50000" name="adj"/>
            </a:avLst>
          </a:prstGeom>
          <a:solidFill>
            <a:srgbClr val="B1D7DC"/>
          </a:solidFill>
          <a:ln cap="flat" cmpd="sng" w="19050">
            <a:solidFill>
              <a:srgbClr val="6825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2" name="Google Shape;2262;p154"/>
          <p:cNvSpPr txBox="1"/>
          <p:nvPr>
            <p:ph type="title"/>
          </p:nvPr>
        </p:nvSpPr>
        <p:spPr>
          <a:xfrm>
            <a:off x="224301" y="251975"/>
            <a:ext cx="2875200" cy="1231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CA" sz="2400">
                <a:latin typeface="Archivo"/>
                <a:ea typeface="Archivo"/>
                <a:cs typeface="Archivo"/>
                <a:sym typeface="Archivo"/>
              </a:rPr>
              <a:t>Summary: Differences from Sarcoidosis</a:t>
            </a:r>
            <a:endParaRPr sz="2400">
              <a:latin typeface="Archivo"/>
              <a:ea typeface="Archivo"/>
              <a:cs typeface="Archivo"/>
              <a:sym typeface="Archivo"/>
            </a:endParaRPr>
          </a:p>
        </p:txBody>
      </p:sp>
      <p:pic>
        <p:nvPicPr>
          <p:cNvPr id="2263" name="Google Shape;2263;p154"/>
          <p:cNvPicPr preferRelativeResize="0"/>
          <p:nvPr/>
        </p:nvPicPr>
        <p:blipFill rotWithShape="1">
          <a:blip r:embed="rId3">
            <a:alphaModFix/>
          </a:blip>
          <a:srcRect b="0" l="0" r="0" t="0"/>
          <a:stretch/>
        </p:blipFill>
        <p:spPr>
          <a:xfrm>
            <a:off x="4008120" y="2293621"/>
            <a:ext cx="1097280" cy="2835083"/>
          </a:xfrm>
          <a:prstGeom prst="rect">
            <a:avLst/>
          </a:prstGeom>
          <a:noFill/>
          <a:ln>
            <a:noFill/>
          </a:ln>
        </p:spPr>
      </p:pic>
      <p:sp>
        <p:nvSpPr>
          <p:cNvPr id="2264" name="Google Shape;2264;p154"/>
          <p:cNvSpPr/>
          <p:nvPr/>
        </p:nvSpPr>
        <p:spPr>
          <a:xfrm flipH="1">
            <a:off x="3318198" y="1956153"/>
            <a:ext cx="210600" cy="210600"/>
          </a:xfrm>
          <a:prstGeom prst="ellips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5" name="Google Shape;2265;p154"/>
          <p:cNvSpPr/>
          <p:nvPr/>
        </p:nvSpPr>
        <p:spPr>
          <a:xfrm flipH="1">
            <a:off x="5888699" y="1926943"/>
            <a:ext cx="210600" cy="210600"/>
          </a:xfrm>
          <a:prstGeom prst="ellips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2266" name="Google Shape;2266;p154"/>
          <p:cNvGraphicFramePr/>
          <p:nvPr/>
        </p:nvGraphicFramePr>
        <p:xfrm>
          <a:off x="717973" y="1826950"/>
          <a:ext cx="3000000" cy="3000000"/>
        </p:xfrm>
        <a:graphic>
          <a:graphicData uri="http://schemas.openxmlformats.org/drawingml/2006/table">
            <a:tbl>
              <a:tblPr bandRow="1" firstRow="1">
                <a:noFill/>
                <a:tableStyleId>{F45D9961-F117-4D24-BD75-70A9658F1927}</a:tableStyleId>
              </a:tblPr>
              <a:tblGrid>
                <a:gridCol w="2534225"/>
              </a:tblGrid>
              <a:tr h="428300">
                <a:tc>
                  <a:txBody>
                    <a:bodyPr/>
                    <a:lstStyle/>
                    <a:p>
                      <a:pPr indent="0" lvl="0" marL="0" marR="0" rtl="0" algn="ctr">
                        <a:lnSpc>
                          <a:spcPct val="100000"/>
                        </a:lnSpc>
                        <a:spcBef>
                          <a:spcPts val="0"/>
                        </a:spcBef>
                        <a:spcAft>
                          <a:spcPts val="0"/>
                        </a:spcAft>
                        <a:buNone/>
                      </a:pPr>
                      <a:r>
                        <a:rPr lang="en-CA" sz="1800" u="none" cap="none" strike="noStrike">
                          <a:latin typeface="Archivo"/>
                          <a:ea typeface="Archivo"/>
                          <a:cs typeface="Archivo"/>
                          <a:sym typeface="Archivo"/>
                        </a:rPr>
                        <a:t>Asthma</a:t>
                      </a:r>
                      <a:endParaRPr>
                        <a:latin typeface="Archivo"/>
                        <a:ea typeface="Archivo"/>
                        <a:cs typeface="Archivo"/>
                        <a:sym typeface="Archivo"/>
                      </a:endParaRPr>
                    </a:p>
                  </a:txBody>
                  <a:tcPr marT="45725" marB="45725" marR="91450" marL="91450">
                    <a:solidFill>
                      <a:srgbClr val="FFCDC7"/>
                    </a:solidFill>
                  </a:tcPr>
                </a:tc>
              </a:tr>
              <a:tr h="428300">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Type 1 hypersensitivity IgE mediated allergic reaction </a:t>
                      </a:r>
                      <a:endParaRPr>
                        <a:latin typeface="Archivo"/>
                        <a:ea typeface="Archivo"/>
                        <a:cs typeface="Archivo"/>
                        <a:sym typeface="Archivo"/>
                      </a:endParaRPr>
                    </a:p>
                  </a:txBody>
                  <a:tcPr marT="45725" marB="45725" marR="91450" marL="91450">
                    <a:solidFill>
                      <a:srgbClr val="FFCDC7"/>
                    </a:solidFill>
                  </a:tcPr>
                </a:tc>
              </a:tr>
              <a:tr h="428300">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Episodic symptoms NOT chronic</a:t>
                      </a:r>
                      <a:endParaRPr>
                        <a:latin typeface="Archivo"/>
                        <a:ea typeface="Archivo"/>
                        <a:cs typeface="Archivo"/>
                        <a:sym typeface="Archivo"/>
                      </a:endParaRPr>
                    </a:p>
                  </a:txBody>
                  <a:tcPr marT="45725" marB="45725" marR="91450" marL="91450">
                    <a:solidFill>
                      <a:srgbClr val="FFCDC7"/>
                    </a:solidFill>
                  </a:tcPr>
                </a:tc>
              </a:tr>
            </a:tbl>
          </a:graphicData>
        </a:graphic>
      </p:graphicFrame>
      <p:graphicFrame>
        <p:nvGraphicFramePr>
          <p:cNvPr id="2267" name="Google Shape;2267;p154"/>
          <p:cNvGraphicFramePr/>
          <p:nvPr/>
        </p:nvGraphicFramePr>
        <p:xfrm>
          <a:off x="697690" y="3479808"/>
          <a:ext cx="3000000" cy="3000000"/>
        </p:xfrm>
        <a:graphic>
          <a:graphicData uri="http://schemas.openxmlformats.org/drawingml/2006/table">
            <a:tbl>
              <a:tblPr bandRow="1" firstRow="1">
                <a:noFill/>
                <a:tableStyleId>{F45D9961-F117-4D24-BD75-70A9658F1927}</a:tableStyleId>
              </a:tblPr>
              <a:tblGrid>
                <a:gridCol w="2564450"/>
              </a:tblGrid>
              <a:tr h="428300">
                <a:tc>
                  <a:txBody>
                    <a:bodyPr/>
                    <a:lstStyle/>
                    <a:p>
                      <a:pPr indent="0" lvl="0" marL="0" marR="0" rtl="0" algn="ctr">
                        <a:lnSpc>
                          <a:spcPct val="100000"/>
                        </a:lnSpc>
                        <a:spcBef>
                          <a:spcPts val="0"/>
                        </a:spcBef>
                        <a:spcAft>
                          <a:spcPts val="0"/>
                        </a:spcAft>
                        <a:buNone/>
                      </a:pPr>
                      <a:r>
                        <a:rPr lang="en-CA" sz="1800" u="none" cap="none" strike="noStrike"/>
                        <a:t>Emphysema</a:t>
                      </a:r>
                      <a:endParaRPr/>
                    </a:p>
                  </a:txBody>
                  <a:tcPr marT="45725" marB="45725" marR="91450" marL="91450">
                    <a:solidFill>
                      <a:srgbClr val="FFCDC7"/>
                    </a:solidFill>
                  </a:tcPr>
                </a:tc>
              </a:tr>
              <a:tr h="428300">
                <a:tc>
                  <a:txBody>
                    <a:bodyPr/>
                    <a:lstStyle/>
                    <a:p>
                      <a:pPr indent="0" lvl="0" marL="0" marR="0" rtl="0" algn="l">
                        <a:lnSpc>
                          <a:spcPct val="100000"/>
                        </a:lnSpc>
                        <a:spcBef>
                          <a:spcPts val="0"/>
                        </a:spcBef>
                        <a:spcAft>
                          <a:spcPts val="0"/>
                        </a:spcAft>
                        <a:buNone/>
                      </a:pPr>
                      <a:r>
                        <a:rPr lang="en-CA" sz="1400" u="none" cap="none" strike="noStrike"/>
                        <a:t>Complete destruction of alveolar walls</a:t>
                      </a:r>
                      <a:endParaRPr/>
                    </a:p>
                  </a:txBody>
                  <a:tcPr marT="45725" marB="45725" marR="91450" marL="91450">
                    <a:solidFill>
                      <a:srgbClr val="FFCDC7"/>
                    </a:solidFill>
                  </a:tcPr>
                </a:tc>
              </a:tr>
              <a:tr h="428300">
                <a:tc>
                  <a:txBody>
                    <a:bodyPr/>
                    <a:lstStyle/>
                    <a:p>
                      <a:pPr indent="0" lvl="0" marL="0" marR="0" rtl="0" algn="l">
                        <a:lnSpc>
                          <a:spcPct val="100000"/>
                        </a:lnSpc>
                        <a:spcBef>
                          <a:spcPts val="0"/>
                        </a:spcBef>
                        <a:spcAft>
                          <a:spcPts val="0"/>
                        </a:spcAft>
                        <a:buNone/>
                      </a:pPr>
                      <a:r>
                        <a:rPr lang="en-CA" sz="1400" u="none" cap="none" strike="noStrike"/>
                        <a:t>caused by smoking or alpha 1-antitrypsin deficiency</a:t>
                      </a:r>
                      <a:endParaRPr/>
                    </a:p>
                  </a:txBody>
                  <a:tcPr marT="45725" marB="45725" marR="91450" marL="91450">
                    <a:solidFill>
                      <a:srgbClr val="FFCDC7"/>
                    </a:solidFill>
                  </a:tcPr>
                </a:tc>
              </a:tr>
            </a:tbl>
          </a:graphicData>
        </a:graphic>
      </p:graphicFrame>
      <p:cxnSp>
        <p:nvCxnSpPr>
          <p:cNvPr id="2268" name="Google Shape;2268;p154"/>
          <p:cNvCxnSpPr>
            <a:stCxn id="2269" idx="2"/>
          </p:cNvCxnSpPr>
          <p:nvPr/>
        </p:nvCxnSpPr>
        <p:spPr>
          <a:xfrm flipH="1" rot="10800000">
            <a:off x="3507958" y="3585386"/>
            <a:ext cx="502200" cy="183300"/>
          </a:xfrm>
          <a:prstGeom prst="bentConnector3">
            <a:avLst>
              <a:gd fmla="val 50004" name="adj1"/>
            </a:avLst>
          </a:prstGeom>
          <a:noFill/>
          <a:ln cap="flat" cmpd="sng" w="9525">
            <a:solidFill>
              <a:schemeClr val="dk1"/>
            </a:solidFill>
            <a:prstDash val="solid"/>
            <a:round/>
            <a:headEnd len="sm" w="sm" type="none"/>
            <a:tailEnd len="sm" w="sm" type="none"/>
          </a:ln>
        </p:spPr>
      </p:cxnSp>
      <p:sp>
        <p:nvSpPr>
          <p:cNvPr id="2269" name="Google Shape;2269;p154"/>
          <p:cNvSpPr/>
          <p:nvPr/>
        </p:nvSpPr>
        <p:spPr>
          <a:xfrm flipH="1">
            <a:off x="3297358" y="3663386"/>
            <a:ext cx="210600" cy="210600"/>
          </a:xfrm>
          <a:prstGeom prst="ellips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270" name="Google Shape;2270;p154"/>
          <p:cNvCxnSpPr>
            <a:endCxn id="2271" idx="6"/>
          </p:cNvCxnSpPr>
          <p:nvPr/>
        </p:nvCxnSpPr>
        <p:spPr>
          <a:xfrm>
            <a:off x="5133852" y="3567386"/>
            <a:ext cx="785100" cy="201300"/>
          </a:xfrm>
          <a:prstGeom prst="bentConnector3">
            <a:avLst>
              <a:gd fmla="val 49997" name="adj1"/>
            </a:avLst>
          </a:prstGeom>
          <a:noFill/>
          <a:ln cap="flat" cmpd="sng" w="9525">
            <a:solidFill>
              <a:schemeClr val="dk1"/>
            </a:solidFill>
            <a:prstDash val="solid"/>
            <a:round/>
            <a:headEnd len="sm" w="sm" type="none"/>
            <a:tailEnd len="sm" w="sm" type="none"/>
          </a:ln>
        </p:spPr>
      </p:cxnSp>
      <p:graphicFrame>
        <p:nvGraphicFramePr>
          <p:cNvPr id="2272" name="Google Shape;2272;p154"/>
          <p:cNvGraphicFramePr/>
          <p:nvPr/>
        </p:nvGraphicFramePr>
        <p:xfrm>
          <a:off x="6256200" y="1867387"/>
          <a:ext cx="3000000" cy="3000000"/>
        </p:xfrm>
        <a:graphic>
          <a:graphicData uri="http://schemas.openxmlformats.org/drawingml/2006/table">
            <a:tbl>
              <a:tblPr bandRow="1" firstRow="1">
                <a:noFill/>
                <a:tableStyleId>{F45D9961-F117-4D24-BD75-70A9658F1927}</a:tableStyleId>
              </a:tblPr>
              <a:tblGrid>
                <a:gridCol w="2534225"/>
              </a:tblGrid>
              <a:tr h="437275">
                <a:tc>
                  <a:txBody>
                    <a:bodyPr/>
                    <a:lstStyle/>
                    <a:p>
                      <a:pPr indent="0" lvl="0" marL="0" marR="0" rtl="0" algn="ctr">
                        <a:lnSpc>
                          <a:spcPct val="100000"/>
                        </a:lnSpc>
                        <a:spcBef>
                          <a:spcPts val="0"/>
                        </a:spcBef>
                        <a:spcAft>
                          <a:spcPts val="0"/>
                        </a:spcAft>
                        <a:buNone/>
                      </a:pPr>
                      <a:r>
                        <a:rPr lang="en-CA" sz="1800" u="none" cap="none" strike="noStrike">
                          <a:latin typeface="Archivo"/>
                          <a:ea typeface="Archivo"/>
                          <a:cs typeface="Archivo"/>
                          <a:sym typeface="Archivo"/>
                        </a:rPr>
                        <a:t>COPD</a:t>
                      </a:r>
                      <a:endParaRPr>
                        <a:latin typeface="Archivo"/>
                        <a:ea typeface="Archivo"/>
                        <a:cs typeface="Archivo"/>
                        <a:sym typeface="Archivo"/>
                      </a:endParaRPr>
                    </a:p>
                  </a:txBody>
                  <a:tcPr marT="45725" marB="45725" marR="91450" marL="91450">
                    <a:solidFill>
                      <a:srgbClr val="FFCDC7"/>
                    </a:solidFill>
                  </a:tcPr>
                </a:tc>
              </a:tr>
              <a:tr h="428300">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Group of chronic disorders causing airflow obstructions</a:t>
                      </a:r>
                      <a:endParaRPr>
                        <a:latin typeface="Archivo"/>
                        <a:ea typeface="Archivo"/>
                        <a:cs typeface="Archivo"/>
                        <a:sym typeface="Archivo"/>
                      </a:endParaRPr>
                    </a:p>
                  </a:txBody>
                  <a:tcPr marT="45725" marB="45725" marR="91450" marL="91450">
                    <a:solidFill>
                      <a:srgbClr val="FFCDC7"/>
                    </a:solidFill>
                  </a:tcPr>
                </a:tc>
              </a:tr>
              <a:tr h="428300">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Strongly related to smoking </a:t>
                      </a:r>
                      <a:endParaRPr>
                        <a:latin typeface="Archivo"/>
                        <a:ea typeface="Archivo"/>
                        <a:cs typeface="Archivo"/>
                        <a:sym typeface="Archivo"/>
                      </a:endParaRPr>
                    </a:p>
                  </a:txBody>
                  <a:tcPr marT="45725" marB="45725" marR="91450" marL="91450">
                    <a:solidFill>
                      <a:srgbClr val="FFCDC7"/>
                    </a:solidFill>
                  </a:tcPr>
                </a:tc>
              </a:tr>
            </a:tbl>
          </a:graphicData>
        </a:graphic>
      </p:graphicFrame>
      <p:graphicFrame>
        <p:nvGraphicFramePr>
          <p:cNvPr id="2273" name="Google Shape;2273;p154"/>
          <p:cNvGraphicFramePr/>
          <p:nvPr/>
        </p:nvGraphicFramePr>
        <p:xfrm>
          <a:off x="6256201" y="3479807"/>
          <a:ext cx="3000000" cy="3000000"/>
        </p:xfrm>
        <a:graphic>
          <a:graphicData uri="http://schemas.openxmlformats.org/drawingml/2006/table">
            <a:tbl>
              <a:tblPr bandRow="1" firstRow="1">
                <a:noFill/>
                <a:tableStyleId>{F45D9961-F117-4D24-BD75-70A9658F1927}</a:tableStyleId>
              </a:tblPr>
              <a:tblGrid>
                <a:gridCol w="2534225"/>
              </a:tblGrid>
              <a:tr h="424475">
                <a:tc>
                  <a:txBody>
                    <a:bodyPr/>
                    <a:lstStyle/>
                    <a:p>
                      <a:pPr indent="0" lvl="0" marL="0" marR="0" rtl="0" algn="ctr">
                        <a:lnSpc>
                          <a:spcPct val="100000"/>
                        </a:lnSpc>
                        <a:spcBef>
                          <a:spcPts val="0"/>
                        </a:spcBef>
                        <a:spcAft>
                          <a:spcPts val="0"/>
                        </a:spcAft>
                        <a:buNone/>
                      </a:pPr>
                      <a:r>
                        <a:rPr lang="en-CA" sz="1800" u="none" cap="none" strike="noStrike">
                          <a:latin typeface="Archivo"/>
                          <a:ea typeface="Archivo"/>
                          <a:cs typeface="Archivo"/>
                          <a:sym typeface="Archivo"/>
                        </a:rPr>
                        <a:t>Pneumonia</a:t>
                      </a:r>
                      <a:endParaRPr>
                        <a:latin typeface="Archivo"/>
                        <a:ea typeface="Archivo"/>
                        <a:cs typeface="Archivo"/>
                        <a:sym typeface="Archivo"/>
                      </a:endParaRPr>
                    </a:p>
                  </a:txBody>
                  <a:tcPr marT="45725" marB="45725" marR="91450" marL="91450">
                    <a:solidFill>
                      <a:srgbClr val="FFCDC7"/>
                    </a:solidFill>
                  </a:tcPr>
                </a:tc>
              </a:tr>
              <a:tr h="520075">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Acute infection causing inflammation</a:t>
                      </a:r>
                      <a:endParaRPr>
                        <a:latin typeface="Archivo"/>
                        <a:ea typeface="Archivo"/>
                        <a:cs typeface="Archivo"/>
                        <a:sym typeface="Archivo"/>
                      </a:endParaRPr>
                    </a:p>
                  </a:txBody>
                  <a:tcPr marT="45725" marB="45725" marR="91450" marL="91450">
                    <a:solidFill>
                      <a:srgbClr val="FFCDC7"/>
                    </a:solidFill>
                  </a:tcPr>
                </a:tc>
              </a:tr>
              <a:tr h="520075">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Symptoms of sepsis, lung abscess and pleural effusion</a:t>
                      </a:r>
                      <a:endParaRPr>
                        <a:latin typeface="Archivo"/>
                        <a:ea typeface="Archivo"/>
                        <a:cs typeface="Archivo"/>
                        <a:sym typeface="Archivo"/>
                      </a:endParaRPr>
                    </a:p>
                  </a:txBody>
                  <a:tcPr marT="45725" marB="45725" marR="91450" marL="91450">
                    <a:solidFill>
                      <a:srgbClr val="FFCDC7"/>
                    </a:solidFill>
                  </a:tcPr>
                </a:tc>
              </a:tr>
            </a:tbl>
          </a:graphicData>
        </a:graphic>
      </p:graphicFrame>
      <p:sp>
        <p:nvSpPr>
          <p:cNvPr id="2271" name="Google Shape;2271;p154"/>
          <p:cNvSpPr/>
          <p:nvPr/>
        </p:nvSpPr>
        <p:spPr>
          <a:xfrm flipH="1">
            <a:off x="5918952" y="3663386"/>
            <a:ext cx="210600" cy="210600"/>
          </a:xfrm>
          <a:prstGeom prst="ellips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4" name="Google Shape;2274;p154"/>
          <p:cNvSpPr txBox="1"/>
          <p:nvPr/>
        </p:nvSpPr>
        <p:spPr>
          <a:xfrm>
            <a:off x="3806650" y="4663408"/>
            <a:ext cx="1530600" cy="3693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1800" u="sng" cap="none" strike="noStrike">
                <a:solidFill>
                  <a:schemeClr val="hlink"/>
                </a:solidFill>
                <a:latin typeface="Arial"/>
                <a:ea typeface="Arial"/>
                <a:cs typeface="Arial"/>
                <a:sym typeface="Arial"/>
                <a:hlinkClick action="ppaction://hlinkshowjump?jump=nextslide"/>
              </a:rPr>
              <a:t>Finish </a:t>
            </a:r>
            <a:r>
              <a:rPr b="1" lang="en-CA" sz="1800" u="sng">
                <a:solidFill>
                  <a:schemeClr val="hlink"/>
                </a:solidFill>
                <a:hlinkClick action="ppaction://hlinkshowjump?jump=nextslide"/>
              </a:rPr>
              <a:t>l</a:t>
            </a:r>
            <a:r>
              <a:rPr b="1" i="0" lang="en-CA" sz="1800" u="sng" cap="none" strike="noStrike">
                <a:solidFill>
                  <a:schemeClr val="hlink"/>
                </a:solidFill>
                <a:latin typeface="Arial"/>
                <a:ea typeface="Arial"/>
                <a:cs typeface="Arial"/>
                <a:sym typeface="Arial"/>
                <a:hlinkClick action="ppaction://hlinkshowjump?jump=nextslide"/>
              </a:rPr>
              <a:t>evel</a:t>
            </a:r>
            <a:endParaRPr/>
          </a:p>
        </p:txBody>
      </p:sp>
      <p:graphicFrame>
        <p:nvGraphicFramePr>
          <p:cNvPr id="2275" name="Google Shape;2275;p154"/>
          <p:cNvGraphicFramePr/>
          <p:nvPr/>
        </p:nvGraphicFramePr>
        <p:xfrm>
          <a:off x="3318198" y="175778"/>
          <a:ext cx="3000000" cy="3000000"/>
        </p:xfrm>
        <a:graphic>
          <a:graphicData uri="http://schemas.openxmlformats.org/drawingml/2006/table">
            <a:tbl>
              <a:tblPr bandRow="1" firstRow="1">
                <a:noFill/>
                <a:tableStyleId>{F45D9961-F117-4D24-BD75-70A9658F1927}</a:tableStyleId>
              </a:tblPr>
              <a:tblGrid>
                <a:gridCol w="2598600"/>
              </a:tblGrid>
              <a:tr h="428300">
                <a:tc>
                  <a:txBody>
                    <a:bodyPr/>
                    <a:lstStyle/>
                    <a:p>
                      <a:pPr indent="0" lvl="0" marL="0" marR="0" rtl="0" algn="ctr">
                        <a:lnSpc>
                          <a:spcPct val="100000"/>
                        </a:lnSpc>
                        <a:spcBef>
                          <a:spcPts val="0"/>
                        </a:spcBef>
                        <a:spcAft>
                          <a:spcPts val="0"/>
                        </a:spcAft>
                        <a:buNone/>
                      </a:pPr>
                      <a:r>
                        <a:rPr lang="en-CA" sz="1800" u="none" cap="none" strike="noStrike">
                          <a:latin typeface="Archivo"/>
                          <a:ea typeface="Archivo"/>
                          <a:cs typeface="Archivo"/>
                          <a:sym typeface="Archivo"/>
                        </a:rPr>
                        <a:t>Tuberculosis</a:t>
                      </a:r>
                      <a:endParaRPr>
                        <a:latin typeface="Archivo"/>
                        <a:ea typeface="Archivo"/>
                        <a:cs typeface="Archivo"/>
                        <a:sym typeface="Archivo"/>
                      </a:endParaRPr>
                    </a:p>
                  </a:txBody>
                  <a:tcPr marT="45725" marB="45725" marR="91450" marL="91450">
                    <a:solidFill>
                      <a:srgbClr val="FFCDC7"/>
                    </a:solidFill>
                  </a:tcPr>
                </a:tc>
              </a:tr>
              <a:tr h="428300">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Infectious disease caused by </a:t>
                      </a:r>
                      <a:r>
                        <a:rPr i="1" lang="en-CA">
                          <a:latin typeface="Archivo"/>
                          <a:ea typeface="Archivo"/>
                          <a:cs typeface="Archivo"/>
                          <a:sym typeface="Archivo"/>
                        </a:rPr>
                        <a:t>M</a:t>
                      </a:r>
                      <a:r>
                        <a:rPr i="1" lang="en-CA" sz="1400" u="none" cap="none" strike="noStrike">
                          <a:latin typeface="Archivo"/>
                          <a:ea typeface="Archivo"/>
                          <a:cs typeface="Archivo"/>
                          <a:sym typeface="Archivo"/>
                        </a:rPr>
                        <a:t>ycobacterium tuberculosis </a:t>
                      </a:r>
                      <a:endParaRPr>
                        <a:latin typeface="Archivo"/>
                        <a:ea typeface="Archivo"/>
                        <a:cs typeface="Archivo"/>
                        <a:sym typeface="Archivo"/>
                      </a:endParaRPr>
                    </a:p>
                  </a:txBody>
                  <a:tcPr marT="45725" marB="45725" marR="91450" marL="91450">
                    <a:solidFill>
                      <a:srgbClr val="FFCDC7"/>
                    </a:solidFill>
                  </a:tcPr>
                </a:tc>
              </a:tr>
              <a:tr h="428300">
                <a:tc>
                  <a:txBody>
                    <a:bodyPr/>
                    <a:lstStyle/>
                    <a:p>
                      <a:pPr indent="0" lvl="0" marL="0" marR="0" rtl="0" algn="l">
                        <a:lnSpc>
                          <a:spcPct val="100000"/>
                        </a:lnSpc>
                        <a:spcBef>
                          <a:spcPts val="0"/>
                        </a:spcBef>
                        <a:spcAft>
                          <a:spcPts val="0"/>
                        </a:spcAft>
                        <a:buNone/>
                      </a:pPr>
                      <a:r>
                        <a:rPr lang="en-CA" sz="1400" u="none" cap="none" strike="noStrike">
                          <a:latin typeface="Archivo"/>
                          <a:ea typeface="Archivo"/>
                          <a:cs typeface="Archivo"/>
                          <a:sym typeface="Archivo"/>
                        </a:rPr>
                        <a:t>Caseating granuloma with necrosis</a:t>
                      </a:r>
                      <a:endParaRPr>
                        <a:latin typeface="Archivo"/>
                        <a:ea typeface="Archivo"/>
                        <a:cs typeface="Archivo"/>
                        <a:sym typeface="Archivo"/>
                      </a:endParaRPr>
                    </a:p>
                  </a:txBody>
                  <a:tcPr marT="45725" marB="45725" marR="91450" marL="91450">
                    <a:solidFill>
                      <a:srgbClr val="FFCDC7"/>
                    </a:solidFill>
                  </a:tcPr>
                </a:tc>
              </a:tr>
            </a:tbl>
          </a:graphicData>
        </a:graphic>
      </p:graphicFrame>
      <p:cxnSp>
        <p:nvCxnSpPr>
          <p:cNvPr id="2276" name="Google Shape;2276;p154"/>
          <p:cNvCxnSpPr>
            <a:stCxn id="2277" idx="4"/>
            <a:endCxn id="2263" idx="0"/>
          </p:cNvCxnSpPr>
          <p:nvPr/>
        </p:nvCxnSpPr>
        <p:spPr>
          <a:xfrm flipH="1" rot="-5400000">
            <a:off x="4358761" y="2094908"/>
            <a:ext cx="396600" cy="600"/>
          </a:xfrm>
          <a:prstGeom prst="bentConnector3">
            <a:avLst>
              <a:gd fmla="val 50014" name="adj1"/>
            </a:avLst>
          </a:prstGeom>
          <a:noFill/>
          <a:ln cap="flat" cmpd="sng" w="9525">
            <a:solidFill>
              <a:schemeClr val="dk1"/>
            </a:solidFill>
            <a:prstDash val="solid"/>
            <a:round/>
            <a:headEnd len="sm" w="sm" type="none"/>
            <a:tailEnd len="sm" w="sm" type="none"/>
          </a:ln>
        </p:spPr>
      </p:cxnSp>
      <p:sp>
        <p:nvSpPr>
          <p:cNvPr id="2277" name="Google Shape;2277;p154"/>
          <p:cNvSpPr/>
          <p:nvPr/>
        </p:nvSpPr>
        <p:spPr>
          <a:xfrm flipH="1">
            <a:off x="4451461" y="1686308"/>
            <a:ext cx="210600" cy="210600"/>
          </a:xfrm>
          <a:prstGeom prst="ellips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278" name="Google Shape;2278;p154"/>
          <p:cNvCxnSpPr>
            <a:stCxn id="2264" idx="2"/>
          </p:cNvCxnSpPr>
          <p:nvPr/>
        </p:nvCxnSpPr>
        <p:spPr>
          <a:xfrm>
            <a:off x="3528798" y="2061453"/>
            <a:ext cx="222000" cy="1524000"/>
          </a:xfrm>
          <a:prstGeom prst="bentConnector2">
            <a:avLst/>
          </a:prstGeom>
          <a:noFill/>
          <a:ln cap="flat" cmpd="sng" w="9525">
            <a:solidFill>
              <a:schemeClr val="dk1"/>
            </a:solidFill>
            <a:prstDash val="solid"/>
            <a:round/>
            <a:headEnd len="sm" w="sm" type="none"/>
            <a:tailEnd len="sm" w="sm" type="none"/>
          </a:ln>
        </p:spPr>
      </p:cxnSp>
      <p:cxnSp>
        <p:nvCxnSpPr>
          <p:cNvPr id="2279" name="Google Shape;2279;p154"/>
          <p:cNvCxnSpPr>
            <a:stCxn id="2265" idx="6"/>
          </p:cNvCxnSpPr>
          <p:nvPr/>
        </p:nvCxnSpPr>
        <p:spPr>
          <a:xfrm flipH="1">
            <a:off x="5526299" y="2032243"/>
            <a:ext cx="362400" cy="1524000"/>
          </a:xfrm>
          <a:prstGeom prst="bentConnector2">
            <a:avLst/>
          </a:prstGeom>
          <a:noFill/>
          <a:ln cap="flat" cmpd="sng" w="9525">
            <a:solidFill>
              <a:schemeClr val="dk1"/>
            </a:solidFill>
            <a:prstDash val="solid"/>
            <a:round/>
            <a:headEnd len="sm" w="sm" type="none"/>
            <a:tailEnd len="sm" w="sm" type="none"/>
          </a:ln>
        </p:spPr>
      </p:cxn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3" name="Shape 2283"/>
        <p:cNvGrpSpPr/>
        <p:nvPr/>
      </p:nvGrpSpPr>
      <p:grpSpPr>
        <a:xfrm>
          <a:off x="0" y="0"/>
          <a:ext cx="0" cy="0"/>
          <a:chOff x="0" y="0"/>
          <a:chExt cx="0" cy="0"/>
        </a:xfrm>
      </p:grpSpPr>
      <p:pic>
        <p:nvPicPr>
          <p:cNvPr id="2284" name="Google Shape;2284;p155"/>
          <p:cNvPicPr preferRelativeResize="0"/>
          <p:nvPr/>
        </p:nvPicPr>
        <p:blipFill rotWithShape="1">
          <a:blip r:embed="rId3">
            <a:alphaModFix/>
          </a:blip>
          <a:srcRect b="31493" l="0" r="0" t="0"/>
          <a:stretch/>
        </p:blipFill>
        <p:spPr>
          <a:xfrm>
            <a:off x="5621600" y="796250"/>
            <a:ext cx="2290550" cy="4347251"/>
          </a:xfrm>
          <a:prstGeom prst="rect">
            <a:avLst/>
          </a:prstGeom>
          <a:noFill/>
          <a:ln>
            <a:noFill/>
          </a:ln>
        </p:spPr>
      </p:pic>
      <p:cxnSp>
        <p:nvCxnSpPr>
          <p:cNvPr id="2285" name="Google Shape;2285;p155"/>
          <p:cNvCxnSpPr>
            <a:endCxn id="2286" idx="6"/>
          </p:cNvCxnSpPr>
          <p:nvPr/>
        </p:nvCxnSpPr>
        <p:spPr>
          <a:xfrm flipH="1" rot="10800000">
            <a:off x="1337782" y="3182185"/>
            <a:ext cx="5323800" cy="1196100"/>
          </a:xfrm>
          <a:prstGeom prst="bentConnector3">
            <a:avLst>
              <a:gd fmla="val 66470" name="adj1"/>
            </a:avLst>
          </a:prstGeom>
          <a:noFill/>
          <a:ln cap="flat" cmpd="sng" w="9525">
            <a:solidFill>
              <a:schemeClr val="dk1"/>
            </a:solidFill>
            <a:prstDash val="solid"/>
            <a:round/>
            <a:headEnd len="sm" w="sm" type="none"/>
            <a:tailEnd len="med" w="med" type="triangle"/>
          </a:ln>
        </p:spPr>
      </p:cxnSp>
      <p:sp>
        <p:nvSpPr>
          <p:cNvPr id="2287" name="Google Shape;2287;p155"/>
          <p:cNvSpPr txBox="1"/>
          <p:nvPr>
            <p:ph type="ctrTitle"/>
          </p:nvPr>
        </p:nvSpPr>
        <p:spPr>
          <a:xfrm>
            <a:off x="1343782" y="1024128"/>
            <a:ext cx="3340200" cy="2523000"/>
          </a:xfrm>
          <a:prstGeom prst="rect">
            <a:avLst/>
          </a:prstGeom>
          <a:noFill/>
          <a:ln>
            <a:noFill/>
          </a:ln>
        </p:spPr>
        <p:txBody>
          <a:bodyPr anchorCtr="0" anchor="b" bIns="91425" lIns="91425" spcFirstLastPara="1" rIns="91425" wrap="square" tIns="91425">
            <a:noAutofit/>
          </a:bodyPr>
          <a:lstStyle/>
          <a:p>
            <a:pPr indent="0" lvl="0" marL="0" rtl="0" algn="l">
              <a:lnSpc>
                <a:spcPct val="80000"/>
              </a:lnSpc>
              <a:spcBef>
                <a:spcPts val="0"/>
              </a:spcBef>
              <a:spcAft>
                <a:spcPts val="0"/>
              </a:spcAft>
              <a:buClr>
                <a:srgbClr val="191919"/>
              </a:buClr>
              <a:buSzPts val="5200"/>
              <a:buNone/>
            </a:pPr>
            <a:r>
              <a:rPr lang="en-CA" sz="3800">
                <a:solidFill>
                  <a:schemeClr val="accent4"/>
                </a:solidFill>
              </a:rPr>
              <a:t>Nutritional and Metabolic Involvement </a:t>
            </a:r>
            <a:r>
              <a:rPr lang="en-CA" sz="3800">
                <a:solidFill>
                  <a:schemeClr val="accent2"/>
                </a:solidFill>
              </a:rPr>
              <a:t>in </a:t>
            </a:r>
            <a:r>
              <a:rPr lang="en-CA" sz="3800">
                <a:solidFill>
                  <a:schemeClr val="accent2"/>
                </a:solidFill>
              </a:rPr>
              <a:t>Sarcoidosis </a:t>
            </a:r>
            <a:endParaRPr i="1" sz="3800">
              <a:solidFill>
                <a:schemeClr val="accent4"/>
              </a:solidFill>
            </a:endParaRPr>
          </a:p>
        </p:txBody>
      </p:sp>
      <p:sp>
        <p:nvSpPr>
          <p:cNvPr id="2286" name="Google Shape;2286;p155">
            <a:hlinkClick action="ppaction://hlinkshowjump?jump=nextslide"/>
          </p:cNvPr>
          <p:cNvSpPr/>
          <p:nvPr/>
        </p:nvSpPr>
        <p:spPr>
          <a:xfrm flipH="1">
            <a:off x="6661582" y="3076885"/>
            <a:ext cx="210600" cy="210600"/>
          </a:xfrm>
          <a:prstGeom prst="ellips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8" name="Google Shape;2288;p155"/>
          <p:cNvSpPr txBox="1"/>
          <p:nvPr/>
        </p:nvSpPr>
        <p:spPr>
          <a:xfrm>
            <a:off x="1231850" y="3603671"/>
            <a:ext cx="36333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Raleway"/>
              <a:buNone/>
            </a:pPr>
            <a:r>
              <a:rPr b="1" lang="en-CA"/>
              <a:t>Patients with renal failure and sarcoidosis are more likely to have hypercalciuria.</a:t>
            </a:r>
            <a:r>
              <a:rPr b="1" baseline="30000" lang="en-CA"/>
              <a:t>13</a:t>
            </a:r>
            <a:endParaRPr/>
          </a:p>
        </p:txBody>
      </p:sp>
      <p:sp>
        <p:nvSpPr>
          <p:cNvPr id="2289" name="Google Shape;2289;p155"/>
          <p:cNvSpPr txBox="1"/>
          <p:nvPr/>
        </p:nvSpPr>
        <p:spPr>
          <a:xfrm>
            <a:off x="4782324" y="2717183"/>
            <a:ext cx="15228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1200" u="sng" cap="none" strike="noStrike">
                <a:solidFill>
                  <a:schemeClr val="hlink"/>
                </a:solidFill>
                <a:latin typeface="Arial"/>
                <a:ea typeface="Arial"/>
                <a:cs typeface="Arial"/>
                <a:sym typeface="Arial"/>
                <a:hlinkClick action="ppaction://hlinkshowjump?jump=nextslide"/>
              </a:rPr>
              <a:t>Click here to continue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781" name="Shape 1781"/>
        <p:cNvGrpSpPr/>
        <p:nvPr/>
      </p:nvGrpSpPr>
      <p:grpSpPr>
        <a:xfrm>
          <a:off x="0" y="0"/>
          <a:ext cx="0" cy="0"/>
          <a:chOff x="0" y="0"/>
          <a:chExt cx="0" cy="0"/>
        </a:xfrm>
      </p:grpSpPr>
      <p:sp>
        <p:nvSpPr>
          <p:cNvPr id="1782" name="Google Shape;1782;p102"/>
          <p:cNvSpPr txBox="1"/>
          <p:nvPr/>
        </p:nvSpPr>
        <p:spPr>
          <a:xfrm>
            <a:off x="601975" y="1288925"/>
            <a:ext cx="4788900" cy="11883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Which of the following best explains why antigen-presenting cells drive a CD4+ T cell-dominant response in sarcoidosis rather than a CD8+ T cell response?</a:t>
            </a:r>
            <a:endParaRPr b="1" sz="1600">
              <a:solidFill>
                <a:schemeClr val="dk1"/>
              </a:solidFill>
              <a:latin typeface="Archivo"/>
              <a:ea typeface="Archivo"/>
              <a:cs typeface="Archivo"/>
              <a:sym typeface="Archivo"/>
            </a:endParaRPr>
          </a:p>
        </p:txBody>
      </p:sp>
      <p:pic>
        <p:nvPicPr>
          <p:cNvPr id="1783" name="Google Shape;1783;p102"/>
          <p:cNvPicPr preferRelativeResize="0"/>
          <p:nvPr/>
        </p:nvPicPr>
        <p:blipFill>
          <a:blip r:embed="rId3">
            <a:alphaModFix/>
          </a:blip>
          <a:stretch>
            <a:fillRect/>
          </a:stretch>
        </p:blipFill>
        <p:spPr>
          <a:xfrm>
            <a:off x="5755125" y="1071775"/>
            <a:ext cx="2781300" cy="3173256"/>
          </a:xfrm>
          <a:prstGeom prst="rect">
            <a:avLst/>
          </a:prstGeom>
          <a:noFill/>
          <a:ln cap="flat" cmpd="sng" w="19050">
            <a:solidFill>
              <a:srgbClr val="68252D"/>
            </a:solidFill>
            <a:prstDash val="solid"/>
            <a:round/>
            <a:headEnd len="sm" w="sm" type="none"/>
            <a:tailEnd len="sm" w="sm" type="none"/>
          </a:ln>
        </p:spPr>
      </p:pic>
      <p:sp>
        <p:nvSpPr>
          <p:cNvPr id="1784" name="Google Shape;1784;p102"/>
          <p:cNvSpPr txBox="1"/>
          <p:nvPr/>
        </p:nvSpPr>
        <p:spPr>
          <a:xfrm>
            <a:off x="601975" y="2664375"/>
            <a:ext cx="4935000" cy="19164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None/>
            </a:pPr>
            <a:r>
              <a:rPr lang="en-CA" u="sng">
                <a:solidFill>
                  <a:schemeClr val="hlink"/>
                </a:solidFill>
                <a:latin typeface="Archivo"/>
                <a:ea typeface="Archivo"/>
                <a:cs typeface="Archivo"/>
                <a:sym typeface="Archivo"/>
                <a:hlinkClick action="ppaction://hlinksldjump" r:id="rId4"/>
              </a:rPr>
              <a:t>A)</a:t>
            </a:r>
            <a:r>
              <a:rPr lang="en-CA">
                <a:latin typeface="Archivo"/>
                <a:ea typeface="Archivo"/>
                <a:cs typeface="Archivo"/>
                <a:sym typeface="Archivo"/>
              </a:rPr>
              <a:t> </a:t>
            </a:r>
            <a:r>
              <a:rPr lang="en-CA" sz="1500">
                <a:latin typeface="Archivo"/>
                <a:ea typeface="Archivo"/>
                <a:cs typeface="Archivo"/>
                <a:sym typeface="Archivo"/>
              </a:rPr>
              <a:t>APCs present antigen via MHC class I, activating CD8+ T cells</a:t>
            </a:r>
            <a:endParaRPr sz="1500">
              <a:solidFill>
                <a:schemeClr val="dk1"/>
              </a:solidFill>
              <a:latin typeface="Archivo"/>
              <a:ea typeface="Archivo"/>
              <a:cs typeface="Archivo"/>
              <a:sym typeface="Archivo"/>
            </a:endParaRPr>
          </a:p>
          <a:p>
            <a:pPr indent="0" lvl="0" marL="0" rtl="0" algn="l">
              <a:lnSpc>
                <a:spcPct val="115000"/>
              </a:lnSpc>
              <a:spcBef>
                <a:spcPts val="0"/>
              </a:spcBef>
              <a:spcAft>
                <a:spcPts val="0"/>
              </a:spcAft>
              <a:buNone/>
            </a:pPr>
            <a:r>
              <a:rPr lang="en-CA" sz="1500" u="sng">
                <a:solidFill>
                  <a:schemeClr val="hlink"/>
                </a:solidFill>
                <a:latin typeface="Archivo"/>
                <a:ea typeface="Archivo"/>
                <a:cs typeface="Archivo"/>
                <a:sym typeface="Archivo"/>
                <a:hlinkClick action="ppaction://hlinksldjump" r:id="rId5"/>
              </a:rPr>
              <a:t>B)</a:t>
            </a:r>
            <a:r>
              <a:rPr lang="en-CA" sz="1500">
                <a:solidFill>
                  <a:schemeClr val="dk1"/>
                </a:solidFill>
                <a:latin typeface="Archivo"/>
                <a:ea typeface="Archivo"/>
                <a:cs typeface="Archivo"/>
                <a:sym typeface="Archivo"/>
              </a:rPr>
              <a:t> APCs directly activate B cells to produce antibodies</a:t>
            </a:r>
            <a:endParaRPr>
              <a:latin typeface="Archivo"/>
              <a:ea typeface="Archivo"/>
              <a:cs typeface="Archivo"/>
              <a:sym typeface="Archivo"/>
            </a:endParaRPr>
          </a:p>
          <a:p>
            <a:pPr indent="0" lvl="0" marL="0" rtl="0" algn="l">
              <a:lnSpc>
                <a:spcPct val="115000"/>
              </a:lnSpc>
              <a:spcBef>
                <a:spcPts val="0"/>
              </a:spcBef>
              <a:spcAft>
                <a:spcPts val="0"/>
              </a:spcAft>
              <a:buNone/>
            </a:pPr>
            <a:r>
              <a:rPr lang="en-CA" sz="1500" u="sng">
                <a:solidFill>
                  <a:schemeClr val="hlink"/>
                </a:solidFill>
                <a:latin typeface="Archivo"/>
                <a:ea typeface="Archivo"/>
                <a:cs typeface="Archivo"/>
                <a:sym typeface="Archivo"/>
                <a:hlinkClick action="ppaction://hlinksldjump" r:id="rId6"/>
              </a:rPr>
              <a:t>C)</a:t>
            </a:r>
            <a:r>
              <a:rPr lang="en-CA" sz="1500">
                <a:solidFill>
                  <a:schemeClr val="dk1"/>
                </a:solidFill>
                <a:latin typeface="Archivo"/>
                <a:ea typeface="Archivo"/>
                <a:cs typeface="Archivo"/>
                <a:sym typeface="Archivo"/>
              </a:rPr>
              <a:t> APCs bypass T cells and activate macrophages directly</a:t>
            </a:r>
            <a:endParaRPr>
              <a:latin typeface="Archivo"/>
              <a:ea typeface="Archivo"/>
              <a:cs typeface="Archivo"/>
              <a:sym typeface="Archivo"/>
            </a:endParaRPr>
          </a:p>
          <a:p>
            <a:pPr indent="0" lvl="0" marL="0" rtl="0" algn="l">
              <a:lnSpc>
                <a:spcPct val="115000"/>
              </a:lnSpc>
              <a:spcBef>
                <a:spcPts val="0"/>
              </a:spcBef>
              <a:spcAft>
                <a:spcPts val="0"/>
              </a:spcAft>
              <a:buNone/>
            </a:pPr>
            <a:r>
              <a:rPr lang="en-CA" sz="1500" u="sng">
                <a:solidFill>
                  <a:schemeClr val="hlink"/>
                </a:solidFill>
                <a:latin typeface="Archivo"/>
                <a:ea typeface="Archivo"/>
                <a:cs typeface="Archivo"/>
                <a:sym typeface="Archivo"/>
                <a:hlinkClick action="ppaction://hlinkshowjump?jump=nextslide"/>
              </a:rPr>
              <a:t>D)</a:t>
            </a:r>
            <a:r>
              <a:rPr lang="en-CA" sz="1500">
                <a:solidFill>
                  <a:schemeClr val="dk1"/>
                </a:solidFill>
                <a:latin typeface="Archivo"/>
                <a:ea typeface="Archivo"/>
                <a:cs typeface="Archivo"/>
                <a:sym typeface="Archivo"/>
              </a:rPr>
              <a:t> </a:t>
            </a:r>
            <a:r>
              <a:rPr lang="en-CA" sz="1500">
                <a:solidFill>
                  <a:schemeClr val="dk1"/>
                </a:solidFill>
                <a:latin typeface="Archivo"/>
                <a:ea typeface="Archivo"/>
                <a:cs typeface="Archivo"/>
                <a:sym typeface="Archivo"/>
              </a:rPr>
              <a:t>APCs present extracellular antigen via MHC class II, activating CD4+ T cells</a:t>
            </a:r>
            <a:endParaRPr sz="1500">
              <a:solidFill>
                <a:schemeClr val="dk1"/>
              </a:solidFill>
              <a:latin typeface="Archivo"/>
              <a:ea typeface="Archivo"/>
              <a:cs typeface="Archivo"/>
              <a:sym typeface="Archivo"/>
            </a:endParaRPr>
          </a:p>
        </p:txBody>
      </p:sp>
      <p:sp>
        <p:nvSpPr>
          <p:cNvPr id="1785" name="Google Shape;1785;p102"/>
          <p:cNvSpPr txBox="1"/>
          <p:nvPr/>
        </p:nvSpPr>
        <p:spPr>
          <a:xfrm>
            <a:off x="5755125" y="4180575"/>
            <a:ext cx="278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chemeClr val="dk1"/>
              </a:solidFill>
              <a:highlight>
                <a:srgbClr val="FFFF00"/>
              </a:highlight>
              <a:latin typeface="Raleway"/>
              <a:ea typeface="Raleway"/>
              <a:cs typeface="Raleway"/>
              <a:sym typeface="Raleway"/>
            </a:endParaRPr>
          </a:p>
        </p:txBody>
      </p:sp>
      <p:sp>
        <p:nvSpPr>
          <p:cNvPr id="1786" name="Google Shape;1786;p102"/>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Archivo"/>
                <a:ea typeface="Archivo"/>
                <a:cs typeface="Archivo"/>
                <a:sym typeface="Archivo"/>
              </a:rPr>
              <a:t>Test Your Knowledge!</a:t>
            </a:r>
            <a:endParaRPr>
              <a:latin typeface="Archivo"/>
              <a:ea typeface="Archivo"/>
              <a:cs typeface="Archivo"/>
              <a:sym typeface="Archivo"/>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3" name="Shape 2293"/>
        <p:cNvGrpSpPr/>
        <p:nvPr/>
      </p:nvGrpSpPr>
      <p:grpSpPr>
        <a:xfrm>
          <a:off x="0" y="0"/>
          <a:ext cx="0" cy="0"/>
          <a:chOff x="0" y="0"/>
          <a:chExt cx="0" cy="0"/>
        </a:xfrm>
      </p:grpSpPr>
      <p:sp>
        <p:nvSpPr>
          <p:cNvPr id="2294" name="Google Shape;2294;p156"/>
          <p:cNvSpPr/>
          <p:nvPr/>
        </p:nvSpPr>
        <p:spPr>
          <a:xfrm>
            <a:off x="2952750" y="1600500"/>
            <a:ext cx="5099100" cy="2247600"/>
          </a:xfrm>
          <a:prstGeom prst="roundRect">
            <a:avLst>
              <a:gd fmla="val 16667" name="adj"/>
            </a:avLst>
          </a:prstGeom>
          <a:solidFill>
            <a:schemeClr val="lt2"/>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vo"/>
              <a:ea typeface="Arvo"/>
              <a:cs typeface="Arvo"/>
              <a:sym typeface="Arvo"/>
            </a:endParaRPr>
          </a:p>
        </p:txBody>
      </p:sp>
      <p:sp>
        <p:nvSpPr>
          <p:cNvPr id="2295" name="Google Shape;2295;p156"/>
          <p:cNvSpPr txBox="1"/>
          <p:nvPr/>
        </p:nvSpPr>
        <p:spPr>
          <a:xfrm>
            <a:off x="6611747" y="3924898"/>
            <a:ext cx="13929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rgbClr val="EE4036"/>
                </a:solidFill>
                <a:latin typeface="Arial"/>
                <a:ea typeface="Arial"/>
                <a:cs typeface="Arial"/>
                <a:sym typeface="Arial"/>
                <a:hlinkClick action="ppaction://hlinkshowjump?jump=nextslide">
                  <a:extLst>
                    <a:ext uri="{A12FA001-AC4F-418D-AE19-62706E023703}">
                      <ahyp:hlinkClr val="tx"/>
                    </a:ext>
                  </a:extLst>
                </a:hlinkClick>
              </a:rPr>
              <a:t>Continue</a:t>
            </a:r>
            <a:endParaRPr b="1" i="0" sz="2000" u="none" cap="none" strike="noStrike">
              <a:solidFill>
                <a:srgbClr val="EE4036"/>
              </a:solidFill>
              <a:latin typeface="Arial"/>
              <a:ea typeface="Arial"/>
              <a:cs typeface="Arial"/>
              <a:sym typeface="Arial"/>
            </a:endParaRPr>
          </a:p>
        </p:txBody>
      </p:sp>
      <p:sp>
        <p:nvSpPr>
          <p:cNvPr id="2296" name="Google Shape;2296;p156"/>
          <p:cNvSpPr txBox="1"/>
          <p:nvPr>
            <p:ph type="title"/>
          </p:nvPr>
        </p:nvSpPr>
        <p:spPr>
          <a:xfrm>
            <a:off x="1047450" y="732957"/>
            <a:ext cx="7049100" cy="825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500"/>
              <a:buNone/>
            </a:pPr>
            <a:r>
              <a:rPr lang="en-CA" sz="3000">
                <a:solidFill>
                  <a:schemeClr val="dk2"/>
                </a:solidFill>
              </a:rPr>
              <a:t>Level 3: </a:t>
            </a:r>
            <a:r>
              <a:rPr lang="en-CA" sz="3000">
                <a:solidFill>
                  <a:schemeClr val="dk2"/>
                </a:solidFill>
              </a:rPr>
              <a:t>Case Study Continuation</a:t>
            </a:r>
            <a:endParaRPr sz="3000">
              <a:solidFill>
                <a:schemeClr val="dk2"/>
              </a:solidFill>
            </a:endParaRPr>
          </a:p>
          <a:p>
            <a:pPr indent="0" lvl="0" marL="0" rtl="0" algn="ctr">
              <a:lnSpc>
                <a:spcPct val="100000"/>
              </a:lnSpc>
              <a:spcBef>
                <a:spcPts val="0"/>
              </a:spcBef>
              <a:spcAft>
                <a:spcPts val="0"/>
              </a:spcAft>
              <a:buSzPts val="3500"/>
              <a:buNone/>
            </a:pPr>
            <a:r>
              <a:rPr lang="en-CA" sz="2000">
                <a:solidFill>
                  <a:schemeClr val="lt2"/>
                </a:solidFill>
              </a:rPr>
              <a:t>Nutritional and Metabolic Development</a:t>
            </a:r>
            <a:endParaRPr sz="2000">
              <a:solidFill>
                <a:schemeClr val="lt2"/>
              </a:solidFill>
            </a:endParaRPr>
          </a:p>
        </p:txBody>
      </p:sp>
      <p:sp>
        <p:nvSpPr>
          <p:cNvPr id="2297" name="Google Shape;2297;p156"/>
          <p:cNvSpPr txBox="1"/>
          <p:nvPr>
            <p:ph idx="1" type="subTitle"/>
          </p:nvPr>
        </p:nvSpPr>
        <p:spPr>
          <a:xfrm>
            <a:off x="3118175" y="1660863"/>
            <a:ext cx="4913700" cy="2101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CA" sz="1200">
                <a:solidFill>
                  <a:srgbClr val="082945"/>
                </a:solidFill>
              </a:rPr>
              <a:t>While respiratory and immune complications continued, the </a:t>
            </a:r>
            <a:r>
              <a:rPr lang="en-CA" sz="1200">
                <a:solidFill>
                  <a:srgbClr val="082945"/>
                </a:solidFill>
              </a:rPr>
              <a:t>patient's</a:t>
            </a:r>
            <a:r>
              <a:rPr lang="en-CA" sz="1200">
                <a:solidFill>
                  <a:srgbClr val="082945"/>
                </a:solidFill>
              </a:rPr>
              <a:t> metabolic profile </a:t>
            </a:r>
            <a:r>
              <a:rPr lang="en-CA" sz="1200">
                <a:solidFill>
                  <a:srgbClr val="082945"/>
                </a:solidFill>
              </a:rPr>
              <a:t>experienced</a:t>
            </a:r>
            <a:r>
              <a:rPr lang="en-CA" sz="1200">
                <a:solidFill>
                  <a:srgbClr val="082945"/>
                </a:solidFill>
              </a:rPr>
              <a:t> decline. Serum testing reveals the following: </a:t>
            </a:r>
            <a:endParaRPr sz="1200">
              <a:solidFill>
                <a:srgbClr val="082945"/>
              </a:solidFill>
            </a:endParaRPr>
          </a:p>
          <a:p>
            <a:pPr indent="0" lvl="0" marL="0" rtl="0" algn="l">
              <a:lnSpc>
                <a:spcPct val="100000"/>
              </a:lnSpc>
              <a:spcBef>
                <a:spcPts val="0"/>
              </a:spcBef>
              <a:spcAft>
                <a:spcPts val="0"/>
              </a:spcAft>
              <a:buNone/>
            </a:pPr>
            <a:r>
              <a:t/>
            </a:r>
            <a:endParaRPr sz="1200">
              <a:solidFill>
                <a:srgbClr val="082945"/>
              </a:solidFill>
            </a:endParaRPr>
          </a:p>
          <a:p>
            <a:pPr indent="-304800" lvl="0" marL="457200" rtl="0" algn="l">
              <a:lnSpc>
                <a:spcPct val="100000"/>
              </a:lnSpc>
              <a:spcBef>
                <a:spcPts val="0"/>
              </a:spcBef>
              <a:spcAft>
                <a:spcPts val="0"/>
              </a:spcAft>
              <a:buClr>
                <a:srgbClr val="082945"/>
              </a:buClr>
              <a:buSzPts val="1200"/>
              <a:buChar char="●"/>
            </a:pPr>
            <a:r>
              <a:rPr lang="en-CA" sz="1200">
                <a:solidFill>
                  <a:srgbClr val="082945"/>
                </a:solidFill>
              </a:rPr>
              <a:t>High lipid levels in the blood</a:t>
            </a:r>
            <a:endParaRPr sz="1200">
              <a:solidFill>
                <a:srgbClr val="082945"/>
              </a:solidFill>
            </a:endParaRPr>
          </a:p>
          <a:p>
            <a:pPr indent="-304800" lvl="0" marL="457200" rtl="0" algn="l">
              <a:lnSpc>
                <a:spcPct val="100000"/>
              </a:lnSpc>
              <a:spcBef>
                <a:spcPts val="0"/>
              </a:spcBef>
              <a:spcAft>
                <a:spcPts val="0"/>
              </a:spcAft>
              <a:buClr>
                <a:srgbClr val="082945"/>
              </a:buClr>
              <a:buSzPts val="1200"/>
              <a:buChar char="●"/>
            </a:pPr>
            <a:r>
              <a:rPr lang="en-CA" sz="1200">
                <a:solidFill>
                  <a:srgbClr val="082945"/>
                </a:solidFill>
              </a:rPr>
              <a:t>Hypercalcemia </a:t>
            </a:r>
            <a:endParaRPr sz="1200">
              <a:solidFill>
                <a:srgbClr val="082945"/>
              </a:solidFill>
            </a:endParaRPr>
          </a:p>
          <a:p>
            <a:pPr indent="-304800" lvl="0" marL="457200" rtl="0" algn="l">
              <a:lnSpc>
                <a:spcPct val="100000"/>
              </a:lnSpc>
              <a:spcBef>
                <a:spcPts val="0"/>
              </a:spcBef>
              <a:spcAft>
                <a:spcPts val="0"/>
              </a:spcAft>
              <a:buClr>
                <a:srgbClr val="082945"/>
              </a:buClr>
              <a:buSzPts val="1200"/>
              <a:buChar char="●"/>
            </a:pPr>
            <a:r>
              <a:rPr lang="en-CA" sz="1200">
                <a:solidFill>
                  <a:srgbClr val="082945"/>
                </a:solidFill>
              </a:rPr>
              <a:t>Low vitamin D and B12 levels</a:t>
            </a:r>
            <a:endParaRPr sz="1200">
              <a:solidFill>
                <a:srgbClr val="082945"/>
              </a:solidFill>
            </a:endParaRPr>
          </a:p>
          <a:p>
            <a:pPr indent="0" lvl="0" marL="0" rtl="0" algn="l">
              <a:lnSpc>
                <a:spcPct val="100000"/>
              </a:lnSpc>
              <a:spcBef>
                <a:spcPts val="0"/>
              </a:spcBef>
              <a:spcAft>
                <a:spcPts val="0"/>
              </a:spcAft>
              <a:buNone/>
            </a:pPr>
            <a:r>
              <a:t/>
            </a:r>
            <a:endParaRPr sz="1200">
              <a:solidFill>
                <a:srgbClr val="082945"/>
              </a:solidFill>
            </a:endParaRPr>
          </a:p>
          <a:p>
            <a:pPr indent="0" lvl="0" marL="0" rtl="0" algn="l">
              <a:lnSpc>
                <a:spcPct val="100000"/>
              </a:lnSpc>
              <a:spcBef>
                <a:spcPts val="0"/>
              </a:spcBef>
              <a:spcAft>
                <a:spcPts val="0"/>
              </a:spcAft>
              <a:buNone/>
            </a:pPr>
            <a:r>
              <a:rPr lang="en-CA" sz="1200">
                <a:solidFill>
                  <a:srgbClr val="082945"/>
                </a:solidFill>
              </a:rPr>
              <a:t>These factors make you concerned about certain metabolic consequences.</a:t>
            </a:r>
            <a:endParaRPr sz="1200">
              <a:solidFill>
                <a:srgbClr val="082945"/>
              </a:solidFill>
            </a:endParaRPr>
          </a:p>
        </p:txBody>
      </p:sp>
      <p:pic>
        <p:nvPicPr>
          <p:cNvPr id="2298" name="Google Shape;2298;p156"/>
          <p:cNvPicPr preferRelativeResize="0"/>
          <p:nvPr/>
        </p:nvPicPr>
        <p:blipFill>
          <a:blip r:embed="rId3">
            <a:alphaModFix/>
          </a:blip>
          <a:stretch>
            <a:fillRect/>
          </a:stretch>
        </p:blipFill>
        <p:spPr>
          <a:xfrm>
            <a:off x="1144000" y="3095925"/>
            <a:ext cx="1580950" cy="1054711"/>
          </a:xfrm>
          <a:prstGeom prst="rect">
            <a:avLst/>
          </a:prstGeom>
          <a:noFill/>
          <a:ln>
            <a:noFill/>
          </a:ln>
        </p:spPr>
      </p:pic>
      <p:pic>
        <p:nvPicPr>
          <p:cNvPr id="2299" name="Google Shape;2299;p156"/>
          <p:cNvPicPr preferRelativeResize="0"/>
          <p:nvPr/>
        </p:nvPicPr>
        <p:blipFill>
          <a:blip r:embed="rId4">
            <a:alphaModFix/>
          </a:blip>
          <a:stretch>
            <a:fillRect/>
          </a:stretch>
        </p:blipFill>
        <p:spPr>
          <a:xfrm>
            <a:off x="1096775" y="1600500"/>
            <a:ext cx="1580950" cy="89952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3" name="Shape 2303"/>
        <p:cNvGrpSpPr/>
        <p:nvPr/>
      </p:nvGrpSpPr>
      <p:grpSpPr>
        <a:xfrm>
          <a:off x="0" y="0"/>
          <a:ext cx="0" cy="0"/>
          <a:chOff x="0" y="0"/>
          <a:chExt cx="0" cy="0"/>
        </a:xfrm>
      </p:grpSpPr>
      <p:sp>
        <p:nvSpPr>
          <p:cNvPr id="2304" name="Google Shape;2304;p157"/>
          <p:cNvSpPr/>
          <p:nvPr/>
        </p:nvSpPr>
        <p:spPr>
          <a:xfrm>
            <a:off x="220825" y="980975"/>
            <a:ext cx="2532900" cy="1776300"/>
          </a:xfrm>
          <a:prstGeom prst="rect">
            <a:avLst/>
          </a:prstGeom>
          <a:solidFill>
            <a:schemeClr val="dk1"/>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vo"/>
              <a:ea typeface="Arvo"/>
              <a:cs typeface="Arvo"/>
              <a:sym typeface="Arvo"/>
            </a:endParaRPr>
          </a:p>
        </p:txBody>
      </p:sp>
      <p:sp>
        <p:nvSpPr>
          <p:cNvPr id="2305" name="Google Shape;2305;p157"/>
          <p:cNvSpPr/>
          <p:nvPr/>
        </p:nvSpPr>
        <p:spPr>
          <a:xfrm>
            <a:off x="114145" y="132208"/>
            <a:ext cx="4398300" cy="691500"/>
          </a:xfrm>
          <a:prstGeom prst="roundRect">
            <a:avLst>
              <a:gd fmla="val 50000" name="adj"/>
            </a:avLst>
          </a:prstGeom>
          <a:solidFill>
            <a:srgbClr val="B1D7DC"/>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6" name="Google Shape;2306;p157"/>
          <p:cNvSpPr txBox="1"/>
          <p:nvPr/>
        </p:nvSpPr>
        <p:spPr>
          <a:xfrm>
            <a:off x="274626" y="1083275"/>
            <a:ext cx="2532900" cy="160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1400" u="none" cap="none" strike="noStrike">
                <a:solidFill>
                  <a:schemeClr val="accent6"/>
                </a:solidFill>
                <a:latin typeface="Archivo"/>
                <a:ea typeface="Archivo"/>
                <a:cs typeface="Archivo"/>
                <a:sym typeface="Archivo"/>
              </a:rPr>
              <a:t>Click on each word to discover the pathology!</a:t>
            </a:r>
            <a:endParaRPr i="0" sz="1400" u="none" cap="none" strike="noStrike">
              <a:solidFill>
                <a:schemeClr val="accent6"/>
              </a:solidFill>
              <a:latin typeface="Archivo"/>
              <a:ea typeface="Archivo"/>
              <a:cs typeface="Archivo"/>
              <a:sym typeface="Archivo"/>
            </a:endParaRPr>
          </a:p>
          <a:p>
            <a:pPr indent="0" lvl="0" marL="0" marR="0" rtl="0" algn="l">
              <a:lnSpc>
                <a:spcPct val="100000"/>
              </a:lnSpc>
              <a:spcBef>
                <a:spcPts val="0"/>
              </a:spcBef>
              <a:spcAft>
                <a:spcPts val="0"/>
              </a:spcAft>
              <a:buNone/>
            </a:pPr>
            <a:r>
              <a:t/>
            </a:r>
            <a:endParaRPr>
              <a:solidFill>
                <a:schemeClr val="accent6"/>
              </a:solidFill>
              <a:latin typeface="Archivo"/>
              <a:ea typeface="Archivo"/>
              <a:cs typeface="Archivo"/>
              <a:sym typeface="Archivo"/>
            </a:endParaRPr>
          </a:p>
          <a:p>
            <a:pPr indent="0" lvl="0" marL="0" marR="0" rtl="0" algn="l">
              <a:lnSpc>
                <a:spcPct val="100000"/>
              </a:lnSpc>
              <a:spcBef>
                <a:spcPts val="0"/>
              </a:spcBef>
              <a:spcAft>
                <a:spcPts val="0"/>
              </a:spcAft>
              <a:buNone/>
            </a:pPr>
            <a:r>
              <a:t/>
            </a:r>
            <a:endParaRPr>
              <a:solidFill>
                <a:schemeClr val="accent6"/>
              </a:solidFill>
              <a:latin typeface="Archivo"/>
              <a:ea typeface="Archivo"/>
              <a:cs typeface="Archivo"/>
              <a:sym typeface="Archivo"/>
            </a:endParaRPr>
          </a:p>
          <a:p>
            <a:pPr indent="0" lvl="0" marL="0" marR="0" rtl="0" algn="l">
              <a:lnSpc>
                <a:spcPct val="100000"/>
              </a:lnSpc>
              <a:spcBef>
                <a:spcPts val="0"/>
              </a:spcBef>
              <a:spcAft>
                <a:spcPts val="0"/>
              </a:spcAft>
              <a:buNone/>
            </a:pPr>
            <a:r>
              <a:rPr lang="en-CA">
                <a:solidFill>
                  <a:schemeClr val="accent6"/>
                </a:solidFill>
                <a:latin typeface="Archivo"/>
                <a:ea typeface="Archivo"/>
                <a:cs typeface="Archivo"/>
                <a:sym typeface="Archivo"/>
              </a:rPr>
              <a:t>Once you know all about the metabolic dangers, move on to the long term outcomes!</a:t>
            </a:r>
            <a:endParaRPr>
              <a:solidFill>
                <a:schemeClr val="accent6"/>
              </a:solidFill>
              <a:latin typeface="Archivo"/>
              <a:ea typeface="Archivo"/>
              <a:cs typeface="Archivo"/>
              <a:sym typeface="Archivo"/>
            </a:endParaRPr>
          </a:p>
        </p:txBody>
      </p:sp>
      <p:sp>
        <p:nvSpPr>
          <p:cNvPr id="2307" name="Google Shape;2307;p157"/>
          <p:cNvSpPr txBox="1"/>
          <p:nvPr/>
        </p:nvSpPr>
        <p:spPr>
          <a:xfrm>
            <a:off x="370650" y="133825"/>
            <a:ext cx="39051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2000" u="none" cap="none" strike="noStrike">
                <a:solidFill>
                  <a:srgbClr val="000000"/>
                </a:solidFill>
                <a:latin typeface="Archivo"/>
                <a:ea typeface="Archivo"/>
                <a:cs typeface="Archivo"/>
                <a:sym typeface="Archivo"/>
              </a:rPr>
              <a:t>How Does Sarcoidosis Affect </a:t>
            </a:r>
            <a:endParaRPr b="1" sz="2000">
              <a:latin typeface="Archivo"/>
              <a:ea typeface="Archivo"/>
              <a:cs typeface="Archivo"/>
              <a:sym typeface="Archivo"/>
            </a:endParaRPr>
          </a:p>
          <a:p>
            <a:pPr indent="0" lvl="0" marL="0" marR="0" rtl="0" algn="l">
              <a:lnSpc>
                <a:spcPct val="100000"/>
              </a:lnSpc>
              <a:spcBef>
                <a:spcPts val="0"/>
              </a:spcBef>
              <a:spcAft>
                <a:spcPts val="0"/>
              </a:spcAft>
              <a:buNone/>
            </a:pPr>
            <a:r>
              <a:rPr b="1" lang="en-CA" sz="2000">
                <a:latin typeface="Archivo"/>
                <a:ea typeface="Archivo"/>
                <a:cs typeface="Archivo"/>
                <a:sym typeface="Archivo"/>
              </a:rPr>
              <a:t>The Body Metabolically?</a:t>
            </a:r>
            <a:endParaRPr b="1" sz="2000">
              <a:latin typeface="Archivo"/>
              <a:ea typeface="Archivo"/>
              <a:cs typeface="Archivo"/>
              <a:sym typeface="Archivo"/>
            </a:endParaRPr>
          </a:p>
        </p:txBody>
      </p:sp>
      <p:sp>
        <p:nvSpPr>
          <p:cNvPr id="2308" name="Google Shape;2308;p157"/>
          <p:cNvSpPr txBox="1"/>
          <p:nvPr/>
        </p:nvSpPr>
        <p:spPr>
          <a:xfrm>
            <a:off x="5604479" y="4675697"/>
            <a:ext cx="3360300" cy="3387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1600" u="sng" cap="none" strike="noStrike">
                <a:solidFill>
                  <a:srgbClr val="ED1D36"/>
                </a:solidFill>
                <a:latin typeface="Archivo"/>
                <a:ea typeface="Archivo"/>
                <a:cs typeface="Archivo"/>
                <a:sym typeface="Archivo"/>
                <a:hlinkClick action="ppaction://hlinksldjump" r:id="rId3">
                  <a:extLst>
                    <a:ext uri="{A12FA001-AC4F-418D-AE19-62706E023703}">
                      <ahyp:hlinkClr val="tx"/>
                    </a:ext>
                  </a:extLst>
                </a:hlinkClick>
              </a:rPr>
              <a:t>Proceed to </a:t>
            </a:r>
            <a:r>
              <a:rPr b="1" lang="en-CA" sz="1600" u="sng">
                <a:solidFill>
                  <a:srgbClr val="ED1D36"/>
                </a:solidFill>
                <a:latin typeface="Archivo"/>
                <a:ea typeface="Archivo"/>
                <a:cs typeface="Archivo"/>
                <a:sym typeface="Archivo"/>
                <a:hlinkClick action="ppaction://hlinksldjump" r:id="rId4">
                  <a:extLst>
                    <a:ext uri="{A12FA001-AC4F-418D-AE19-62706E023703}">
                      <ahyp:hlinkClr val="tx"/>
                    </a:ext>
                  </a:extLst>
                </a:hlinkClick>
              </a:rPr>
              <a:t>l</a:t>
            </a:r>
            <a:r>
              <a:rPr b="1" i="0" lang="en-CA" sz="1600" u="sng" cap="none" strike="noStrike">
                <a:solidFill>
                  <a:srgbClr val="ED1D36"/>
                </a:solidFill>
                <a:latin typeface="Archivo"/>
                <a:ea typeface="Archivo"/>
                <a:cs typeface="Archivo"/>
                <a:sym typeface="Archivo"/>
                <a:hlinkClick action="ppaction://hlinksldjump" r:id="rId5">
                  <a:extLst>
                    <a:ext uri="{A12FA001-AC4F-418D-AE19-62706E023703}">
                      <ahyp:hlinkClr val="tx"/>
                    </a:ext>
                  </a:extLst>
                </a:hlinkClick>
              </a:rPr>
              <a:t>ong-term outcomes</a:t>
            </a:r>
            <a:endParaRPr b="1" i="0" sz="1600" u="none" cap="none" strike="noStrike">
              <a:solidFill>
                <a:srgbClr val="ED1D36"/>
              </a:solidFill>
              <a:latin typeface="Archivo"/>
              <a:ea typeface="Archivo"/>
              <a:cs typeface="Archivo"/>
              <a:sym typeface="Archivo"/>
            </a:endParaRPr>
          </a:p>
        </p:txBody>
      </p:sp>
      <p:pic>
        <p:nvPicPr>
          <p:cNvPr id="2309" name="Google Shape;2309;p157"/>
          <p:cNvPicPr preferRelativeResize="0"/>
          <p:nvPr/>
        </p:nvPicPr>
        <p:blipFill rotWithShape="1">
          <a:blip r:embed="rId6">
            <a:alphaModFix/>
          </a:blip>
          <a:srcRect b="31493" l="0" r="0" t="0"/>
          <a:stretch/>
        </p:blipFill>
        <p:spPr>
          <a:xfrm>
            <a:off x="5247400" y="133825"/>
            <a:ext cx="2290550" cy="4347251"/>
          </a:xfrm>
          <a:prstGeom prst="rect">
            <a:avLst/>
          </a:prstGeom>
          <a:noFill/>
          <a:ln>
            <a:noFill/>
          </a:ln>
        </p:spPr>
      </p:pic>
      <p:cxnSp>
        <p:nvCxnSpPr>
          <p:cNvPr id="2310" name="Google Shape;2310;p157"/>
          <p:cNvCxnSpPr>
            <a:stCxn id="2311" idx="3"/>
          </p:cNvCxnSpPr>
          <p:nvPr/>
        </p:nvCxnSpPr>
        <p:spPr>
          <a:xfrm>
            <a:off x="5079125" y="1409825"/>
            <a:ext cx="1040100" cy="216600"/>
          </a:xfrm>
          <a:prstGeom prst="bentConnector3">
            <a:avLst>
              <a:gd fmla="val 50000" name="adj1"/>
            </a:avLst>
          </a:prstGeom>
          <a:noFill/>
          <a:ln cap="flat" cmpd="sng" w="9525">
            <a:solidFill>
              <a:schemeClr val="dk1"/>
            </a:solidFill>
            <a:prstDash val="solid"/>
            <a:round/>
            <a:headEnd len="sm" w="sm" type="none"/>
            <a:tailEnd len="sm" w="sm" type="none"/>
          </a:ln>
        </p:spPr>
      </p:cxnSp>
      <p:cxnSp>
        <p:nvCxnSpPr>
          <p:cNvPr id="2312" name="Google Shape;2312;p157"/>
          <p:cNvCxnSpPr/>
          <p:nvPr/>
        </p:nvCxnSpPr>
        <p:spPr>
          <a:xfrm>
            <a:off x="6828910" y="2378974"/>
            <a:ext cx="512700" cy="1334100"/>
          </a:xfrm>
          <a:prstGeom prst="bentConnector3">
            <a:avLst>
              <a:gd fmla="val 49992" name="adj1"/>
            </a:avLst>
          </a:prstGeom>
          <a:noFill/>
          <a:ln cap="flat" cmpd="sng" w="9525">
            <a:solidFill>
              <a:schemeClr val="dk1"/>
            </a:solidFill>
            <a:prstDash val="solid"/>
            <a:round/>
            <a:headEnd len="sm" w="sm" type="none"/>
            <a:tailEnd len="sm" w="sm" type="none"/>
          </a:ln>
        </p:spPr>
      </p:cxnSp>
      <p:sp>
        <p:nvSpPr>
          <p:cNvPr id="2311" name="Google Shape;2311;p157"/>
          <p:cNvSpPr txBox="1"/>
          <p:nvPr/>
        </p:nvSpPr>
        <p:spPr>
          <a:xfrm>
            <a:off x="3580625" y="1193375"/>
            <a:ext cx="1498500" cy="43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u="sng">
                <a:solidFill>
                  <a:schemeClr val="hlink"/>
                </a:solidFill>
                <a:latin typeface="Archivo"/>
                <a:ea typeface="Archivo"/>
                <a:cs typeface="Archivo"/>
                <a:sym typeface="Archivo"/>
                <a:hlinkClick action="ppaction://hlinksldjump" r:id="rId7"/>
              </a:rPr>
              <a:t>Hypercalcemia</a:t>
            </a:r>
            <a:endParaRPr>
              <a:solidFill>
                <a:schemeClr val="dk1"/>
              </a:solidFill>
              <a:latin typeface="Archivo"/>
              <a:ea typeface="Archivo"/>
              <a:cs typeface="Archivo"/>
              <a:sym typeface="Archivo"/>
            </a:endParaRPr>
          </a:p>
          <a:p>
            <a:pPr indent="0" lvl="0" marL="0" rtl="0" algn="l">
              <a:spcBef>
                <a:spcPts val="0"/>
              </a:spcBef>
              <a:spcAft>
                <a:spcPts val="0"/>
              </a:spcAft>
              <a:buNone/>
            </a:pPr>
            <a:r>
              <a:t/>
            </a:r>
            <a:endParaRPr>
              <a:solidFill>
                <a:schemeClr val="dk1"/>
              </a:solidFill>
              <a:latin typeface="Archivo"/>
              <a:ea typeface="Archivo"/>
              <a:cs typeface="Archivo"/>
              <a:sym typeface="Archivo"/>
            </a:endParaRPr>
          </a:p>
        </p:txBody>
      </p:sp>
      <p:sp>
        <p:nvSpPr>
          <p:cNvPr id="2313" name="Google Shape;2313;p157"/>
          <p:cNvSpPr txBox="1"/>
          <p:nvPr/>
        </p:nvSpPr>
        <p:spPr>
          <a:xfrm>
            <a:off x="7591200" y="3496575"/>
            <a:ext cx="1318800" cy="67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u="sng">
                <a:solidFill>
                  <a:schemeClr val="hlink"/>
                </a:solidFill>
                <a:latin typeface="Raleway"/>
                <a:ea typeface="Raleway"/>
                <a:cs typeface="Raleway"/>
                <a:sym typeface="Raleway"/>
                <a:hlinkClick/>
              </a:rPr>
              <a:t>Vitamin B12 </a:t>
            </a:r>
            <a:endParaRPr>
              <a:solidFill>
                <a:schemeClr val="dk1"/>
              </a:solidFill>
              <a:latin typeface="Raleway"/>
              <a:ea typeface="Raleway"/>
              <a:cs typeface="Raleway"/>
              <a:sym typeface="Raleway"/>
            </a:endParaRPr>
          </a:p>
          <a:p>
            <a:pPr indent="0" lvl="0" marL="0" rtl="0" algn="l">
              <a:spcBef>
                <a:spcPts val="0"/>
              </a:spcBef>
              <a:spcAft>
                <a:spcPts val="0"/>
              </a:spcAft>
              <a:buNone/>
            </a:pPr>
            <a:r>
              <a:rPr lang="en-CA" u="sng">
                <a:solidFill>
                  <a:schemeClr val="hlink"/>
                </a:solidFill>
                <a:latin typeface="Raleway"/>
                <a:ea typeface="Raleway"/>
                <a:cs typeface="Raleway"/>
                <a:sym typeface="Raleway"/>
                <a:hlinkClick action="ppaction://hlinksldjump" r:id="rId8"/>
              </a:rPr>
              <a:t>Deficiency </a:t>
            </a:r>
            <a:endParaRPr>
              <a:solidFill>
                <a:schemeClr val="dk1"/>
              </a:solidFill>
              <a:latin typeface="Raleway"/>
              <a:ea typeface="Raleway"/>
              <a:cs typeface="Raleway"/>
              <a:sym typeface="Raleway"/>
            </a:endParaRPr>
          </a:p>
        </p:txBody>
      </p:sp>
      <p:cxnSp>
        <p:nvCxnSpPr>
          <p:cNvPr id="2314" name="Google Shape;2314;p157"/>
          <p:cNvCxnSpPr/>
          <p:nvPr/>
        </p:nvCxnSpPr>
        <p:spPr>
          <a:xfrm flipH="1">
            <a:off x="4597700" y="2547125"/>
            <a:ext cx="1700400" cy="672000"/>
          </a:xfrm>
          <a:prstGeom prst="bentConnector3">
            <a:avLst>
              <a:gd fmla="val 50000" name="adj1"/>
            </a:avLst>
          </a:prstGeom>
          <a:noFill/>
          <a:ln cap="flat" cmpd="sng" w="9525">
            <a:solidFill>
              <a:schemeClr val="dk1"/>
            </a:solidFill>
            <a:prstDash val="solid"/>
            <a:round/>
            <a:headEnd len="sm" w="sm" type="none"/>
            <a:tailEnd len="sm" w="sm" type="none"/>
          </a:ln>
        </p:spPr>
      </p:cxnSp>
      <p:sp>
        <p:nvSpPr>
          <p:cNvPr id="2315" name="Google Shape;2315;p157"/>
          <p:cNvSpPr txBox="1"/>
          <p:nvPr/>
        </p:nvSpPr>
        <p:spPr>
          <a:xfrm>
            <a:off x="2807550" y="2899475"/>
            <a:ext cx="1855200" cy="67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u="sng">
                <a:solidFill>
                  <a:schemeClr val="hlink"/>
                </a:solidFill>
                <a:latin typeface="Raleway"/>
                <a:ea typeface="Raleway"/>
                <a:cs typeface="Raleway"/>
                <a:sym typeface="Raleway"/>
                <a:hlinkClick action="ppaction://hlinkshowjump?jump=nextslide"/>
              </a:rPr>
              <a:t>Obesity and Metabolic Disorder</a:t>
            </a:r>
            <a:endParaRPr>
              <a:solidFill>
                <a:schemeClr val="dk1"/>
              </a:solidFill>
              <a:latin typeface="Raleway"/>
              <a:ea typeface="Raleway"/>
              <a:cs typeface="Raleway"/>
              <a:sym typeface="Raleway"/>
            </a:endParaRPr>
          </a:p>
          <a:p>
            <a:pPr indent="0" lvl="0" marL="0" rtl="0" algn="l">
              <a:spcBef>
                <a:spcPts val="0"/>
              </a:spcBef>
              <a:spcAft>
                <a:spcPts val="0"/>
              </a:spcAft>
              <a:buNone/>
            </a:pPr>
            <a:r>
              <a:t/>
            </a:r>
            <a:endParaRPr>
              <a:solidFill>
                <a:schemeClr val="dk1"/>
              </a:solidFill>
              <a:latin typeface="Raleway"/>
              <a:ea typeface="Raleway"/>
              <a:cs typeface="Raleway"/>
              <a:sym typeface="Raleway"/>
            </a:endParaRPr>
          </a:p>
        </p:txBody>
      </p:sp>
      <p:sp>
        <p:nvSpPr>
          <p:cNvPr id="2316" name="Google Shape;2316;p157"/>
          <p:cNvSpPr txBox="1"/>
          <p:nvPr/>
        </p:nvSpPr>
        <p:spPr>
          <a:xfrm>
            <a:off x="3200102" y="1240475"/>
            <a:ext cx="1804800" cy="3387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CA" sz="1600" u="sng">
                <a:solidFill>
                  <a:srgbClr val="ED1D36"/>
                </a:solidFill>
                <a:latin typeface="Archivo"/>
                <a:ea typeface="Archivo"/>
                <a:cs typeface="Archivo"/>
                <a:sym typeface="Archivo"/>
                <a:hlinkClick action="ppaction://hlinksldjump" r:id="rId9">
                  <a:extLst>
                    <a:ext uri="{A12FA001-AC4F-418D-AE19-62706E023703}">
                      <ahyp:hlinkClr val="tx"/>
                    </a:ext>
                  </a:extLst>
                </a:hlinkClick>
              </a:rPr>
              <a:t>Hypercalcemia</a:t>
            </a:r>
            <a:endParaRPr b="1" i="0" sz="1600" u="none" cap="none" strike="noStrike">
              <a:solidFill>
                <a:srgbClr val="ED1D36"/>
              </a:solidFill>
              <a:latin typeface="Archivo"/>
              <a:ea typeface="Archivo"/>
              <a:cs typeface="Archivo"/>
              <a:sym typeface="Archivo"/>
            </a:endParaRPr>
          </a:p>
        </p:txBody>
      </p:sp>
      <p:sp>
        <p:nvSpPr>
          <p:cNvPr id="2317" name="Google Shape;2317;p157"/>
          <p:cNvSpPr txBox="1"/>
          <p:nvPr/>
        </p:nvSpPr>
        <p:spPr>
          <a:xfrm>
            <a:off x="2457925" y="2942975"/>
            <a:ext cx="2139900" cy="5850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CA" sz="1600" u="sng">
                <a:solidFill>
                  <a:srgbClr val="ED1D36"/>
                </a:solidFill>
                <a:latin typeface="Archivo"/>
                <a:ea typeface="Archivo"/>
                <a:cs typeface="Archivo"/>
                <a:sym typeface="Archivo"/>
                <a:hlinkClick action="ppaction://hlinkshowjump?jump=nextslide">
                  <a:extLst>
                    <a:ext uri="{A12FA001-AC4F-418D-AE19-62706E023703}">
                      <ahyp:hlinkClr val="tx"/>
                    </a:ext>
                  </a:extLst>
                </a:hlinkClick>
              </a:rPr>
              <a:t>Obesity and Metabolic Disorder</a:t>
            </a:r>
            <a:endParaRPr b="1" sz="1600">
              <a:solidFill>
                <a:srgbClr val="ED1D36"/>
              </a:solidFill>
              <a:latin typeface="Archivo"/>
              <a:ea typeface="Archivo"/>
              <a:cs typeface="Archivo"/>
              <a:sym typeface="Archivo"/>
            </a:endParaRPr>
          </a:p>
        </p:txBody>
      </p:sp>
      <p:sp>
        <p:nvSpPr>
          <p:cNvPr id="2318" name="Google Shape;2318;p157"/>
          <p:cNvSpPr txBox="1"/>
          <p:nvPr/>
        </p:nvSpPr>
        <p:spPr>
          <a:xfrm>
            <a:off x="7591200" y="3540075"/>
            <a:ext cx="1498500" cy="5850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CA" sz="1600" u="sng">
                <a:solidFill>
                  <a:srgbClr val="ED1D36"/>
                </a:solidFill>
                <a:latin typeface="Archivo"/>
                <a:ea typeface="Archivo"/>
                <a:cs typeface="Archivo"/>
                <a:sym typeface="Archivo"/>
                <a:hlinkClick action="ppaction://hlinksldjump" r:id="rId10">
                  <a:extLst>
                    <a:ext uri="{A12FA001-AC4F-418D-AE19-62706E023703}">
                      <ahyp:hlinkClr val="tx"/>
                    </a:ext>
                  </a:extLst>
                </a:hlinkClick>
              </a:rPr>
              <a:t>Vitamin B12 Deficiency</a:t>
            </a:r>
            <a:endParaRPr b="1" sz="1600">
              <a:solidFill>
                <a:srgbClr val="ED1D36"/>
              </a:solidFill>
              <a:latin typeface="Archivo"/>
              <a:ea typeface="Archivo"/>
              <a:cs typeface="Archivo"/>
              <a:sym typeface="Archivo"/>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2" name="Shape 2322"/>
        <p:cNvGrpSpPr/>
        <p:nvPr/>
      </p:nvGrpSpPr>
      <p:grpSpPr>
        <a:xfrm>
          <a:off x="0" y="0"/>
          <a:ext cx="0" cy="0"/>
          <a:chOff x="0" y="0"/>
          <a:chExt cx="0" cy="0"/>
        </a:xfrm>
      </p:grpSpPr>
      <p:sp>
        <p:nvSpPr>
          <p:cNvPr id="2323" name="Google Shape;2323;p158"/>
          <p:cNvSpPr txBox="1"/>
          <p:nvPr>
            <p:ph type="title"/>
          </p:nvPr>
        </p:nvSpPr>
        <p:spPr>
          <a:xfrm>
            <a:off x="720000" y="539400"/>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CA" sz="3000">
                <a:latin typeface="Archivo SemiBold"/>
                <a:ea typeface="Archivo SemiBold"/>
                <a:cs typeface="Archivo SemiBold"/>
                <a:sym typeface="Archivo SemiBold"/>
              </a:rPr>
              <a:t>Obesity</a:t>
            </a:r>
            <a:endParaRPr sz="3000">
              <a:latin typeface="Archivo SemiBold"/>
              <a:ea typeface="Archivo SemiBold"/>
              <a:cs typeface="Archivo SemiBold"/>
              <a:sym typeface="Archivo SemiBold"/>
            </a:endParaRPr>
          </a:p>
        </p:txBody>
      </p:sp>
      <p:sp>
        <p:nvSpPr>
          <p:cNvPr id="2324" name="Google Shape;2324;p158"/>
          <p:cNvSpPr txBox="1"/>
          <p:nvPr/>
        </p:nvSpPr>
        <p:spPr>
          <a:xfrm>
            <a:off x="308175" y="1443825"/>
            <a:ext cx="5315700" cy="311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a:solidFill>
                  <a:schemeClr val="dk1"/>
                </a:solidFill>
                <a:latin typeface="Archivo"/>
                <a:ea typeface="Archivo"/>
                <a:cs typeface="Archivo"/>
                <a:sym typeface="Archivo"/>
              </a:rPr>
              <a:t>Sarcoidosis and obesity go hand in hand.</a:t>
            </a:r>
            <a:endParaRPr>
              <a:solidFill>
                <a:schemeClr val="dk1"/>
              </a:solidFill>
              <a:latin typeface="Archivo"/>
              <a:ea typeface="Archivo"/>
              <a:cs typeface="Archivo"/>
              <a:sym typeface="Archivo"/>
            </a:endParaRPr>
          </a:p>
          <a:p>
            <a:pPr indent="0" lvl="0" marL="0" rtl="0" algn="l">
              <a:spcBef>
                <a:spcPts val="0"/>
              </a:spcBef>
              <a:spcAft>
                <a:spcPts val="0"/>
              </a:spcAft>
              <a:buNone/>
            </a:pPr>
            <a:r>
              <a:t/>
            </a:r>
            <a:endParaRPr>
              <a:solidFill>
                <a:schemeClr val="dk1"/>
              </a:solidFill>
              <a:latin typeface="Archivo"/>
              <a:ea typeface="Archivo"/>
              <a:cs typeface="Archivo"/>
              <a:sym typeface="Archivo"/>
            </a:endParaRPr>
          </a:p>
          <a:p>
            <a:pPr indent="0" lvl="0" marL="0" rtl="0" algn="l">
              <a:spcBef>
                <a:spcPts val="0"/>
              </a:spcBef>
              <a:spcAft>
                <a:spcPts val="0"/>
              </a:spcAft>
              <a:buNone/>
            </a:pPr>
            <a:r>
              <a:rPr lang="en-CA">
                <a:solidFill>
                  <a:schemeClr val="dk1"/>
                </a:solidFill>
                <a:latin typeface="Archivo"/>
                <a:ea typeface="Archivo"/>
                <a:cs typeface="Archivo"/>
                <a:sym typeface="Archivo"/>
              </a:rPr>
              <a:t>Obese adipose tissue is more prone to inflammation due to changes in immune cell populations.</a:t>
            </a:r>
            <a:r>
              <a:rPr baseline="30000" lang="en-CA">
                <a:solidFill>
                  <a:schemeClr val="dk1"/>
                </a:solidFill>
                <a:latin typeface="Archivo"/>
                <a:ea typeface="Archivo"/>
                <a:cs typeface="Archivo"/>
                <a:sym typeface="Archivo"/>
              </a:rPr>
              <a:t>14</a:t>
            </a:r>
            <a:r>
              <a:rPr lang="en-CA">
                <a:solidFill>
                  <a:schemeClr val="dk1"/>
                </a:solidFill>
                <a:latin typeface="Archivo"/>
                <a:ea typeface="Archivo"/>
                <a:cs typeface="Archivo"/>
                <a:sym typeface="Archivo"/>
              </a:rPr>
              <a:t> This lowers the levels of mediators that suppress inflammation and secretes ones that promote it.</a:t>
            </a:r>
            <a:r>
              <a:rPr baseline="30000" lang="en-CA">
                <a:solidFill>
                  <a:schemeClr val="dk1"/>
                </a:solidFill>
                <a:latin typeface="Archivo"/>
                <a:ea typeface="Archivo"/>
                <a:cs typeface="Archivo"/>
                <a:sym typeface="Archivo"/>
              </a:rPr>
              <a:t>14</a:t>
            </a:r>
            <a:endParaRPr>
              <a:solidFill>
                <a:schemeClr val="dk1"/>
              </a:solidFill>
              <a:latin typeface="Archivo"/>
              <a:ea typeface="Archivo"/>
              <a:cs typeface="Archivo"/>
              <a:sym typeface="Archivo"/>
            </a:endParaRPr>
          </a:p>
          <a:p>
            <a:pPr indent="0" lvl="0" marL="0" rtl="0" algn="l">
              <a:spcBef>
                <a:spcPts val="0"/>
              </a:spcBef>
              <a:spcAft>
                <a:spcPts val="0"/>
              </a:spcAft>
              <a:buNone/>
            </a:pPr>
            <a:r>
              <a:t/>
            </a:r>
            <a:endParaRPr>
              <a:solidFill>
                <a:schemeClr val="dk1"/>
              </a:solidFill>
              <a:latin typeface="Archivo"/>
              <a:ea typeface="Archivo"/>
              <a:cs typeface="Archivo"/>
              <a:sym typeface="Archivo"/>
            </a:endParaRPr>
          </a:p>
          <a:p>
            <a:pPr indent="0" lvl="0" marL="0" rtl="0" algn="l">
              <a:spcBef>
                <a:spcPts val="0"/>
              </a:spcBef>
              <a:spcAft>
                <a:spcPts val="0"/>
              </a:spcAft>
              <a:buNone/>
            </a:pPr>
            <a:r>
              <a:rPr lang="en-CA">
                <a:solidFill>
                  <a:schemeClr val="dk1"/>
                </a:solidFill>
                <a:latin typeface="Archivo"/>
                <a:ea typeface="Archivo"/>
                <a:cs typeface="Archivo"/>
                <a:sym typeface="Archivo"/>
              </a:rPr>
              <a:t>Once sarcoidosis presents, glucocorticoid steroids are the first line of treatment, which is a risk factor for further obesity.</a:t>
            </a:r>
            <a:r>
              <a:rPr baseline="30000" lang="en-CA">
                <a:solidFill>
                  <a:schemeClr val="dk1"/>
                </a:solidFill>
                <a:latin typeface="Archivo"/>
                <a:ea typeface="Archivo"/>
                <a:cs typeface="Archivo"/>
                <a:sym typeface="Archivo"/>
              </a:rPr>
              <a:t>14</a:t>
            </a:r>
            <a:endParaRPr>
              <a:solidFill>
                <a:schemeClr val="dk1"/>
              </a:solidFill>
              <a:latin typeface="Archivo"/>
              <a:ea typeface="Archivo"/>
              <a:cs typeface="Archivo"/>
              <a:sym typeface="Archivo"/>
            </a:endParaRPr>
          </a:p>
          <a:p>
            <a:pPr indent="0" lvl="0" marL="0" rtl="0" algn="l">
              <a:spcBef>
                <a:spcPts val="0"/>
              </a:spcBef>
              <a:spcAft>
                <a:spcPts val="0"/>
              </a:spcAft>
              <a:buNone/>
            </a:pPr>
            <a:r>
              <a:t/>
            </a:r>
            <a:endParaRPr>
              <a:solidFill>
                <a:schemeClr val="dk1"/>
              </a:solidFill>
              <a:latin typeface="Archivo"/>
              <a:ea typeface="Archivo"/>
              <a:cs typeface="Archivo"/>
              <a:sym typeface="Archivo"/>
            </a:endParaRPr>
          </a:p>
          <a:p>
            <a:pPr indent="0" lvl="0" marL="0" rtl="0" algn="l">
              <a:spcBef>
                <a:spcPts val="0"/>
              </a:spcBef>
              <a:spcAft>
                <a:spcPts val="0"/>
              </a:spcAft>
              <a:buNone/>
            </a:pPr>
            <a:r>
              <a:rPr lang="en-CA">
                <a:solidFill>
                  <a:schemeClr val="dk1"/>
                </a:solidFill>
                <a:latin typeface="Archivo"/>
                <a:ea typeface="Archivo"/>
                <a:cs typeface="Archivo"/>
                <a:sym typeface="Archivo"/>
              </a:rPr>
              <a:t>They are also connected to muscle atrophy, further increasing risk.</a:t>
            </a:r>
            <a:r>
              <a:rPr baseline="30000" lang="en-CA">
                <a:solidFill>
                  <a:schemeClr val="dk1"/>
                </a:solidFill>
                <a:latin typeface="Archivo"/>
                <a:ea typeface="Archivo"/>
                <a:cs typeface="Archivo"/>
                <a:sym typeface="Archivo"/>
              </a:rPr>
              <a:t>14</a:t>
            </a:r>
            <a:endParaRPr>
              <a:solidFill>
                <a:schemeClr val="dk1"/>
              </a:solidFill>
              <a:latin typeface="Archivo"/>
              <a:ea typeface="Archivo"/>
              <a:cs typeface="Archivo"/>
              <a:sym typeface="Archivo"/>
            </a:endParaRPr>
          </a:p>
        </p:txBody>
      </p:sp>
      <p:sp>
        <p:nvSpPr>
          <p:cNvPr id="2325" name="Google Shape;2325;p158"/>
          <p:cNvSpPr/>
          <p:nvPr/>
        </p:nvSpPr>
        <p:spPr>
          <a:xfrm>
            <a:off x="5938326" y="1186126"/>
            <a:ext cx="2869500" cy="3630300"/>
          </a:xfrm>
          <a:prstGeom prst="roundRect">
            <a:avLst>
              <a:gd fmla="val 16667" name="adj"/>
            </a:avLst>
          </a:prstGeom>
          <a:solidFill>
            <a:srgbClr val="A4F6BD"/>
          </a:solidFill>
          <a:ln cap="flat" cmpd="sng" w="2540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2326" name="Google Shape;2326;p158"/>
          <p:cNvSpPr txBox="1"/>
          <p:nvPr/>
        </p:nvSpPr>
        <p:spPr>
          <a:xfrm>
            <a:off x="5982225" y="2653025"/>
            <a:ext cx="2773500" cy="1837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00"/>
              <a:buFont typeface="Raleway"/>
              <a:buNone/>
            </a:pPr>
            <a:r>
              <a:rPr b="1" i="0" lang="en-CA" sz="1600" u="none" cap="none" strike="noStrike">
                <a:solidFill>
                  <a:schemeClr val="dk1"/>
                </a:solidFill>
                <a:latin typeface="Archivo"/>
                <a:ea typeface="Archivo"/>
                <a:cs typeface="Archivo"/>
                <a:sym typeface="Archivo"/>
              </a:rPr>
              <a:t>Course Callout</a:t>
            </a:r>
            <a:endParaRPr b="1" i="0" sz="1600" u="none" cap="none" strike="noStrike">
              <a:solidFill>
                <a:schemeClr val="dk1"/>
              </a:solidFill>
              <a:latin typeface="Archivo"/>
              <a:ea typeface="Archivo"/>
              <a:cs typeface="Archivo"/>
              <a:sym typeface="Archivo"/>
            </a:endParaRPr>
          </a:p>
          <a:p>
            <a:pPr indent="0" lvl="0" marL="0" marR="0" rtl="0" algn="ctr">
              <a:lnSpc>
                <a:spcPct val="100000"/>
              </a:lnSpc>
              <a:spcBef>
                <a:spcPts val="0"/>
              </a:spcBef>
              <a:spcAft>
                <a:spcPts val="0"/>
              </a:spcAft>
              <a:buClr>
                <a:schemeClr val="dk1"/>
              </a:buClr>
              <a:buSzPts val="1000"/>
              <a:buFont typeface="Raleway"/>
              <a:buNone/>
            </a:pPr>
            <a:r>
              <a:t/>
            </a:r>
            <a:endParaRPr b="1" sz="600">
              <a:solidFill>
                <a:schemeClr val="dk1"/>
              </a:solidFill>
              <a:latin typeface="Archivo"/>
              <a:ea typeface="Archivo"/>
              <a:cs typeface="Archivo"/>
              <a:sym typeface="Archivo"/>
            </a:endParaRPr>
          </a:p>
          <a:p>
            <a:pPr indent="0" lvl="0" marL="0" marR="0" rtl="0" algn="ctr">
              <a:lnSpc>
                <a:spcPct val="100000"/>
              </a:lnSpc>
              <a:spcBef>
                <a:spcPts val="0"/>
              </a:spcBef>
              <a:spcAft>
                <a:spcPts val="0"/>
              </a:spcAft>
              <a:buClr>
                <a:schemeClr val="dk1"/>
              </a:buClr>
              <a:buSzPts val="1000"/>
              <a:buFont typeface="Raleway"/>
              <a:buNone/>
            </a:pPr>
            <a:r>
              <a:rPr lang="en-CA">
                <a:solidFill>
                  <a:schemeClr val="dk1"/>
                </a:solidFill>
                <a:latin typeface="Archivo"/>
                <a:ea typeface="Archivo"/>
                <a:cs typeface="Archivo"/>
                <a:sym typeface="Archivo"/>
              </a:rPr>
              <a:t>Obesity is one of the conditions in metabolic syndrome, a collection of symptoms that increase things like heart disease, stroke, and type 2 diabetes.</a:t>
            </a:r>
            <a:endParaRPr i="0" u="none" cap="none" strike="noStrike">
              <a:solidFill>
                <a:schemeClr val="dk1"/>
              </a:solidFill>
              <a:latin typeface="Archivo"/>
              <a:ea typeface="Archivo"/>
              <a:cs typeface="Archivo"/>
              <a:sym typeface="Archivo"/>
            </a:endParaRPr>
          </a:p>
        </p:txBody>
      </p:sp>
      <p:pic>
        <p:nvPicPr>
          <p:cNvPr id="2327" name="Google Shape;2327;p158"/>
          <p:cNvPicPr preferRelativeResize="0"/>
          <p:nvPr/>
        </p:nvPicPr>
        <p:blipFill>
          <a:blip r:embed="rId3">
            <a:alphaModFix/>
          </a:blip>
          <a:stretch>
            <a:fillRect/>
          </a:stretch>
        </p:blipFill>
        <p:spPr>
          <a:xfrm>
            <a:off x="6215775" y="1416325"/>
            <a:ext cx="2201324" cy="123670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1" name="Shape 2331"/>
        <p:cNvGrpSpPr/>
        <p:nvPr/>
      </p:nvGrpSpPr>
      <p:grpSpPr>
        <a:xfrm>
          <a:off x="0" y="0"/>
          <a:ext cx="0" cy="0"/>
          <a:chOff x="0" y="0"/>
          <a:chExt cx="0" cy="0"/>
        </a:xfrm>
      </p:grpSpPr>
      <p:sp>
        <p:nvSpPr>
          <p:cNvPr id="2332" name="Google Shape;2332;p159"/>
          <p:cNvSpPr txBox="1"/>
          <p:nvPr/>
        </p:nvSpPr>
        <p:spPr>
          <a:xfrm>
            <a:off x="601975" y="1420425"/>
            <a:ext cx="8178000" cy="248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CA" sz="1600">
                <a:solidFill>
                  <a:schemeClr val="dk1"/>
                </a:solidFill>
                <a:latin typeface="Archivo"/>
                <a:ea typeface="Archivo"/>
                <a:cs typeface="Archivo"/>
                <a:sym typeface="Archivo"/>
              </a:rPr>
              <a:t>As your patients sarcoidosis continues to develop, you worry that they have undiagnosed type 2 diabetes mellitus as they display </a:t>
            </a:r>
            <a:r>
              <a:rPr b="1" lang="en-CA" sz="1600">
                <a:solidFill>
                  <a:schemeClr val="dk1"/>
                </a:solidFill>
                <a:latin typeface="Archivo"/>
                <a:ea typeface="Archivo"/>
                <a:cs typeface="Archivo"/>
                <a:sym typeface="Archivo"/>
              </a:rPr>
              <a:t>symptoms</a:t>
            </a:r>
            <a:r>
              <a:rPr b="1" lang="en-CA" sz="1600">
                <a:solidFill>
                  <a:schemeClr val="dk1"/>
                </a:solidFill>
                <a:latin typeface="Archivo"/>
                <a:ea typeface="Archivo"/>
                <a:cs typeface="Archivo"/>
                <a:sym typeface="Archivo"/>
              </a:rPr>
              <a:t> common in metabolic syndrome. What is one thing you could test for to determine this for sure?</a:t>
            </a:r>
            <a:endParaRPr b="1" sz="1600">
              <a:solidFill>
                <a:schemeClr val="dk1"/>
              </a:solidFill>
              <a:latin typeface="Archivo"/>
              <a:ea typeface="Archivo"/>
              <a:cs typeface="Archivo"/>
              <a:sym typeface="Archivo"/>
            </a:endParaRPr>
          </a:p>
          <a:p>
            <a:pPr indent="0" lvl="0" marL="0" rtl="0" algn="l">
              <a:spcBef>
                <a:spcPts val="0"/>
              </a:spcBef>
              <a:spcAft>
                <a:spcPts val="0"/>
              </a:spcAft>
              <a:buNone/>
            </a:pPr>
            <a:r>
              <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Clr>
                <a:schemeClr val="dk1"/>
              </a:buClr>
              <a:buSzPts val="1100"/>
              <a:buFont typeface="Arial"/>
              <a:buNone/>
            </a:pPr>
            <a:r>
              <a:rPr lang="en-CA" sz="1600" u="sng">
                <a:solidFill>
                  <a:srgbClr val="EE4036"/>
                </a:solidFill>
                <a:latin typeface="Archivo"/>
                <a:ea typeface="Archivo"/>
                <a:cs typeface="Archivo"/>
                <a:sym typeface="Archivo"/>
                <a:hlinkClick action="ppaction://hlinkshowjump?jump=nextslide">
                  <a:extLst>
                    <a:ext uri="{A12FA001-AC4F-418D-AE19-62706E023703}">
                      <ahyp:hlinkClr val="tx"/>
                    </a:ext>
                  </a:extLst>
                </a:hlinkClick>
              </a:rPr>
              <a:t>A)</a:t>
            </a:r>
            <a:r>
              <a:rPr lang="en-CA" sz="1600">
                <a:solidFill>
                  <a:srgbClr val="EE4036"/>
                </a:solidFill>
                <a:latin typeface="Archivo"/>
                <a:ea typeface="Archivo"/>
                <a:cs typeface="Archivo"/>
                <a:sym typeface="Archivo"/>
              </a:rPr>
              <a:t> </a:t>
            </a:r>
            <a:r>
              <a:rPr lang="en-CA" sz="1600">
                <a:solidFill>
                  <a:schemeClr val="dk1"/>
                </a:solidFill>
                <a:latin typeface="Archivo"/>
                <a:ea typeface="Archivo"/>
                <a:cs typeface="Archivo"/>
                <a:sym typeface="Archivo"/>
              </a:rPr>
              <a:t>Serum sodium levels</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Clr>
                <a:schemeClr val="dk1"/>
              </a:buClr>
              <a:buSzPts val="1100"/>
              <a:buFont typeface="Arial"/>
              <a:buNone/>
            </a:pPr>
            <a:r>
              <a:rPr lang="en-CA" sz="1600" u="sng">
                <a:solidFill>
                  <a:srgbClr val="EE4036"/>
                </a:solidFill>
                <a:latin typeface="Archivo"/>
                <a:ea typeface="Archivo"/>
                <a:cs typeface="Archivo"/>
                <a:sym typeface="Archivo"/>
                <a:hlinkClick action="ppaction://hlinkshowjump?jump=nextslide">
                  <a:extLst>
                    <a:ext uri="{A12FA001-AC4F-418D-AE19-62706E023703}">
                      <ahyp:hlinkClr val="tx"/>
                    </a:ext>
                  </a:extLst>
                </a:hlinkClick>
              </a:rPr>
              <a:t>B)</a:t>
            </a:r>
            <a:r>
              <a:rPr lang="en-CA" sz="1600">
                <a:solidFill>
                  <a:srgbClr val="EE4036"/>
                </a:solidFill>
                <a:latin typeface="Archivo"/>
                <a:ea typeface="Archivo"/>
                <a:cs typeface="Archivo"/>
                <a:sym typeface="Archivo"/>
              </a:rPr>
              <a:t> </a:t>
            </a:r>
            <a:r>
              <a:rPr lang="en-CA" sz="1600">
                <a:solidFill>
                  <a:schemeClr val="dk1"/>
                </a:solidFill>
                <a:latin typeface="Archivo"/>
                <a:ea typeface="Archivo"/>
                <a:cs typeface="Archivo"/>
                <a:sym typeface="Archivo"/>
              </a:rPr>
              <a:t>White blood cell count</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Clr>
                <a:schemeClr val="dk1"/>
              </a:buClr>
              <a:buSzPts val="1100"/>
              <a:buFont typeface="Arial"/>
              <a:buNone/>
            </a:pPr>
            <a:r>
              <a:rPr lang="en-CA" sz="1600" u="sng">
                <a:solidFill>
                  <a:srgbClr val="EE4036"/>
                </a:solidFill>
                <a:latin typeface="Archivo"/>
                <a:ea typeface="Archivo"/>
                <a:cs typeface="Archivo"/>
                <a:sym typeface="Archivo"/>
                <a:hlinkClick action="ppaction://hlinkshowjump?jump=nextslide">
                  <a:extLst>
                    <a:ext uri="{A12FA001-AC4F-418D-AE19-62706E023703}">
                      <ahyp:hlinkClr val="tx"/>
                    </a:ext>
                  </a:extLst>
                </a:hlinkClick>
              </a:rPr>
              <a:t>C)</a:t>
            </a:r>
            <a:r>
              <a:rPr lang="en-CA" sz="1600">
                <a:solidFill>
                  <a:schemeClr val="dk1"/>
                </a:solidFill>
                <a:latin typeface="Archivo"/>
                <a:ea typeface="Archivo"/>
                <a:cs typeface="Archivo"/>
                <a:sym typeface="Archivo"/>
              </a:rPr>
              <a:t> Serum calcium levels</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Clr>
                <a:schemeClr val="dk1"/>
              </a:buClr>
              <a:buSzPts val="1100"/>
              <a:buFont typeface="Arial"/>
              <a:buNone/>
            </a:pPr>
            <a:r>
              <a:rPr lang="en-CA" sz="1600" u="sng">
                <a:solidFill>
                  <a:srgbClr val="EE4036"/>
                </a:solidFill>
                <a:latin typeface="Archivo"/>
                <a:ea typeface="Archivo"/>
                <a:cs typeface="Archivo"/>
                <a:sym typeface="Archivo"/>
                <a:hlinkClick action="ppaction://hlinksldjump" r:id="rId3">
                  <a:extLst>
                    <a:ext uri="{A12FA001-AC4F-418D-AE19-62706E023703}">
                      <ahyp:hlinkClr val="tx"/>
                    </a:ext>
                  </a:extLst>
                </a:hlinkClick>
              </a:rPr>
              <a:t>D)</a:t>
            </a:r>
            <a:r>
              <a:rPr lang="en-CA" sz="1600">
                <a:solidFill>
                  <a:schemeClr val="dk1"/>
                </a:solidFill>
                <a:latin typeface="Archivo"/>
                <a:ea typeface="Archivo"/>
                <a:cs typeface="Archivo"/>
                <a:sym typeface="Archivo"/>
              </a:rPr>
              <a:t> Cholesterol levels in blood</a:t>
            </a:r>
            <a:endParaRPr sz="1600">
              <a:solidFill>
                <a:schemeClr val="dk1"/>
              </a:solidFill>
              <a:latin typeface="Archivo"/>
              <a:ea typeface="Archivo"/>
              <a:cs typeface="Archivo"/>
              <a:sym typeface="Archivo"/>
            </a:endParaRPr>
          </a:p>
        </p:txBody>
      </p:sp>
      <p:pic>
        <p:nvPicPr>
          <p:cNvPr id="2333" name="Google Shape;2333;p159" title="Obesity-and-Type-2-Diabetes-Management-4.png"/>
          <p:cNvPicPr preferRelativeResize="0"/>
          <p:nvPr/>
        </p:nvPicPr>
        <p:blipFill>
          <a:blip r:embed="rId4">
            <a:alphaModFix/>
          </a:blip>
          <a:stretch>
            <a:fillRect/>
          </a:stretch>
        </p:blipFill>
        <p:spPr>
          <a:xfrm>
            <a:off x="5583500" y="2818250"/>
            <a:ext cx="2507377" cy="1932900"/>
          </a:xfrm>
          <a:prstGeom prst="rect">
            <a:avLst/>
          </a:prstGeom>
          <a:noFill/>
          <a:ln>
            <a:noFill/>
          </a:ln>
        </p:spPr>
      </p:pic>
      <p:sp>
        <p:nvSpPr>
          <p:cNvPr id="2334" name="Google Shape;2334;p159"/>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Roboto"/>
                <a:ea typeface="Roboto"/>
                <a:cs typeface="Roboto"/>
                <a:sym typeface="Roboto"/>
              </a:rPr>
              <a:t>Test Your Knowledge!</a:t>
            </a:r>
            <a:endParaRPr>
              <a:latin typeface="Roboto"/>
              <a:ea typeface="Roboto"/>
              <a:cs typeface="Roboto"/>
              <a:sym typeface="Roboto"/>
            </a:endParaRPr>
          </a:p>
        </p:txBody>
      </p:sp>
      <p:sp>
        <p:nvSpPr>
          <p:cNvPr id="2335" name="Google Shape;2335;p159"/>
          <p:cNvSpPr txBox="1"/>
          <p:nvPr>
            <p:ph type="title"/>
          </p:nvPr>
        </p:nvSpPr>
        <p:spPr>
          <a:xfrm>
            <a:off x="4085950" y="390000"/>
            <a:ext cx="4364700" cy="572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CA" sz="3000">
                <a:latin typeface="Archivo SemiBold"/>
                <a:ea typeface="Archivo SemiBold"/>
                <a:cs typeface="Archivo SemiBold"/>
                <a:sym typeface="Archivo SemiBold"/>
              </a:rPr>
              <a:t>Dangers of Obesity</a:t>
            </a:r>
            <a:endParaRPr sz="3000">
              <a:latin typeface="Archivo SemiBold"/>
              <a:ea typeface="Archivo SemiBold"/>
              <a:cs typeface="Archivo SemiBold"/>
              <a:sym typeface="Archivo SemiBold"/>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9" name="Shape 2339"/>
        <p:cNvGrpSpPr/>
        <p:nvPr/>
      </p:nvGrpSpPr>
      <p:grpSpPr>
        <a:xfrm>
          <a:off x="0" y="0"/>
          <a:ext cx="0" cy="0"/>
          <a:chOff x="0" y="0"/>
          <a:chExt cx="0" cy="0"/>
        </a:xfrm>
      </p:grpSpPr>
      <p:sp>
        <p:nvSpPr>
          <p:cNvPr id="2340" name="Google Shape;2340;p160"/>
          <p:cNvSpPr/>
          <p:nvPr/>
        </p:nvSpPr>
        <p:spPr>
          <a:xfrm>
            <a:off x="601975" y="341350"/>
            <a:ext cx="3338700" cy="669900"/>
          </a:xfrm>
          <a:prstGeom prst="roundRect">
            <a:avLst>
              <a:gd fmla="val 16667" name="adj"/>
            </a:avLst>
          </a:prstGeom>
          <a:solidFill>
            <a:srgbClr val="F7596C"/>
          </a:solidFill>
          <a:ln cap="flat" cmpd="sng" w="19050">
            <a:solidFill>
              <a:srgbClr val="19191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2341" name="Google Shape;2341;p160"/>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342" name="Google Shape;2342;p160"/>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rgbClr val="ED1D36"/>
                </a:solidFill>
                <a:latin typeface="Archivo"/>
                <a:ea typeface="Archivo"/>
                <a:cs typeface="Archivo"/>
                <a:sym typeface="Archivo"/>
                <a:hlinkClick action="ppaction://hlinksldjump" r:id="rId3">
                  <a:extLst>
                    <a:ext uri="{A12FA001-AC4F-418D-AE19-62706E023703}">
                      <ahyp:hlinkClr val="tx"/>
                    </a:ext>
                  </a:extLst>
                </a:hlinkClick>
              </a:rPr>
              <a:t>Return to </a:t>
            </a:r>
            <a:r>
              <a:rPr b="1" lang="en-CA" sz="2000" u="sng">
                <a:solidFill>
                  <a:srgbClr val="ED1D36"/>
                </a:solidFill>
                <a:latin typeface="Archivo"/>
                <a:ea typeface="Archivo"/>
                <a:cs typeface="Archivo"/>
                <a:sym typeface="Archivo"/>
                <a:hlinkClick action="ppaction://hlinksldjump" r:id="rId4">
                  <a:extLst>
                    <a:ext uri="{A12FA001-AC4F-418D-AE19-62706E023703}">
                      <ahyp:hlinkClr val="tx"/>
                    </a:ext>
                  </a:extLst>
                </a:hlinkClick>
              </a:rPr>
              <a:t>q</a:t>
            </a:r>
            <a:r>
              <a:rPr b="1" i="0" lang="en-CA" sz="2000" u="sng" cap="none" strike="noStrike">
                <a:solidFill>
                  <a:srgbClr val="ED1D36"/>
                </a:solidFill>
                <a:latin typeface="Archivo"/>
                <a:ea typeface="Archivo"/>
                <a:cs typeface="Archivo"/>
                <a:sym typeface="Archivo"/>
                <a:hlinkClick action="ppaction://hlinksldjump" r:id="rId5">
                  <a:extLst>
                    <a:ext uri="{A12FA001-AC4F-418D-AE19-62706E023703}">
                      <ahyp:hlinkClr val="tx"/>
                    </a:ext>
                  </a:extLst>
                </a:hlinkClick>
              </a:rPr>
              <a:t>uestion</a:t>
            </a:r>
            <a:endParaRPr b="1" i="0" sz="2000" u="none" cap="none" strike="noStrike">
              <a:solidFill>
                <a:srgbClr val="ED1D36"/>
              </a:solidFill>
              <a:latin typeface="Archivo"/>
              <a:ea typeface="Archivo"/>
              <a:cs typeface="Archivo"/>
              <a:sym typeface="Archivo"/>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6" name="Shape 2346"/>
        <p:cNvGrpSpPr/>
        <p:nvPr/>
      </p:nvGrpSpPr>
      <p:grpSpPr>
        <a:xfrm>
          <a:off x="0" y="0"/>
          <a:ext cx="0" cy="0"/>
          <a:chOff x="0" y="0"/>
          <a:chExt cx="0" cy="0"/>
        </a:xfrm>
      </p:grpSpPr>
      <p:sp>
        <p:nvSpPr>
          <p:cNvPr id="2347" name="Google Shape;2347;p161"/>
          <p:cNvSpPr txBox="1"/>
          <p:nvPr>
            <p:ph type="title"/>
          </p:nvPr>
        </p:nvSpPr>
        <p:spPr>
          <a:xfrm>
            <a:off x="4085950" y="390000"/>
            <a:ext cx="4364700" cy="572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CA" sz="3000">
                <a:latin typeface="Archivo SemiBold"/>
                <a:ea typeface="Archivo SemiBold"/>
                <a:cs typeface="Archivo SemiBold"/>
                <a:sym typeface="Archivo SemiBold"/>
              </a:rPr>
              <a:t>Dangers of Obesity</a:t>
            </a:r>
            <a:endParaRPr sz="3000">
              <a:latin typeface="Archivo SemiBold"/>
              <a:ea typeface="Archivo SemiBold"/>
              <a:cs typeface="Archivo SemiBold"/>
              <a:sym typeface="Archivo SemiBold"/>
            </a:endParaRPr>
          </a:p>
        </p:txBody>
      </p:sp>
      <p:sp>
        <p:nvSpPr>
          <p:cNvPr id="2348" name="Google Shape;2348;p161"/>
          <p:cNvSpPr txBox="1"/>
          <p:nvPr/>
        </p:nvSpPr>
        <p:spPr>
          <a:xfrm>
            <a:off x="329050" y="1732175"/>
            <a:ext cx="8108400" cy="20922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chemeClr val="dk1"/>
              </a:buClr>
              <a:buSzPts val="1600"/>
              <a:buFont typeface="Archivo"/>
              <a:buAutoNum type="alphaUcParenR"/>
            </a:pPr>
            <a:r>
              <a:rPr b="1" lang="en-CA" sz="1600">
                <a:solidFill>
                  <a:schemeClr val="dk1"/>
                </a:solidFill>
                <a:latin typeface="Archivo"/>
                <a:ea typeface="Archivo"/>
                <a:cs typeface="Archivo"/>
                <a:sym typeface="Archivo"/>
              </a:rPr>
              <a:t>Serum sodium levels</a:t>
            </a:r>
            <a:endParaRPr b="1" sz="1600">
              <a:solidFill>
                <a:schemeClr val="dk1"/>
              </a:solidFill>
              <a:latin typeface="Archivo"/>
              <a:ea typeface="Archivo"/>
              <a:cs typeface="Archivo"/>
              <a:sym typeface="Archivo"/>
            </a:endParaRPr>
          </a:p>
          <a:p>
            <a:pPr indent="-330200" lvl="0" marL="914400" rtl="0" algn="l">
              <a:spcBef>
                <a:spcPts val="0"/>
              </a:spcBef>
              <a:spcAft>
                <a:spcPts val="0"/>
              </a:spcAft>
              <a:buClr>
                <a:schemeClr val="dk1"/>
              </a:buClr>
              <a:buSzPts val="1600"/>
              <a:buFont typeface="Archivo"/>
              <a:buChar char="●"/>
            </a:pPr>
            <a:r>
              <a:rPr lang="en-CA" sz="1600">
                <a:solidFill>
                  <a:schemeClr val="dk1"/>
                </a:solidFill>
                <a:latin typeface="Archivo"/>
                <a:ea typeface="Archivo"/>
                <a:cs typeface="Archivo"/>
                <a:sym typeface="Archivo"/>
              </a:rPr>
              <a:t>Sodium levels are not specific to diabetes, although it may be associated with some symptoms</a:t>
            </a:r>
            <a:endParaRPr sz="1600">
              <a:solidFill>
                <a:schemeClr val="dk1"/>
              </a:solidFill>
              <a:latin typeface="Archivo"/>
              <a:ea typeface="Archivo"/>
              <a:cs typeface="Archivo"/>
              <a:sym typeface="Archivo"/>
            </a:endParaRPr>
          </a:p>
          <a:p>
            <a:pPr indent="-330200" lvl="0" marL="457200" rtl="0" algn="l">
              <a:spcBef>
                <a:spcPts val="0"/>
              </a:spcBef>
              <a:spcAft>
                <a:spcPts val="0"/>
              </a:spcAft>
              <a:buClr>
                <a:schemeClr val="dk1"/>
              </a:buClr>
              <a:buSzPts val="1600"/>
              <a:buFont typeface="Archivo"/>
              <a:buAutoNum type="alphaUcParenR"/>
            </a:pPr>
            <a:r>
              <a:rPr b="1" lang="en-CA" sz="1600">
                <a:solidFill>
                  <a:schemeClr val="dk1"/>
                </a:solidFill>
                <a:latin typeface="Archivo"/>
                <a:ea typeface="Archivo"/>
                <a:cs typeface="Archivo"/>
                <a:sym typeface="Archivo"/>
              </a:rPr>
              <a:t>White blood cell count</a:t>
            </a:r>
            <a:endParaRPr b="1" sz="1600">
              <a:solidFill>
                <a:schemeClr val="dk1"/>
              </a:solidFill>
              <a:latin typeface="Archivo"/>
              <a:ea typeface="Archivo"/>
              <a:cs typeface="Archivo"/>
              <a:sym typeface="Archivo"/>
            </a:endParaRPr>
          </a:p>
          <a:p>
            <a:pPr indent="-330200" lvl="0" marL="914400" rtl="0" algn="l">
              <a:spcBef>
                <a:spcPts val="0"/>
              </a:spcBef>
              <a:spcAft>
                <a:spcPts val="0"/>
              </a:spcAft>
              <a:buClr>
                <a:schemeClr val="dk1"/>
              </a:buClr>
              <a:buSzPts val="1600"/>
              <a:buFont typeface="Archivo"/>
              <a:buChar char="●"/>
            </a:pPr>
            <a:r>
              <a:rPr lang="en-CA" sz="1600">
                <a:solidFill>
                  <a:schemeClr val="dk1"/>
                </a:solidFill>
                <a:latin typeface="Archivo"/>
                <a:ea typeface="Archivo"/>
                <a:cs typeface="Archivo"/>
                <a:sym typeface="Archivo"/>
              </a:rPr>
              <a:t>Typically more telling of an infection than diabetes</a:t>
            </a:r>
            <a:endParaRPr sz="1600">
              <a:solidFill>
                <a:schemeClr val="dk1"/>
              </a:solidFill>
              <a:latin typeface="Archivo"/>
              <a:ea typeface="Archivo"/>
              <a:cs typeface="Archivo"/>
              <a:sym typeface="Archivo"/>
            </a:endParaRPr>
          </a:p>
          <a:p>
            <a:pPr indent="-330200" lvl="0" marL="457200" rtl="0" algn="l">
              <a:spcBef>
                <a:spcPts val="0"/>
              </a:spcBef>
              <a:spcAft>
                <a:spcPts val="0"/>
              </a:spcAft>
              <a:buClr>
                <a:schemeClr val="dk1"/>
              </a:buClr>
              <a:buSzPts val="1600"/>
              <a:buFont typeface="Archivo"/>
              <a:buAutoNum type="alphaUcParenR"/>
            </a:pPr>
            <a:r>
              <a:rPr b="1" lang="en-CA" sz="1600">
                <a:solidFill>
                  <a:schemeClr val="dk1"/>
                </a:solidFill>
                <a:latin typeface="Archivo"/>
                <a:ea typeface="Archivo"/>
                <a:cs typeface="Archivo"/>
                <a:sym typeface="Archivo"/>
              </a:rPr>
              <a:t>Serum calcium levels</a:t>
            </a:r>
            <a:endParaRPr b="1" sz="1600">
              <a:solidFill>
                <a:schemeClr val="dk1"/>
              </a:solidFill>
              <a:latin typeface="Archivo"/>
              <a:ea typeface="Archivo"/>
              <a:cs typeface="Archivo"/>
              <a:sym typeface="Archivo"/>
            </a:endParaRPr>
          </a:p>
          <a:p>
            <a:pPr indent="-330200" lvl="0" marL="457200" rtl="0" algn="l">
              <a:spcBef>
                <a:spcPts val="0"/>
              </a:spcBef>
              <a:spcAft>
                <a:spcPts val="0"/>
              </a:spcAft>
              <a:buClr>
                <a:schemeClr val="dk1"/>
              </a:buClr>
              <a:buSzPts val="1600"/>
              <a:buFont typeface="Archivo"/>
              <a:buChar char="●"/>
            </a:pPr>
            <a:r>
              <a:rPr lang="en-CA" sz="1600">
                <a:solidFill>
                  <a:schemeClr val="dk1"/>
                </a:solidFill>
                <a:latin typeface="Archivo"/>
                <a:ea typeface="Archivo"/>
                <a:cs typeface="Archivo"/>
                <a:sym typeface="Archivo"/>
              </a:rPr>
              <a:t>While these may be elevated, this is more likely due to the sarcoidosis than diabetes</a:t>
            </a:r>
            <a:endParaRPr sz="1600">
              <a:solidFill>
                <a:schemeClr val="dk1"/>
              </a:solidFill>
              <a:latin typeface="Archivo"/>
              <a:ea typeface="Archivo"/>
              <a:cs typeface="Archivo"/>
              <a:sym typeface="Archivo"/>
            </a:endParaRPr>
          </a:p>
        </p:txBody>
      </p:sp>
      <p:sp>
        <p:nvSpPr>
          <p:cNvPr id="2349" name="Google Shape;2349;p161"/>
          <p:cNvSpPr/>
          <p:nvPr/>
        </p:nvSpPr>
        <p:spPr>
          <a:xfrm>
            <a:off x="329055"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CA" sz="2800" u="none" cap="none" strike="noStrike">
                <a:solidFill>
                  <a:schemeClr val="dk1"/>
                </a:solidFill>
                <a:latin typeface="Arial"/>
                <a:ea typeface="Arial"/>
                <a:cs typeface="Arial"/>
                <a:sym typeface="Arial"/>
              </a:rPr>
              <a:t>Correct Answer!</a:t>
            </a:r>
            <a:endParaRPr/>
          </a:p>
        </p:txBody>
      </p:sp>
      <p:sp>
        <p:nvSpPr>
          <p:cNvPr id="2350" name="Google Shape;2350;p161"/>
          <p:cNvSpPr txBox="1"/>
          <p:nvPr/>
        </p:nvSpPr>
        <p:spPr>
          <a:xfrm>
            <a:off x="4385575" y="4387625"/>
            <a:ext cx="41418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CA" sz="2000" u="sng">
                <a:solidFill>
                  <a:srgbClr val="ED1D36"/>
                </a:solidFill>
                <a:latin typeface="Archivo"/>
                <a:ea typeface="Archivo"/>
                <a:cs typeface="Archivo"/>
                <a:sym typeface="Archivo"/>
                <a:hlinkClick action="ppaction://hlinkshowjump?jump=nextslide">
                  <a:extLst>
                    <a:ext uri="{A12FA001-AC4F-418D-AE19-62706E023703}">
                      <ahyp:hlinkClr val="tx"/>
                    </a:ext>
                  </a:extLst>
                </a:hlinkClick>
              </a:rPr>
              <a:t>Test for blood cholesterol levels</a:t>
            </a:r>
            <a:endParaRPr b="1" i="0" sz="2000" u="none" cap="none" strike="noStrike">
              <a:solidFill>
                <a:srgbClr val="ED1D36"/>
              </a:solidFill>
              <a:latin typeface="Archivo"/>
              <a:ea typeface="Archivo"/>
              <a:cs typeface="Archivo"/>
              <a:sym typeface="Archivo"/>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4" name="Shape 2354"/>
        <p:cNvGrpSpPr/>
        <p:nvPr/>
      </p:nvGrpSpPr>
      <p:grpSpPr>
        <a:xfrm>
          <a:off x="0" y="0"/>
          <a:ext cx="0" cy="0"/>
          <a:chOff x="0" y="0"/>
          <a:chExt cx="0" cy="0"/>
        </a:xfrm>
      </p:grpSpPr>
      <p:sp>
        <p:nvSpPr>
          <p:cNvPr id="2355" name="Google Shape;2355;p162"/>
          <p:cNvSpPr txBox="1"/>
          <p:nvPr>
            <p:ph type="title"/>
          </p:nvPr>
        </p:nvSpPr>
        <p:spPr>
          <a:xfrm>
            <a:off x="629825" y="376750"/>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CA" sz="3000">
                <a:latin typeface="Archivo SemiBold"/>
                <a:ea typeface="Archivo SemiBold"/>
                <a:cs typeface="Archivo SemiBold"/>
                <a:sym typeface="Archivo SemiBold"/>
              </a:rPr>
              <a:t>Dangers of Obesity</a:t>
            </a:r>
            <a:endParaRPr sz="3000">
              <a:latin typeface="Archivo SemiBold"/>
              <a:ea typeface="Archivo SemiBold"/>
              <a:cs typeface="Archivo SemiBold"/>
              <a:sym typeface="Archivo SemiBold"/>
            </a:endParaRPr>
          </a:p>
        </p:txBody>
      </p:sp>
      <p:sp>
        <p:nvSpPr>
          <p:cNvPr id="2356" name="Google Shape;2356;p162"/>
          <p:cNvSpPr txBox="1"/>
          <p:nvPr/>
        </p:nvSpPr>
        <p:spPr>
          <a:xfrm>
            <a:off x="778500" y="2744121"/>
            <a:ext cx="75870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CA">
                <a:solidFill>
                  <a:schemeClr val="dk1"/>
                </a:solidFill>
                <a:latin typeface="Archivo"/>
                <a:ea typeface="Archivo"/>
                <a:cs typeface="Archivo"/>
                <a:sym typeface="Archivo"/>
              </a:rPr>
              <a:t>You decide to test for blood cholesterol levels to determine if your patient is likely to have type 2 diabetes. </a:t>
            </a:r>
            <a:endParaRPr>
              <a:solidFill>
                <a:schemeClr val="dk1"/>
              </a:solidFill>
              <a:latin typeface="Archivo"/>
              <a:ea typeface="Archivo"/>
              <a:cs typeface="Archivo"/>
              <a:sym typeface="Archivo"/>
            </a:endParaRPr>
          </a:p>
          <a:p>
            <a:pPr indent="0" lvl="0" marL="0" rtl="0" algn="l">
              <a:spcBef>
                <a:spcPts val="0"/>
              </a:spcBef>
              <a:spcAft>
                <a:spcPts val="0"/>
              </a:spcAft>
              <a:buNone/>
            </a:pPr>
            <a:r>
              <a:t/>
            </a:r>
            <a:endParaRPr>
              <a:solidFill>
                <a:schemeClr val="dk1"/>
              </a:solidFill>
              <a:latin typeface="Archivo"/>
              <a:ea typeface="Archivo"/>
              <a:cs typeface="Archivo"/>
              <a:sym typeface="Archivo"/>
            </a:endParaRPr>
          </a:p>
          <a:p>
            <a:pPr indent="0" lvl="0" marL="0" rtl="0" algn="l">
              <a:spcBef>
                <a:spcPts val="0"/>
              </a:spcBef>
              <a:spcAft>
                <a:spcPts val="0"/>
              </a:spcAft>
              <a:buNone/>
            </a:pPr>
            <a:r>
              <a:rPr lang="en-CA">
                <a:solidFill>
                  <a:schemeClr val="dk1"/>
                </a:solidFill>
                <a:latin typeface="Archivo"/>
                <a:ea typeface="Archivo"/>
                <a:cs typeface="Archivo"/>
                <a:sym typeface="Archivo"/>
              </a:rPr>
              <a:t>Fortunately for the patient, it does not appear that her HDL and LDL levels are elevated. </a:t>
            </a:r>
            <a:endParaRPr>
              <a:solidFill>
                <a:schemeClr val="dk1"/>
              </a:solidFill>
              <a:latin typeface="Archivo"/>
              <a:ea typeface="Archivo"/>
              <a:cs typeface="Archivo"/>
              <a:sym typeface="Archivo"/>
            </a:endParaRPr>
          </a:p>
          <a:p>
            <a:pPr indent="0" lvl="0" marL="0" rtl="0" algn="l">
              <a:spcBef>
                <a:spcPts val="0"/>
              </a:spcBef>
              <a:spcAft>
                <a:spcPts val="0"/>
              </a:spcAft>
              <a:buNone/>
            </a:pPr>
            <a:r>
              <a:t/>
            </a:r>
            <a:endParaRPr>
              <a:solidFill>
                <a:schemeClr val="dk1"/>
              </a:solidFill>
              <a:latin typeface="Archivo"/>
              <a:ea typeface="Archivo"/>
              <a:cs typeface="Archivo"/>
              <a:sym typeface="Archivo"/>
            </a:endParaRPr>
          </a:p>
          <a:p>
            <a:pPr indent="0" lvl="0" marL="0" rtl="0" algn="l">
              <a:spcBef>
                <a:spcPts val="0"/>
              </a:spcBef>
              <a:spcAft>
                <a:spcPts val="0"/>
              </a:spcAft>
              <a:buNone/>
            </a:pPr>
            <a:r>
              <a:rPr lang="en-CA">
                <a:solidFill>
                  <a:schemeClr val="dk1"/>
                </a:solidFill>
                <a:latin typeface="Archivo"/>
                <a:ea typeface="Archivo"/>
                <a:cs typeface="Archivo"/>
                <a:sym typeface="Archivo"/>
              </a:rPr>
              <a:t>However, as treatment progresses it is important to keep testing these levels, especially while taking corticosteroids.</a:t>
            </a:r>
            <a:endParaRPr>
              <a:solidFill>
                <a:schemeClr val="dk1"/>
              </a:solidFill>
              <a:latin typeface="Archivo"/>
              <a:ea typeface="Archivo"/>
              <a:cs typeface="Archivo"/>
              <a:sym typeface="Archivo"/>
            </a:endParaRPr>
          </a:p>
        </p:txBody>
      </p:sp>
      <p:pic>
        <p:nvPicPr>
          <p:cNvPr id="2357" name="Google Shape;2357;p162"/>
          <p:cNvPicPr preferRelativeResize="0"/>
          <p:nvPr/>
        </p:nvPicPr>
        <p:blipFill>
          <a:blip r:embed="rId3">
            <a:alphaModFix/>
          </a:blip>
          <a:stretch>
            <a:fillRect/>
          </a:stretch>
        </p:blipFill>
        <p:spPr>
          <a:xfrm>
            <a:off x="3625825" y="1025225"/>
            <a:ext cx="1712010" cy="1669200"/>
          </a:xfrm>
          <a:prstGeom prst="rect">
            <a:avLst/>
          </a:prstGeom>
          <a:noFill/>
          <a:ln cap="flat" cmpd="sng" w="19050">
            <a:solidFill>
              <a:srgbClr val="68252D"/>
            </a:solidFill>
            <a:prstDash val="solid"/>
            <a:round/>
            <a:headEnd len="sm" w="sm" type="none"/>
            <a:tailEnd len="sm" w="sm" type="none"/>
          </a:ln>
        </p:spPr>
      </p:pic>
      <p:sp>
        <p:nvSpPr>
          <p:cNvPr id="2358" name="Google Shape;2358;p162"/>
          <p:cNvSpPr txBox="1"/>
          <p:nvPr/>
        </p:nvSpPr>
        <p:spPr>
          <a:xfrm>
            <a:off x="6410175" y="4387625"/>
            <a:ext cx="21174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CA" sz="2000" u="sng">
                <a:solidFill>
                  <a:srgbClr val="ED1D36"/>
                </a:solidFill>
                <a:latin typeface="Archivo"/>
                <a:ea typeface="Archivo"/>
                <a:cs typeface="Archivo"/>
                <a:sym typeface="Archivo"/>
                <a:hlinkClick action="ppaction://hlinksldjump" r:id="rId4">
                  <a:extLst>
                    <a:ext uri="{A12FA001-AC4F-418D-AE19-62706E023703}">
                      <ahyp:hlinkClr val="tx"/>
                    </a:ext>
                  </a:extLst>
                </a:hlinkClick>
              </a:rPr>
              <a:t>Return to menu</a:t>
            </a:r>
            <a:endParaRPr b="1" sz="2000">
              <a:solidFill>
                <a:srgbClr val="ED1D36"/>
              </a:solidFill>
              <a:latin typeface="Archivo"/>
              <a:ea typeface="Archivo"/>
              <a:cs typeface="Archivo"/>
              <a:sym typeface="Archivo"/>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2" name="Shape 2362"/>
        <p:cNvGrpSpPr/>
        <p:nvPr/>
      </p:nvGrpSpPr>
      <p:grpSpPr>
        <a:xfrm>
          <a:off x="0" y="0"/>
          <a:ext cx="0" cy="0"/>
          <a:chOff x="0" y="0"/>
          <a:chExt cx="0" cy="0"/>
        </a:xfrm>
      </p:grpSpPr>
      <p:sp>
        <p:nvSpPr>
          <p:cNvPr id="2363" name="Google Shape;2363;p163"/>
          <p:cNvSpPr txBox="1"/>
          <p:nvPr/>
        </p:nvSpPr>
        <p:spPr>
          <a:xfrm>
            <a:off x="601975" y="1698800"/>
            <a:ext cx="7430700" cy="276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CA" sz="1600">
                <a:solidFill>
                  <a:schemeClr val="dk1"/>
                </a:solidFill>
                <a:latin typeface="Archivo"/>
                <a:ea typeface="Archivo"/>
                <a:cs typeface="Archivo"/>
                <a:sym typeface="Archivo"/>
              </a:rPr>
              <a:t>What is the primary vitamin involved in calcium release from the bones and intestinal absorption?</a:t>
            </a:r>
            <a:endParaRPr sz="1600">
              <a:solidFill>
                <a:schemeClr val="dk1"/>
              </a:solidFill>
              <a:latin typeface="Archivo"/>
              <a:ea typeface="Archivo"/>
              <a:cs typeface="Archivo"/>
              <a:sym typeface="Archivo"/>
            </a:endParaRPr>
          </a:p>
          <a:p>
            <a:pPr indent="0" lvl="0" marL="0" rtl="0" algn="l">
              <a:spcBef>
                <a:spcPts val="0"/>
              </a:spcBef>
              <a:spcAft>
                <a:spcPts val="0"/>
              </a:spcAft>
              <a:buNone/>
            </a:pPr>
            <a:r>
              <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rgbClr val="EE4036"/>
                </a:solidFill>
                <a:latin typeface="Archivo"/>
                <a:ea typeface="Archivo"/>
                <a:cs typeface="Archivo"/>
                <a:sym typeface="Archivo"/>
                <a:hlinkClick action="ppaction://hlinksldjump" r:id="rId3">
                  <a:extLst>
                    <a:ext uri="{A12FA001-AC4F-418D-AE19-62706E023703}">
                      <ahyp:hlinkClr val="tx"/>
                    </a:ext>
                  </a:extLst>
                </a:hlinkClick>
              </a:rPr>
              <a:t>A)</a:t>
            </a:r>
            <a:r>
              <a:rPr lang="en-CA" sz="1600">
                <a:solidFill>
                  <a:schemeClr val="dk1"/>
                </a:solidFill>
                <a:latin typeface="Archivo"/>
                <a:ea typeface="Archivo"/>
                <a:cs typeface="Archivo"/>
                <a:sym typeface="Archivo"/>
              </a:rPr>
              <a:t> Vitamin A</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rgbClr val="EE4036"/>
                </a:solidFill>
                <a:latin typeface="Archivo"/>
                <a:ea typeface="Archivo"/>
                <a:cs typeface="Archivo"/>
                <a:sym typeface="Archivo"/>
                <a:hlinkClick action="ppaction://hlinksldjump" r:id="rId4">
                  <a:extLst>
                    <a:ext uri="{A12FA001-AC4F-418D-AE19-62706E023703}">
                      <ahyp:hlinkClr val="tx"/>
                    </a:ext>
                  </a:extLst>
                </a:hlinkClick>
              </a:rPr>
              <a:t>B)</a:t>
            </a:r>
            <a:r>
              <a:rPr lang="en-CA" sz="1600">
                <a:solidFill>
                  <a:schemeClr val="dk1"/>
                </a:solidFill>
                <a:latin typeface="Archivo"/>
                <a:ea typeface="Archivo"/>
                <a:cs typeface="Archivo"/>
                <a:sym typeface="Archivo"/>
              </a:rPr>
              <a:t> Vitamin B </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rgbClr val="EE4036"/>
                </a:solidFill>
                <a:latin typeface="Archivo"/>
                <a:ea typeface="Archivo"/>
                <a:cs typeface="Archivo"/>
                <a:sym typeface="Archivo"/>
                <a:hlinkClick action="ppaction://hlinkshowjump?jump=nextslide">
                  <a:extLst>
                    <a:ext uri="{A12FA001-AC4F-418D-AE19-62706E023703}">
                      <ahyp:hlinkClr val="tx"/>
                    </a:ext>
                  </a:extLst>
                </a:hlinkClick>
              </a:rPr>
              <a:t>C)</a:t>
            </a:r>
            <a:r>
              <a:rPr lang="en-CA" sz="1600">
                <a:solidFill>
                  <a:schemeClr val="dk1"/>
                </a:solidFill>
                <a:latin typeface="Archivo"/>
                <a:ea typeface="Archivo"/>
                <a:cs typeface="Archivo"/>
                <a:sym typeface="Archivo"/>
              </a:rPr>
              <a:t> Vitamin D</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rgbClr val="EE4036"/>
                </a:solidFill>
                <a:latin typeface="Archivo"/>
                <a:ea typeface="Archivo"/>
                <a:cs typeface="Archivo"/>
                <a:sym typeface="Archivo"/>
                <a:hlinkClick action="ppaction://hlinksldjump" r:id="rId5">
                  <a:extLst>
                    <a:ext uri="{A12FA001-AC4F-418D-AE19-62706E023703}">
                      <ahyp:hlinkClr val="tx"/>
                    </a:ext>
                  </a:extLst>
                </a:hlinkClick>
              </a:rPr>
              <a:t>D)</a:t>
            </a:r>
            <a:r>
              <a:rPr lang="en-CA" sz="1600">
                <a:solidFill>
                  <a:schemeClr val="dk1"/>
                </a:solidFill>
                <a:latin typeface="Archivo"/>
                <a:ea typeface="Archivo"/>
                <a:cs typeface="Archivo"/>
                <a:sym typeface="Archivo"/>
              </a:rPr>
              <a:t> Vitamin C</a:t>
            </a:r>
            <a:endParaRPr sz="1600">
              <a:solidFill>
                <a:schemeClr val="dk1"/>
              </a:solidFill>
              <a:latin typeface="Archivo"/>
              <a:ea typeface="Archivo"/>
              <a:cs typeface="Archivo"/>
              <a:sym typeface="Archivo"/>
            </a:endParaRPr>
          </a:p>
        </p:txBody>
      </p:sp>
      <p:sp>
        <p:nvSpPr>
          <p:cNvPr id="2364" name="Google Shape;2364;p163"/>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Roboto"/>
                <a:ea typeface="Roboto"/>
                <a:cs typeface="Roboto"/>
                <a:sym typeface="Roboto"/>
              </a:rPr>
              <a:t>Test Your Knowledge!</a:t>
            </a:r>
            <a:endParaRPr>
              <a:latin typeface="Roboto"/>
              <a:ea typeface="Roboto"/>
              <a:cs typeface="Roboto"/>
              <a:sym typeface="Roboto"/>
            </a:endParaRPr>
          </a:p>
        </p:txBody>
      </p:sp>
      <p:sp>
        <p:nvSpPr>
          <p:cNvPr id="2365" name="Google Shape;2365;p163"/>
          <p:cNvSpPr txBox="1"/>
          <p:nvPr>
            <p:ph type="title"/>
          </p:nvPr>
        </p:nvSpPr>
        <p:spPr>
          <a:xfrm>
            <a:off x="4085950" y="390000"/>
            <a:ext cx="4364700" cy="572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CA" sz="3000">
                <a:latin typeface="Archivo SemiBold"/>
                <a:ea typeface="Archivo SemiBold"/>
                <a:cs typeface="Archivo SemiBold"/>
                <a:sym typeface="Archivo SemiBold"/>
              </a:rPr>
              <a:t>Hypercalcemia</a:t>
            </a:r>
            <a:endParaRPr sz="3000">
              <a:latin typeface="Archivo SemiBold"/>
              <a:ea typeface="Archivo SemiBold"/>
              <a:cs typeface="Archivo SemiBold"/>
              <a:sym typeface="Archivo SemiBold"/>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9" name="Shape 2369"/>
        <p:cNvGrpSpPr/>
        <p:nvPr/>
      </p:nvGrpSpPr>
      <p:grpSpPr>
        <a:xfrm>
          <a:off x="0" y="0"/>
          <a:ext cx="0" cy="0"/>
          <a:chOff x="0" y="0"/>
          <a:chExt cx="0" cy="0"/>
        </a:xfrm>
      </p:grpSpPr>
      <p:sp>
        <p:nvSpPr>
          <p:cNvPr id="2370" name="Google Shape;2370;p164"/>
          <p:cNvSpPr txBox="1"/>
          <p:nvPr/>
        </p:nvSpPr>
        <p:spPr>
          <a:xfrm>
            <a:off x="601975" y="2414650"/>
            <a:ext cx="8144100" cy="186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sz="1600">
                <a:solidFill>
                  <a:schemeClr val="dk1"/>
                </a:solidFill>
                <a:latin typeface="Archivo"/>
                <a:ea typeface="Archivo"/>
                <a:cs typeface="Archivo"/>
                <a:sym typeface="Archivo"/>
              </a:rPr>
              <a:t>We know that vitamin D is dysregulated in sarcoids and that it plays a key role in calcium metabolism!</a:t>
            </a:r>
            <a:r>
              <a:rPr baseline="30000" lang="en-CA" sz="1600">
                <a:solidFill>
                  <a:schemeClr val="dk1"/>
                </a:solidFill>
                <a:latin typeface="Archivo"/>
                <a:ea typeface="Archivo"/>
                <a:cs typeface="Archivo"/>
                <a:sym typeface="Archivo"/>
              </a:rPr>
              <a:t>11-13</a:t>
            </a:r>
            <a:r>
              <a:rPr lang="en-CA" sz="1600">
                <a:solidFill>
                  <a:schemeClr val="dk1"/>
                </a:solidFill>
                <a:latin typeface="Archivo"/>
                <a:ea typeface="Archivo"/>
                <a:cs typeface="Archivo"/>
                <a:sym typeface="Archivo"/>
              </a:rPr>
              <a:t> Since we get more active vitamin D in the body, it also promotes release of calcium from the bones.</a:t>
            </a:r>
            <a:r>
              <a:rPr baseline="30000" lang="en-CA" sz="1600">
                <a:solidFill>
                  <a:schemeClr val="dk1"/>
                </a:solidFill>
                <a:latin typeface="Archivo"/>
                <a:ea typeface="Archivo"/>
                <a:cs typeface="Archivo"/>
                <a:sym typeface="Archivo"/>
              </a:rPr>
              <a:t>11-13</a:t>
            </a:r>
            <a:r>
              <a:rPr lang="en-CA" sz="1600">
                <a:solidFill>
                  <a:schemeClr val="dk1"/>
                </a:solidFill>
                <a:latin typeface="Archivo"/>
                <a:ea typeface="Archivo"/>
                <a:cs typeface="Archivo"/>
                <a:sym typeface="Archivo"/>
              </a:rPr>
              <a:t> </a:t>
            </a:r>
            <a:endParaRPr sz="1600">
              <a:solidFill>
                <a:schemeClr val="dk1"/>
              </a:solidFill>
              <a:latin typeface="Archivo"/>
              <a:ea typeface="Archivo"/>
              <a:cs typeface="Archivo"/>
              <a:sym typeface="Archivo"/>
            </a:endParaRPr>
          </a:p>
          <a:p>
            <a:pPr indent="0" lvl="0" marL="0" rtl="0" algn="l">
              <a:spcBef>
                <a:spcPts val="0"/>
              </a:spcBef>
              <a:spcAft>
                <a:spcPts val="0"/>
              </a:spcAft>
              <a:buNone/>
            </a:pPr>
            <a:r>
              <a:t/>
            </a:r>
            <a:endParaRPr sz="1600">
              <a:solidFill>
                <a:schemeClr val="dk1"/>
              </a:solidFill>
              <a:latin typeface="Archivo"/>
              <a:ea typeface="Archivo"/>
              <a:cs typeface="Archivo"/>
              <a:sym typeface="Archivo"/>
            </a:endParaRPr>
          </a:p>
          <a:p>
            <a:pPr indent="0" lvl="0" marL="0" rtl="0" algn="l">
              <a:spcBef>
                <a:spcPts val="0"/>
              </a:spcBef>
              <a:spcAft>
                <a:spcPts val="0"/>
              </a:spcAft>
              <a:buNone/>
            </a:pPr>
            <a:r>
              <a:rPr lang="en-CA" sz="1600">
                <a:solidFill>
                  <a:schemeClr val="dk1"/>
                </a:solidFill>
                <a:latin typeface="Archivo"/>
                <a:ea typeface="Archivo"/>
                <a:cs typeface="Archivo"/>
                <a:sym typeface="Archivo"/>
              </a:rPr>
              <a:t>Since the body is using up all its stores of inactive vitamin D, patients often present with </a:t>
            </a:r>
            <a:r>
              <a:rPr b="1" lang="en-CA" sz="1600">
                <a:solidFill>
                  <a:schemeClr val="dk1"/>
                </a:solidFill>
                <a:latin typeface="Archivo"/>
                <a:ea typeface="Archivo"/>
                <a:cs typeface="Archivo"/>
                <a:sym typeface="Archivo"/>
              </a:rPr>
              <a:t>inactive </a:t>
            </a:r>
            <a:r>
              <a:rPr lang="en-CA" sz="1600">
                <a:solidFill>
                  <a:schemeClr val="dk1"/>
                </a:solidFill>
                <a:latin typeface="Archivo"/>
                <a:ea typeface="Archivo"/>
                <a:cs typeface="Archivo"/>
                <a:sym typeface="Archivo"/>
              </a:rPr>
              <a:t>vitamin D deficiency.</a:t>
            </a:r>
            <a:r>
              <a:rPr baseline="30000" lang="en-CA" sz="1600">
                <a:solidFill>
                  <a:schemeClr val="dk1"/>
                </a:solidFill>
                <a:latin typeface="Archivo"/>
                <a:ea typeface="Archivo"/>
                <a:cs typeface="Archivo"/>
                <a:sym typeface="Archivo"/>
              </a:rPr>
              <a:t>11-13</a:t>
            </a:r>
            <a:r>
              <a:rPr lang="en-CA" sz="1600">
                <a:solidFill>
                  <a:schemeClr val="dk1"/>
                </a:solidFill>
                <a:latin typeface="Archivo"/>
                <a:ea typeface="Archivo"/>
                <a:cs typeface="Archivo"/>
                <a:sym typeface="Archivo"/>
              </a:rPr>
              <a:t> Renal production of vitamin D is also down regulated due to negative feedback loops.</a:t>
            </a:r>
            <a:r>
              <a:rPr baseline="30000" lang="en-CA" sz="1600">
                <a:solidFill>
                  <a:schemeClr val="dk1"/>
                </a:solidFill>
                <a:latin typeface="Archivo"/>
                <a:ea typeface="Archivo"/>
                <a:cs typeface="Archivo"/>
                <a:sym typeface="Archivo"/>
              </a:rPr>
              <a:t>11-13</a:t>
            </a:r>
            <a:r>
              <a:rPr lang="en-CA" sz="1600">
                <a:solidFill>
                  <a:schemeClr val="dk1"/>
                </a:solidFill>
                <a:latin typeface="Archivo"/>
                <a:ea typeface="Archivo"/>
                <a:cs typeface="Archivo"/>
                <a:sym typeface="Archivo"/>
              </a:rPr>
              <a:t> </a:t>
            </a:r>
            <a:endParaRPr sz="1600">
              <a:solidFill>
                <a:schemeClr val="dk1"/>
              </a:solidFill>
              <a:latin typeface="Archivo"/>
              <a:ea typeface="Archivo"/>
              <a:cs typeface="Archivo"/>
              <a:sym typeface="Archivo"/>
            </a:endParaRPr>
          </a:p>
        </p:txBody>
      </p:sp>
      <p:sp>
        <p:nvSpPr>
          <p:cNvPr id="2371" name="Google Shape;2371;p164"/>
          <p:cNvSpPr txBox="1"/>
          <p:nvPr/>
        </p:nvSpPr>
        <p:spPr>
          <a:xfrm>
            <a:off x="3227025" y="4387675"/>
            <a:ext cx="53115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CA" sz="2000" u="sng">
                <a:solidFill>
                  <a:srgbClr val="ED1D36"/>
                </a:solidFill>
                <a:hlinkClick action="ppaction://hlinksldjump" r:id="rId3">
                  <a:extLst>
                    <a:ext uri="{A12FA001-AC4F-418D-AE19-62706E023703}">
                      <ahyp:hlinkClr val="tx"/>
                    </a:ext>
                  </a:extLst>
                </a:hlinkClick>
              </a:rPr>
              <a:t>Discover the mechanism of dysregulation</a:t>
            </a:r>
            <a:endParaRPr b="1" i="0" sz="2000" u="none" cap="none" strike="noStrike">
              <a:solidFill>
                <a:srgbClr val="ED1D36"/>
              </a:solidFill>
              <a:latin typeface="Arial"/>
              <a:ea typeface="Arial"/>
              <a:cs typeface="Arial"/>
              <a:sym typeface="Arial"/>
            </a:endParaRPr>
          </a:p>
        </p:txBody>
      </p:sp>
      <p:pic>
        <p:nvPicPr>
          <p:cNvPr id="2372" name="Google Shape;2372;p164"/>
          <p:cNvPicPr preferRelativeResize="0"/>
          <p:nvPr/>
        </p:nvPicPr>
        <p:blipFill>
          <a:blip r:embed="rId4">
            <a:alphaModFix/>
          </a:blip>
          <a:stretch>
            <a:fillRect/>
          </a:stretch>
        </p:blipFill>
        <p:spPr>
          <a:xfrm>
            <a:off x="601975" y="1119975"/>
            <a:ext cx="2065775" cy="1186000"/>
          </a:xfrm>
          <a:prstGeom prst="rect">
            <a:avLst/>
          </a:prstGeom>
          <a:noFill/>
          <a:ln>
            <a:noFill/>
          </a:ln>
        </p:spPr>
      </p:pic>
      <p:sp>
        <p:nvSpPr>
          <p:cNvPr id="2373" name="Google Shape;2373;p164"/>
          <p:cNvSpPr txBox="1"/>
          <p:nvPr>
            <p:ph type="title"/>
          </p:nvPr>
        </p:nvSpPr>
        <p:spPr>
          <a:xfrm>
            <a:off x="4085950" y="390000"/>
            <a:ext cx="4364700" cy="572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CA" sz="3000">
                <a:latin typeface="Archivo SemiBold"/>
                <a:ea typeface="Archivo SemiBold"/>
                <a:cs typeface="Archivo SemiBold"/>
                <a:sym typeface="Archivo SemiBold"/>
              </a:rPr>
              <a:t>Hypercalcemia</a:t>
            </a:r>
            <a:endParaRPr sz="3000">
              <a:latin typeface="Archivo SemiBold"/>
              <a:ea typeface="Archivo SemiBold"/>
              <a:cs typeface="Archivo SemiBold"/>
              <a:sym typeface="Archivo SemiBold"/>
            </a:endParaRPr>
          </a:p>
        </p:txBody>
      </p:sp>
      <p:sp>
        <p:nvSpPr>
          <p:cNvPr id="2374" name="Google Shape;2374;p164"/>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rgbClr val="191919"/>
                </a:solidFill>
                <a:latin typeface="Archivo"/>
                <a:ea typeface="Archivo"/>
                <a:cs typeface="Archivo"/>
                <a:sym typeface="Archivo"/>
              </a:rPr>
              <a:t>Correct Answer!</a:t>
            </a:r>
            <a:endParaRPr sz="2800">
              <a:solidFill>
                <a:srgbClr val="191919"/>
              </a:solidFill>
              <a:latin typeface="Archivo"/>
              <a:ea typeface="Archivo"/>
              <a:cs typeface="Archivo"/>
              <a:sym typeface="Archivo"/>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8" name="Shape 2378"/>
        <p:cNvGrpSpPr/>
        <p:nvPr/>
      </p:nvGrpSpPr>
      <p:grpSpPr>
        <a:xfrm>
          <a:off x="0" y="0"/>
          <a:ext cx="0" cy="0"/>
          <a:chOff x="0" y="0"/>
          <a:chExt cx="0" cy="0"/>
        </a:xfrm>
      </p:grpSpPr>
      <p:sp>
        <p:nvSpPr>
          <p:cNvPr id="2379" name="Google Shape;2379;p165"/>
          <p:cNvSpPr/>
          <p:nvPr/>
        </p:nvSpPr>
        <p:spPr>
          <a:xfrm>
            <a:off x="601975" y="341350"/>
            <a:ext cx="3338700" cy="669900"/>
          </a:xfrm>
          <a:prstGeom prst="roundRect">
            <a:avLst>
              <a:gd fmla="val 16667" name="adj"/>
            </a:avLst>
          </a:prstGeom>
          <a:solidFill>
            <a:srgbClr val="F7596C"/>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rgbClr val="191919"/>
                </a:solidFill>
                <a:latin typeface="Archivo"/>
                <a:ea typeface="Archivo"/>
                <a:cs typeface="Archivo"/>
                <a:sym typeface="Archivo"/>
              </a:rPr>
              <a:t>Incorrect Answer!</a:t>
            </a:r>
            <a:endParaRPr>
              <a:solidFill>
                <a:srgbClr val="191919"/>
              </a:solidFill>
              <a:latin typeface="Archivo"/>
              <a:ea typeface="Archivo"/>
              <a:cs typeface="Archivo"/>
              <a:sym typeface="Archivo"/>
            </a:endParaRPr>
          </a:p>
        </p:txBody>
      </p:sp>
      <p:sp>
        <p:nvSpPr>
          <p:cNvPr id="2380" name="Google Shape;2380;p165"/>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381" name="Google Shape;2381;p165"/>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rgbClr val="ED1D36"/>
                </a:solidFill>
                <a:latin typeface="Archivo"/>
                <a:ea typeface="Archivo"/>
                <a:cs typeface="Archivo"/>
                <a:sym typeface="Archivo"/>
                <a:hlinkClick action="ppaction://hlinksldjump" r:id="rId3">
                  <a:extLst>
                    <a:ext uri="{A12FA001-AC4F-418D-AE19-62706E023703}">
                      <ahyp:hlinkClr val="tx"/>
                    </a:ext>
                  </a:extLst>
                </a:hlinkClick>
              </a:rPr>
              <a:t>Return to </a:t>
            </a:r>
            <a:r>
              <a:rPr b="1" lang="en-CA" sz="2000" u="sng">
                <a:solidFill>
                  <a:srgbClr val="ED1D36"/>
                </a:solidFill>
                <a:latin typeface="Archivo"/>
                <a:ea typeface="Archivo"/>
                <a:cs typeface="Archivo"/>
                <a:sym typeface="Archivo"/>
                <a:hlinkClick action="ppaction://hlinksldjump" r:id="rId4">
                  <a:extLst>
                    <a:ext uri="{A12FA001-AC4F-418D-AE19-62706E023703}">
                      <ahyp:hlinkClr val="tx"/>
                    </a:ext>
                  </a:extLst>
                </a:hlinkClick>
              </a:rPr>
              <a:t>q</a:t>
            </a:r>
            <a:r>
              <a:rPr b="1" i="0" lang="en-CA" sz="2000" u="sng" cap="none" strike="noStrike">
                <a:solidFill>
                  <a:srgbClr val="ED1D36"/>
                </a:solidFill>
                <a:latin typeface="Archivo"/>
                <a:ea typeface="Archivo"/>
                <a:cs typeface="Archivo"/>
                <a:sym typeface="Archivo"/>
                <a:hlinkClick action="ppaction://hlinksldjump" r:id="rId5">
                  <a:extLst>
                    <a:ext uri="{A12FA001-AC4F-418D-AE19-62706E023703}">
                      <ahyp:hlinkClr val="tx"/>
                    </a:ext>
                  </a:extLst>
                </a:hlinkClick>
              </a:rPr>
              <a:t>uestion</a:t>
            </a:r>
            <a:endParaRPr b="1" i="0" sz="2000" u="none" cap="none" strike="noStrike">
              <a:solidFill>
                <a:srgbClr val="ED1D36"/>
              </a:solidFill>
              <a:latin typeface="Archivo"/>
              <a:ea typeface="Archivo"/>
              <a:cs typeface="Archivo"/>
              <a:sym typeface="Archiv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790" name="Shape 1790"/>
        <p:cNvGrpSpPr/>
        <p:nvPr/>
      </p:nvGrpSpPr>
      <p:grpSpPr>
        <a:xfrm>
          <a:off x="0" y="0"/>
          <a:ext cx="0" cy="0"/>
          <a:chOff x="0" y="0"/>
          <a:chExt cx="0" cy="0"/>
        </a:xfrm>
      </p:grpSpPr>
      <p:sp>
        <p:nvSpPr>
          <p:cNvPr id="1791" name="Google Shape;1791;p103"/>
          <p:cNvSpPr txBox="1"/>
          <p:nvPr/>
        </p:nvSpPr>
        <p:spPr>
          <a:xfrm>
            <a:off x="213750" y="1269600"/>
            <a:ext cx="8716500" cy="26043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lang="en-CA" sz="1600">
                <a:solidFill>
                  <a:schemeClr val="dk1"/>
                </a:solidFill>
                <a:latin typeface="Archivo"/>
                <a:ea typeface="Archivo"/>
                <a:cs typeface="Archivo"/>
                <a:sym typeface="Archivo"/>
              </a:rPr>
              <a:t>In sarcoidosis, antigen-presenting cells process extracellular antigens and present them via MHC class II molecules</a:t>
            </a:r>
            <a:r>
              <a:rPr lang="en-CA">
                <a:solidFill>
                  <a:schemeClr val="dk1"/>
                </a:solidFill>
                <a:latin typeface="Archivo"/>
                <a:ea typeface="Archivo"/>
                <a:cs typeface="Archivo"/>
                <a:sym typeface="Archivo"/>
              </a:rPr>
              <a:t>.</a:t>
            </a:r>
            <a:r>
              <a:rPr baseline="30000" lang="en-CA" sz="1600">
                <a:solidFill>
                  <a:schemeClr val="dk1"/>
                </a:solidFill>
                <a:latin typeface="Archivo"/>
                <a:ea typeface="Archivo"/>
                <a:cs typeface="Archivo"/>
                <a:sym typeface="Archivo"/>
              </a:rPr>
              <a:t>2,3</a:t>
            </a:r>
            <a:r>
              <a:rPr lang="en-CA" sz="1600">
                <a:solidFill>
                  <a:schemeClr val="dk1"/>
                </a:solidFill>
                <a:latin typeface="Archivo"/>
                <a:ea typeface="Archivo"/>
                <a:cs typeface="Archivo"/>
                <a:sym typeface="Archivo"/>
              </a:rPr>
              <a:t> This specifically activates CD4+ T helper cells, leading to a Th1-dominant immune response</a:t>
            </a:r>
            <a:r>
              <a:rPr lang="en-CA">
                <a:solidFill>
                  <a:schemeClr val="dk1"/>
                </a:solidFill>
                <a:latin typeface="Archivo"/>
                <a:ea typeface="Archivo"/>
                <a:cs typeface="Archivo"/>
                <a:sym typeface="Archivo"/>
              </a:rPr>
              <a:t>.</a:t>
            </a:r>
            <a:r>
              <a:rPr baseline="30000" lang="en-CA" sz="1600">
                <a:solidFill>
                  <a:schemeClr val="dk1"/>
                </a:solidFill>
                <a:latin typeface="Archivo"/>
                <a:ea typeface="Archivo"/>
                <a:cs typeface="Archivo"/>
                <a:sym typeface="Archivo"/>
              </a:rPr>
              <a:t>3</a:t>
            </a:r>
            <a:endParaRPr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t/>
            </a:r>
            <a:endParaRPr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Why the others are incorrect:</a:t>
            </a:r>
            <a:endParaRPr b="1"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A) MHC class I → CD8+ T cells </a:t>
            </a:r>
            <a:r>
              <a:rPr lang="en-CA" sz="1600">
                <a:solidFill>
                  <a:schemeClr val="dk1"/>
                </a:solidFill>
                <a:latin typeface="Archivo"/>
                <a:ea typeface="Archivo"/>
                <a:cs typeface="Archivo"/>
                <a:sym typeface="Archivo"/>
              </a:rPr>
              <a:t>→ Used for intracellular antigens (e.g., viral infections)</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B) D</a:t>
            </a:r>
            <a:r>
              <a:rPr b="1" lang="en-CA" sz="1600">
                <a:solidFill>
                  <a:schemeClr val="dk1"/>
                </a:solidFill>
                <a:latin typeface="Archivo"/>
                <a:ea typeface="Archivo"/>
                <a:cs typeface="Archivo"/>
                <a:sym typeface="Archivo"/>
              </a:rPr>
              <a:t>irect B cell activation</a:t>
            </a:r>
            <a:r>
              <a:rPr lang="en-CA" sz="1600">
                <a:solidFill>
                  <a:schemeClr val="dk1"/>
                </a:solidFill>
                <a:latin typeface="Archivo"/>
                <a:ea typeface="Archivo"/>
                <a:cs typeface="Archivo"/>
                <a:sym typeface="Archivo"/>
              </a:rPr>
              <a:t>  → APCs do not directly activate B cells; T cell help is required</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C) Direct macrophage activation</a:t>
            </a:r>
            <a:r>
              <a:rPr lang="en-CA" sz="1600">
                <a:solidFill>
                  <a:schemeClr val="dk1"/>
                </a:solidFill>
                <a:latin typeface="Archivo"/>
                <a:ea typeface="Archivo"/>
                <a:cs typeface="Archivo"/>
                <a:sym typeface="Archivo"/>
              </a:rPr>
              <a:t> → Macrophages are activated indirectly via T-cell cytokines (e.g., IFN-γ)</a:t>
            </a:r>
            <a:r>
              <a:rPr baseline="30000" lang="en-CA" sz="1600">
                <a:solidFill>
                  <a:schemeClr val="dk1"/>
                </a:solidFill>
                <a:latin typeface="Archivo"/>
                <a:ea typeface="Archivo"/>
                <a:cs typeface="Archivo"/>
                <a:sym typeface="Archivo"/>
              </a:rPr>
              <a:t>3</a:t>
            </a:r>
            <a:endParaRPr baseline="30000" sz="1600">
              <a:solidFill>
                <a:schemeClr val="dk1"/>
              </a:solidFill>
              <a:latin typeface="Archivo"/>
              <a:ea typeface="Archivo"/>
              <a:cs typeface="Archivo"/>
              <a:sym typeface="Archivo"/>
            </a:endParaRPr>
          </a:p>
        </p:txBody>
      </p:sp>
      <p:sp>
        <p:nvSpPr>
          <p:cNvPr id="1792" name="Google Shape;1792;p103"/>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Correct Answer!</a:t>
            </a:r>
            <a:endParaRPr>
              <a:latin typeface="Archivo"/>
              <a:ea typeface="Archivo"/>
              <a:cs typeface="Archivo"/>
              <a:sym typeface="Archivo"/>
            </a:endParaRPr>
          </a:p>
        </p:txBody>
      </p:sp>
      <p:sp>
        <p:nvSpPr>
          <p:cNvPr id="1793" name="Google Shape;1793;p103"/>
          <p:cNvSpPr txBox="1"/>
          <p:nvPr/>
        </p:nvSpPr>
        <p:spPr>
          <a:xfrm>
            <a:off x="6600125" y="4387625"/>
            <a:ext cx="19398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Next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5" name="Shape 2385"/>
        <p:cNvGrpSpPr/>
        <p:nvPr/>
      </p:nvGrpSpPr>
      <p:grpSpPr>
        <a:xfrm>
          <a:off x="0" y="0"/>
          <a:ext cx="0" cy="0"/>
          <a:chOff x="0" y="0"/>
          <a:chExt cx="0" cy="0"/>
        </a:xfrm>
      </p:grpSpPr>
      <p:sp>
        <p:nvSpPr>
          <p:cNvPr id="2386" name="Google Shape;2386;p166"/>
          <p:cNvSpPr/>
          <p:nvPr/>
        </p:nvSpPr>
        <p:spPr>
          <a:xfrm>
            <a:off x="5083725" y="561599"/>
            <a:ext cx="3646800" cy="4364400"/>
          </a:xfrm>
          <a:prstGeom prst="roundRect">
            <a:avLst>
              <a:gd fmla="val 16667" name="adj"/>
            </a:avLst>
          </a:prstGeom>
          <a:solidFill>
            <a:srgbClr val="A4F6BD"/>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2387" name="Google Shape;2387;p166"/>
          <p:cNvSpPr/>
          <p:nvPr/>
        </p:nvSpPr>
        <p:spPr>
          <a:xfrm>
            <a:off x="350675" y="473450"/>
            <a:ext cx="3531600" cy="1047000"/>
          </a:xfrm>
          <a:prstGeom prst="roundRect">
            <a:avLst>
              <a:gd fmla="val 50000" name="adj"/>
            </a:avLst>
          </a:prstGeom>
          <a:solidFill>
            <a:srgbClr val="B1D7DC"/>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8" name="Google Shape;2388;p166"/>
          <p:cNvSpPr txBox="1"/>
          <p:nvPr>
            <p:ph idx="4294967295" type="body"/>
          </p:nvPr>
        </p:nvSpPr>
        <p:spPr>
          <a:xfrm>
            <a:off x="350675" y="1596975"/>
            <a:ext cx="4554300" cy="3378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b="1" lang="en-CA">
                <a:solidFill>
                  <a:schemeClr val="dk1"/>
                </a:solidFill>
                <a:latin typeface="Archivo"/>
                <a:ea typeface="Archivo"/>
                <a:cs typeface="Archivo"/>
                <a:sym typeface="Archivo"/>
              </a:rPr>
              <a:t>Mechanism</a:t>
            </a:r>
            <a:r>
              <a:rPr lang="en-CA">
                <a:solidFill>
                  <a:schemeClr val="dk1"/>
                </a:solidFill>
                <a:latin typeface="Archivo"/>
                <a:ea typeface="Archivo"/>
                <a:cs typeface="Archivo"/>
                <a:sym typeface="Archivo"/>
              </a:rPr>
              <a:t>:</a:t>
            </a:r>
            <a:endParaRPr>
              <a:latin typeface="Archivo"/>
              <a:ea typeface="Archivo"/>
              <a:cs typeface="Archivo"/>
              <a:sym typeface="Archivo"/>
            </a:endParaRPr>
          </a:p>
          <a:p>
            <a:pPr indent="-317500" lvl="0" marL="457200" rtl="0" algn="l">
              <a:lnSpc>
                <a:spcPct val="100000"/>
              </a:lnSpc>
              <a:spcBef>
                <a:spcPts val="0"/>
              </a:spcBef>
              <a:spcAft>
                <a:spcPts val="0"/>
              </a:spcAft>
              <a:buSzPts val="1400"/>
              <a:buFont typeface="Archivo"/>
              <a:buChar char="●"/>
            </a:pPr>
            <a:r>
              <a:rPr lang="en-CA">
                <a:solidFill>
                  <a:schemeClr val="dk1"/>
                </a:solidFill>
                <a:latin typeface="Archivo"/>
                <a:ea typeface="Archivo"/>
                <a:cs typeface="Archivo"/>
                <a:sym typeface="Archivo"/>
              </a:rPr>
              <a:t>Immune cells in sarcoids convert inactive vitamin D to its active form</a:t>
            </a:r>
            <a:r>
              <a:rPr baseline="30000" lang="en-CA">
                <a:latin typeface="Archivo"/>
                <a:ea typeface="Archivo"/>
                <a:cs typeface="Archivo"/>
                <a:sym typeface="Archivo"/>
              </a:rPr>
              <a:t>11</a:t>
            </a:r>
            <a:endParaRPr baseline="30000">
              <a:latin typeface="Archivo"/>
              <a:ea typeface="Archivo"/>
              <a:cs typeface="Archivo"/>
              <a:sym typeface="Archivo"/>
            </a:endParaRPr>
          </a:p>
          <a:p>
            <a:pPr indent="-317500" lvl="0" marL="457200" rtl="0" algn="l">
              <a:lnSpc>
                <a:spcPct val="100000"/>
              </a:lnSpc>
              <a:spcBef>
                <a:spcPts val="0"/>
              </a:spcBef>
              <a:spcAft>
                <a:spcPts val="0"/>
              </a:spcAft>
              <a:buSzPts val="1400"/>
              <a:buFont typeface="Archivo"/>
              <a:buChar char="●"/>
            </a:pPr>
            <a:r>
              <a:rPr lang="en-CA">
                <a:latin typeface="Archivo"/>
                <a:ea typeface="Archivo"/>
                <a:cs typeface="Archivo"/>
                <a:sym typeface="Archivo"/>
              </a:rPr>
              <a:t>This is an less regulated process than renal conversion</a:t>
            </a:r>
            <a:r>
              <a:rPr baseline="30000" lang="en-CA">
                <a:latin typeface="Archivo"/>
                <a:ea typeface="Archivo"/>
                <a:cs typeface="Archivo"/>
                <a:sym typeface="Archivo"/>
              </a:rPr>
              <a:t>11-13</a:t>
            </a:r>
            <a:endParaRPr baseline="30000">
              <a:latin typeface="Archivo"/>
              <a:ea typeface="Archivo"/>
              <a:cs typeface="Archivo"/>
              <a:sym typeface="Archivo"/>
            </a:endParaRPr>
          </a:p>
          <a:p>
            <a:pPr indent="-317500" lvl="0" marL="457200" rtl="0" algn="l">
              <a:lnSpc>
                <a:spcPct val="100000"/>
              </a:lnSpc>
              <a:spcBef>
                <a:spcPts val="0"/>
              </a:spcBef>
              <a:spcAft>
                <a:spcPts val="0"/>
              </a:spcAft>
              <a:buSzPts val="1400"/>
              <a:buFont typeface="Archivo"/>
              <a:buChar char="●"/>
            </a:pPr>
            <a:r>
              <a:rPr lang="en-CA">
                <a:latin typeface="Archivo"/>
                <a:ea typeface="Archivo"/>
                <a:cs typeface="Archivo"/>
                <a:sym typeface="Archivo"/>
              </a:rPr>
              <a:t>Acts as an immunomodulator, putting the breaks on the adaptive immune system</a:t>
            </a:r>
            <a:r>
              <a:rPr baseline="30000" lang="en-CA">
                <a:latin typeface="Archivo"/>
                <a:ea typeface="Archivo"/>
                <a:cs typeface="Archivo"/>
                <a:sym typeface="Archivo"/>
              </a:rPr>
              <a:t>11</a:t>
            </a:r>
            <a:endParaRPr baseline="30000">
              <a:latin typeface="Archivo"/>
              <a:ea typeface="Archivo"/>
              <a:cs typeface="Archivo"/>
              <a:sym typeface="Archivo"/>
            </a:endParaRPr>
          </a:p>
          <a:p>
            <a:pPr indent="-317500" lvl="0" marL="457200" rtl="0" algn="l">
              <a:lnSpc>
                <a:spcPct val="100000"/>
              </a:lnSpc>
              <a:spcBef>
                <a:spcPts val="0"/>
              </a:spcBef>
              <a:spcAft>
                <a:spcPts val="0"/>
              </a:spcAft>
              <a:buSzPts val="1400"/>
              <a:buFont typeface="Archivo"/>
              <a:buChar char="●"/>
            </a:pPr>
            <a:r>
              <a:rPr lang="en-CA">
                <a:latin typeface="Archivo"/>
                <a:ea typeface="Archivo"/>
                <a:cs typeface="Archivo"/>
                <a:sym typeface="Archivo"/>
              </a:rPr>
              <a:t>This could prevent excess inflammation</a:t>
            </a:r>
            <a:endParaRPr>
              <a:latin typeface="Archivo"/>
              <a:ea typeface="Archivo"/>
              <a:cs typeface="Archivo"/>
              <a:sym typeface="Archivo"/>
            </a:endParaRPr>
          </a:p>
          <a:p>
            <a:pPr indent="0" lvl="0" marL="0" rtl="0" algn="l">
              <a:lnSpc>
                <a:spcPct val="100000"/>
              </a:lnSpc>
              <a:spcBef>
                <a:spcPts val="0"/>
              </a:spcBef>
              <a:spcAft>
                <a:spcPts val="0"/>
              </a:spcAft>
              <a:buNone/>
            </a:pPr>
            <a:r>
              <a:t/>
            </a:r>
            <a:endParaRPr>
              <a:latin typeface="Archivo"/>
              <a:ea typeface="Archivo"/>
              <a:cs typeface="Archivo"/>
              <a:sym typeface="Archivo"/>
            </a:endParaRPr>
          </a:p>
          <a:p>
            <a:pPr indent="0" lvl="0" marL="0" rtl="0" algn="l">
              <a:spcBef>
                <a:spcPts val="0"/>
              </a:spcBef>
              <a:spcAft>
                <a:spcPts val="0"/>
              </a:spcAft>
              <a:buNone/>
            </a:pPr>
            <a:r>
              <a:rPr b="1" lang="en-CA">
                <a:solidFill>
                  <a:schemeClr val="dk1"/>
                </a:solidFill>
                <a:latin typeface="Archivo"/>
                <a:ea typeface="Archivo"/>
                <a:cs typeface="Archivo"/>
                <a:sym typeface="Archivo"/>
              </a:rPr>
              <a:t>Dangers</a:t>
            </a:r>
            <a:r>
              <a:rPr lang="en-CA">
                <a:solidFill>
                  <a:schemeClr val="dk1"/>
                </a:solidFill>
                <a:latin typeface="Archivo"/>
                <a:ea typeface="Archivo"/>
                <a:cs typeface="Archivo"/>
                <a:sym typeface="Archivo"/>
              </a:rPr>
              <a:t>:</a:t>
            </a:r>
            <a:endParaRPr>
              <a:solidFill>
                <a:schemeClr val="dk1"/>
              </a:solidFill>
              <a:latin typeface="Archivo"/>
              <a:ea typeface="Archivo"/>
              <a:cs typeface="Archivo"/>
              <a:sym typeface="Archivo"/>
            </a:endParaRPr>
          </a:p>
          <a:p>
            <a:pPr indent="-317500" lvl="0" marL="457200" rtl="0" algn="l">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Overproduction of vitamin D (calcitriol) in the body</a:t>
            </a:r>
            <a:r>
              <a:rPr baseline="30000" lang="en-CA">
                <a:solidFill>
                  <a:schemeClr val="dk1"/>
                </a:solidFill>
                <a:latin typeface="Archivo"/>
                <a:ea typeface="Archivo"/>
                <a:cs typeface="Archivo"/>
                <a:sym typeface="Archivo"/>
              </a:rPr>
              <a:t>11-13</a:t>
            </a:r>
            <a:endParaRPr baseline="30000">
              <a:solidFill>
                <a:schemeClr val="dk1"/>
              </a:solidFill>
              <a:latin typeface="Archivo"/>
              <a:ea typeface="Archivo"/>
              <a:cs typeface="Archivo"/>
              <a:sym typeface="Archivo"/>
            </a:endParaRPr>
          </a:p>
          <a:p>
            <a:pPr indent="-317500" lvl="0" marL="457200" rtl="0" algn="l">
              <a:spcBef>
                <a:spcPts val="0"/>
              </a:spcBef>
              <a:spcAft>
                <a:spcPts val="0"/>
              </a:spcAft>
              <a:buSzPts val="1400"/>
              <a:buFont typeface="Archivo"/>
              <a:buChar char="●"/>
            </a:pPr>
            <a:r>
              <a:rPr lang="en-CA">
                <a:latin typeface="Archivo"/>
                <a:ea typeface="Archivo"/>
                <a:cs typeface="Archivo"/>
                <a:sym typeface="Archivo"/>
              </a:rPr>
              <a:t>Can lead to weak bones (osteomalacia) due to calcium release from the bones</a:t>
            </a:r>
            <a:r>
              <a:rPr baseline="30000" lang="en-CA">
                <a:latin typeface="Archivo"/>
                <a:ea typeface="Archivo"/>
                <a:cs typeface="Archivo"/>
                <a:sym typeface="Archivo"/>
              </a:rPr>
              <a:t>13</a:t>
            </a:r>
            <a:endParaRPr baseline="30000">
              <a:latin typeface="Archivo"/>
              <a:ea typeface="Archivo"/>
              <a:cs typeface="Archivo"/>
              <a:sym typeface="Archivo"/>
            </a:endParaRPr>
          </a:p>
        </p:txBody>
      </p:sp>
      <p:sp>
        <p:nvSpPr>
          <p:cNvPr id="2389" name="Google Shape;2389;p166"/>
          <p:cNvSpPr txBox="1"/>
          <p:nvPr>
            <p:ph type="title"/>
          </p:nvPr>
        </p:nvSpPr>
        <p:spPr>
          <a:xfrm>
            <a:off x="600425" y="590000"/>
            <a:ext cx="3032100" cy="813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CA" sz="3000">
                <a:latin typeface="Archivo SemiBold"/>
                <a:ea typeface="Archivo SemiBold"/>
                <a:cs typeface="Archivo SemiBold"/>
                <a:sym typeface="Archivo SemiBold"/>
              </a:rPr>
              <a:t>Vitamin D</a:t>
            </a:r>
            <a:endParaRPr sz="3000">
              <a:latin typeface="Archivo SemiBold"/>
              <a:ea typeface="Archivo SemiBold"/>
              <a:cs typeface="Archivo SemiBold"/>
              <a:sym typeface="Archivo SemiBold"/>
            </a:endParaRPr>
          </a:p>
          <a:p>
            <a:pPr indent="0" lvl="0" marL="0" rtl="0" algn="ctr">
              <a:lnSpc>
                <a:spcPct val="100000"/>
              </a:lnSpc>
              <a:spcBef>
                <a:spcPts val="0"/>
              </a:spcBef>
              <a:spcAft>
                <a:spcPts val="0"/>
              </a:spcAft>
              <a:buSzPts val="3000"/>
              <a:buNone/>
            </a:pPr>
            <a:r>
              <a:rPr lang="en-CA" sz="3000">
                <a:latin typeface="Archivo SemiBold"/>
                <a:ea typeface="Archivo SemiBold"/>
                <a:cs typeface="Archivo SemiBold"/>
                <a:sym typeface="Archivo SemiBold"/>
              </a:rPr>
              <a:t>Dysregulation </a:t>
            </a:r>
            <a:endParaRPr sz="3000">
              <a:latin typeface="Archivo SemiBold"/>
              <a:ea typeface="Archivo SemiBold"/>
              <a:cs typeface="Archivo SemiBold"/>
              <a:sym typeface="Archivo SemiBold"/>
            </a:endParaRPr>
          </a:p>
        </p:txBody>
      </p:sp>
      <p:sp>
        <p:nvSpPr>
          <p:cNvPr id="2390" name="Google Shape;2390;p166"/>
          <p:cNvSpPr txBox="1"/>
          <p:nvPr/>
        </p:nvSpPr>
        <p:spPr>
          <a:xfrm>
            <a:off x="5141325" y="2598100"/>
            <a:ext cx="3531600" cy="2328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00"/>
              <a:buFont typeface="Raleway"/>
              <a:buNone/>
            </a:pPr>
            <a:r>
              <a:rPr b="1" i="0" lang="en-CA" sz="1600" u="none" cap="none" strike="noStrike">
                <a:solidFill>
                  <a:schemeClr val="dk1"/>
                </a:solidFill>
                <a:latin typeface="Archivo"/>
                <a:ea typeface="Archivo"/>
                <a:cs typeface="Archivo"/>
                <a:sym typeface="Archivo"/>
              </a:rPr>
              <a:t>Course Callout</a:t>
            </a:r>
            <a:endParaRPr sz="1600">
              <a:latin typeface="Archivo"/>
              <a:ea typeface="Archivo"/>
              <a:cs typeface="Archivo"/>
              <a:sym typeface="Archivo"/>
            </a:endParaRPr>
          </a:p>
          <a:p>
            <a:pPr indent="0" lvl="0" marL="165100" marR="0" rtl="0" algn="ctr">
              <a:lnSpc>
                <a:spcPct val="100000"/>
              </a:lnSpc>
              <a:spcBef>
                <a:spcPts val="0"/>
              </a:spcBef>
              <a:spcAft>
                <a:spcPts val="0"/>
              </a:spcAft>
              <a:buClr>
                <a:schemeClr val="dk1"/>
              </a:buClr>
              <a:buSzPts val="1000"/>
              <a:buFont typeface="Raleway"/>
              <a:buNone/>
            </a:pPr>
            <a:r>
              <a:t/>
            </a:r>
            <a:endParaRPr b="1" i="0" sz="600" u="none" cap="none" strike="noStrike">
              <a:solidFill>
                <a:schemeClr val="dk1"/>
              </a:solidFill>
              <a:latin typeface="Archivo"/>
              <a:ea typeface="Archivo"/>
              <a:cs typeface="Archivo"/>
              <a:sym typeface="Archivo"/>
            </a:endParaRPr>
          </a:p>
          <a:p>
            <a:pPr indent="0" lvl="0" marL="165100" marR="0" rtl="0" algn="ctr">
              <a:lnSpc>
                <a:spcPct val="100000"/>
              </a:lnSpc>
              <a:spcBef>
                <a:spcPts val="0"/>
              </a:spcBef>
              <a:spcAft>
                <a:spcPts val="0"/>
              </a:spcAft>
              <a:buClr>
                <a:schemeClr val="dk1"/>
              </a:buClr>
              <a:buSzPts val="1000"/>
              <a:buFont typeface="Raleway"/>
              <a:buNone/>
            </a:pPr>
            <a:r>
              <a:rPr lang="en-CA">
                <a:solidFill>
                  <a:srgbClr val="434343"/>
                </a:solidFill>
                <a:latin typeface="Archivo"/>
                <a:ea typeface="Archivo"/>
                <a:cs typeface="Archivo"/>
                <a:sym typeface="Archivo"/>
              </a:rPr>
              <a:t>Vitamin D is normally activated in the kidneys, not by the immune system! Recall that in the kidney, there are negative feedback loops to prevent too much synthesis. But in sarcoids, synthesis is promoted by IFN-gamma, meaning that as long as there are immune cells, it is produced.</a:t>
            </a:r>
            <a:endParaRPr i="0" u="none" cap="none" strike="noStrike">
              <a:solidFill>
                <a:schemeClr val="dk1"/>
              </a:solidFill>
              <a:latin typeface="Archivo"/>
              <a:ea typeface="Archivo"/>
              <a:cs typeface="Archivo"/>
              <a:sym typeface="Archivo"/>
            </a:endParaRPr>
          </a:p>
        </p:txBody>
      </p:sp>
      <p:pic>
        <p:nvPicPr>
          <p:cNvPr id="2391" name="Google Shape;2391;p166"/>
          <p:cNvPicPr preferRelativeResize="0"/>
          <p:nvPr/>
        </p:nvPicPr>
        <p:blipFill>
          <a:blip r:embed="rId3">
            <a:alphaModFix/>
          </a:blip>
          <a:stretch>
            <a:fillRect/>
          </a:stretch>
        </p:blipFill>
        <p:spPr>
          <a:xfrm>
            <a:off x="5757739" y="743426"/>
            <a:ext cx="2463225" cy="1854674"/>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5" name="Shape 2395"/>
        <p:cNvGrpSpPr/>
        <p:nvPr/>
      </p:nvGrpSpPr>
      <p:grpSpPr>
        <a:xfrm>
          <a:off x="0" y="0"/>
          <a:ext cx="0" cy="0"/>
          <a:chOff x="0" y="0"/>
          <a:chExt cx="0" cy="0"/>
        </a:xfrm>
      </p:grpSpPr>
      <p:sp>
        <p:nvSpPr>
          <p:cNvPr id="2396" name="Google Shape;2396;p167"/>
          <p:cNvSpPr txBox="1"/>
          <p:nvPr/>
        </p:nvSpPr>
        <p:spPr>
          <a:xfrm>
            <a:off x="601975" y="1818675"/>
            <a:ext cx="6979500" cy="213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CA" sz="1600">
                <a:solidFill>
                  <a:schemeClr val="dk1"/>
                </a:solidFill>
                <a:latin typeface="Archivo"/>
                <a:ea typeface="Archivo"/>
                <a:cs typeface="Archivo"/>
                <a:sym typeface="Archivo"/>
              </a:rPr>
              <a:t>As their doctor, which would not be a consequence of hypercalcemia?</a:t>
            </a:r>
            <a:endParaRPr b="1" sz="1600">
              <a:solidFill>
                <a:schemeClr val="dk1"/>
              </a:solidFill>
              <a:latin typeface="Archivo"/>
              <a:ea typeface="Archivo"/>
              <a:cs typeface="Archivo"/>
              <a:sym typeface="Archivo"/>
            </a:endParaRPr>
          </a:p>
          <a:p>
            <a:pPr indent="0" lvl="0" marL="0" rtl="0" algn="l">
              <a:spcBef>
                <a:spcPts val="0"/>
              </a:spcBef>
              <a:spcAft>
                <a:spcPts val="0"/>
              </a:spcAft>
              <a:buNone/>
            </a:pPr>
            <a:r>
              <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rgbClr val="EE4036"/>
                </a:solidFill>
                <a:latin typeface="Archivo"/>
                <a:ea typeface="Archivo"/>
                <a:cs typeface="Archivo"/>
                <a:sym typeface="Archivo"/>
                <a:hlinkClick action="ppaction://hlinkshowjump?jump=nextslide">
                  <a:extLst>
                    <a:ext uri="{A12FA001-AC4F-418D-AE19-62706E023703}">
                      <ahyp:hlinkClr val="tx"/>
                    </a:ext>
                  </a:extLst>
                </a:hlinkClick>
              </a:rPr>
              <a:t>A)</a:t>
            </a:r>
            <a:r>
              <a:rPr lang="en-CA" sz="1600">
                <a:solidFill>
                  <a:srgbClr val="EE4036"/>
                </a:solidFill>
                <a:latin typeface="Archivo"/>
                <a:ea typeface="Archivo"/>
                <a:cs typeface="Archivo"/>
                <a:sym typeface="Archivo"/>
              </a:rPr>
              <a:t> </a:t>
            </a:r>
            <a:r>
              <a:rPr lang="en-CA" sz="1600">
                <a:solidFill>
                  <a:schemeClr val="dk1"/>
                </a:solidFill>
                <a:latin typeface="Archivo"/>
                <a:ea typeface="Archivo"/>
                <a:cs typeface="Archivo"/>
                <a:sym typeface="Archivo"/>
              </a:rPr>
              <a:t>Hypoglycemia </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rgbClr val="EE4036"/>
                </a:solidFill>
                <a:latin typeface="Archivo"/>
                <a:ea typeface="Archivo"/>
                <a:cs typeface="Archivo"/>
                <a:sym typeface="Archivo"/>
                <a:hlinkClick action="ppaction://hlinksldjump" r:id="rId3">
                  <a:extLst>
                    <a:ext uri="{A12FA001-AC4F-418D-AE19-62706E023703}">
                      <ahyp:hlinkClr val="tx"/>
                    </a:ext>
                  </a:extLst>
                </a:hlinkClick>
              </a:rPr>
              <a:t>B)</a:t>
            </a:r>
            <a:r>
              <a:rPr lang="en-CA" sz="1600">
                <a:solidFill>
                  <a:srgbClr val="EE4036"/>
                </a:solidFill>
                <a:latin typeface="Archivo"/>
                <a:ea typeface="Archivo"/>
                <a:cs typeface="Archivo"/>
                <a:sym typeface="Archivo"/>
              </a:rPr>
              <a:t> </a:t>
            </a:r>
            <a:r>
              <a:rPr lang="en-CA" sz="1600">
                <a:solidFill>
                  <a:schemeClr val="dk1"/>
                </a:solidFill>
                <a:latin typeface="Archivo"/>
                <a:ea typeface="Archivo"/>
                <a:cs typeface="Archivo"/>
                <a:sym typeface="Archivo"/>
              </a:rPr>
              <a:t>Brittle bones</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rgbClr val="EE4036"/>
                </a:solidFill>
                <a:latin typeface="Archivo"/>
                <a:ea typeface="Archivo"/>
                <a:cs typeface="Archivo"/>
                <a:sym typeface="Archivo"/>
                <a:hlinkClick action="ppaction://hlinksldjump" r:id="rId4">
                  <a:extLst>
                    <a:ext uri="{A12FA001-AC4F-418D-AE19-62706E023703}">
                      <ahyp:hlinkClr val="tx"/>
                    </a:ext>
                  </a:extLst>
                </a:hlinkClick>
              </a:rPr>
              <a:t>C)</a:t>
            </a:r>
            <a:r>
              <a:rPr lang="en-CA" sz="1600">
                <a:solidFill>
                  <a:schemeClr val="dk1"/>
                </a:solidFill>
                <a:latin typeface="Archivo"/>
                <a:ea typeface="Archivo"/>
                <a:cs typeface="Archivo"/>
                <a:sym typeface="Archivo"/>
              </a:rPr>
              <a:t> Increased risk of kidney stones</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rgbClr val="EE4036"/>
                </a:solidFill>
                <a:latin typeface="Archivo"/>
                <a:ea typeface="Archivo"/>
                <a:cs typeface="Archivo"/>
                <a:sym typeface="Archivo"/>
                <a:hlinkClick action="ppaction://hlinksldjump" r:id="rId5">
                  <a:extLst>
                    <a:ext uri="{A12FA001-AC4F-418D-AE19-62706E023703}">
                      <ahyp:hlinkClr val="tx"/>
                    </a:ext>
                  </a:extLst>
                </a:hlinkClick>
              </a:rPr>
              <a:t>D)</a:t>
            </a:r>
            <a:r>
              <a:rPr lang="en-CA" sz="1600">
                <a:solidFill>
                  <a:schemeClr val="dk1"/>
                </a:solidFill>
                <a:latin typeface="Archivo"/>
                <a:ea typeface="Archivo"/>
                <a:cs typeface="Archivo"/>
                <a:sym typeface="Archivo"/>
              </a:rPr>
              <a:t> Reduced PTH in the blood</a:t>
            </a:r>
            <a:endParaRPr sz="1600">
              <a:solidFill>
                <a:schemeClr val="dk1"/>
              </a:solidFill>
              <a:latin typeface="Archivo"/>
              <a:ea typeface="Archivo"/>
              <a:cs typeface="Archivo"/>
              <a:sym typeface="Archivo"/>
            </a:endParaRPr>
          </a:p>
        </p:txBody>
      </p:sp>
      <p:sp>
        <p:nvSpPr>
          <p:cNvPr id="2397" name="Google Shape;2397;p167"/>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rgbClr val="191919"/>
                </a:solidFill>
                <a:latin typeface="Archivo"/>
                <a:ea typeface="Archivo"/>
                <a:cs typeface="Archivo"/>
                <a:sym typeface="Archivo"/>
              </a:rPr>
              <a:t>Test Your Knowledge!</a:t>
            </a:r>
            <a:endParaRPr>
              <a:solidFill>
                <a:srgbClr val="191919"/>
              </a:solidFill>
              <a:latin typeface="Archivo"/>
              <a:ea typeface="Archivo"/>
              <a:cs typeface="Archivo"/>
              <a:sym typeface="Archivo"/>
            </a:endParaRPr>
          </a:p>
        </p:txBody>
      </p:sp>
      <p:sp>
        <p:nvSpPr>
          <p:cNvPr id="2398" name="Google Shape;2398;p167"/>
          <p:cNvSpPr txBox="1"/>
          <p:nvPr>
            <p:ph type="title"/>
          </p:nvPr>
        </p:nvSpPr>
        <p:spPr>
          <a:xfrm>
            <a:off x="4085950" y="390000"/>
            <a:ext cx="4364700" cy="572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CA" sz="3000">
                <a:latin typeface="Archivo SemiBold"/>
                <a:ea typeface="Archivo SemiBold"/>
                <a:cs typeface="Archivo SemiBold"/>
                <a:sym typeface="Archivo SemiBold"/>
              </a:rPr>
              <a:t>Hypercalcemia</a:t>
            </a:r>
            <a:endParaRPr sz="3000">
              <a:latin typeface="Archivo SemiBold"/>
              <a:ea typeface="Archivo SemiBold"/>
              <a:cs typeface="Archivo SemiBold"/>
              <a:sym typeface="Archivo SemiBold"/>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2" name="Shape 2402"/>
        <p:cNvGrpSpPr/>
        <p:nvPr/>
      </p:nvGrpSpPr>
      <p:grpSpPr>
        <a:xfrm>
          <a:off x="0" y="0"/>
          <a:ext cx="0" cy="0"/>
          <a:chOff x="0" y="0"/>
          <a:chExt cx="0" cy="0"/>
        </a:xfrm>
      </p:grpSpPr>
      <p:sp>
        <p:nvSpPr>
          <p:cNvPr id="2403" name="Google Shape;2403;p168"/>
          <p:cNvSpPr txBox="1"/>
          <p:nvPr/>
        </p:nvSpPr>
        <p:spPr>
          <a:xfrm>
            <a:off x="2773525" y="1250625"/>
            <a:ext cx="5965200" cy="309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CA" sz="1600">
                <a:solidFill>
                  <a:schemeClr val="dk1"/>
                </a:solidFill>
                <a:latin typeface="Archivo"/>
                <a:ea typeface="Archivo"/>
                <a:cs typeface="Archivo"/>
                <a:sym typeface="Archivo"/>
              </a:rPr>
              <a:t>As their doctor, which would not be a consequence of hypercalcemia?</a:t>
            </a:r>
            <a:endParaRPr sz="1600">
              <a:solidFill>
                <a:schemeClr val="dk1"/>
              </a:solidFill>
              <a:latin typeface="Archivo"/>
              <a:ea typeface="Archivo"/>
              <a:cs typeface="Archivo"/>
              <a:sym typeface="Archivo"/>
            </a:endParaRPr>
          </a:p>
          <a:p>
            <a:pPr indent="0" lvl="0" marL="0" rtl="0" algn="l">
              <a:spcBef>
                <a:spcPts val="0"/>
              </a:spcBef>
              <a:spcAft>
                <a:spcPts val="0"/>
              </a:spcAft>
              <a:buNone/>
            </a:pPr>
            <a:r>
              <a:t/>
            </a:r>
            <a:endParaRPr sz="1600">
              <a:solidFill>
                <a:schemeClr val="dk1"/>
              </a:solidFill>
              <a:latin typeface="Archivo"/>
              <a:ea typeface="Archivo"/>
              <a:cs typeface="Archivo"/>
              <a:sym typeface="Archivo"/>
            </a:endParaRPr>
          </a:p>
          <a:p>
            <a:pPr indent="0" lvl="0" marL="0" rtl="0" algn="l">
              <a:spcBef>
                <a:spcPts val="0"/>
              </a:spcBef>
              <a:spcAft>
                <a:spcPts val="0"/>
              </a:spcAft>
              <a:buNone/>
            </a:pPr>
            <a:r>
              <a:rPr lang="en-CA" sz="1600">
                <a:solidFill>
                  <a:schemeClr val="dk1"/>
                </a:solidFill>
                <a:latin typeface="Archivo"/>
                <a:ea typeface="Archivo"/>
                <a:cs typeface="Archivo"/>
                <a:sym typeface="Archivo"/>
              </a:rPr>
              <a:t>Since calcium is being released from the bones, its natural that the bones will be weak. </a:t>
            </a:r>
            <a:endParaRPr sz="1600">
              <a:solidFill>
                <a:schemeClr val="dk1"/>
              </a:solidFill>
              <a:latin typeface="Archivo"/>
              <a:ea typeface="Archivo"/>
              <a:cs typeface="Archivo"/>
              <a:sym typeface="Archivo"/>
            </a:endParaRPr>
          </a:p>
          <a:p>
            <a:pPr indent="0" lvl="0" marL="0" rtl="0" algn="l">
              <a:spcBef>
                <a:spcPts val="0"/>
              </a:spcBef>
              <a:spcAft>
                <a:spcPts val="0"/>
              </a:spcAft>
              <a:buNone/>
            </a:pPr>
            <a:r>
              <a:t/>
            </a:r>
            <a:endParaRPr sz="1600">
              <a:solidFill>
                <a:schemeClr val="dk1"/>
              </a:solidFill>
              <a:latin typeface="Archivo"/>
              <a:ea typeface="Archivo"/>
              <a:cs typeface="Archivo"/>
              <a:sym typeface="Archivo"/>
            </a:endParaRPr>
          </a:p>
          <a:p>
            <a:pPr indent="0" lvl="0" marL="0" rtl="0" algn="l">
              <a:spcBef>
                <a:spcPts val="0"/>
              </a:spcBef>
              <a:spcAft>
                <a:spcPts val="0"/>
              </a:spcAft>
              <a:buNone/>
            </a:pPr>
            <a:r>
              <a:rPr lang="en-CA" sz="1600">
                <a:solidFill>
                  <a:schemeClr val="dk1"/>
                </a:solidFill>
                <a:latin typeface="Archivo"/>
                <a:ea typeface="Archivo"/>
                <a:cs typeface="Archivo"/>
                <a:sym typeface="Archivo"/>
              </a:rPr>
              <a:t>Blood is filtered by the kidneys, and so the excess calcium in the blood will lead to hypercalciuria, potentially forming kidney stones.</a:t>
            </a:r>
            <a:endParaRPr sz="1600">
              <a:solidFill>
                <a:schemeClr val="dk1"/>
              </a:solidFill>
              <a:latin typeface="Archivo"/>
              <a:ea typeface="Archivo"/>
              <a:cs typeface="Archivo"/>
              <a:sym typeface="Archivo"/>
            </a:endParaRPr>
          </a:p>
          <a:p>
            <a:pPr indent="0" lvl="0" marL="0" rtl="0" algn="l">
              <a:spcBef>
                <a:spcPts val="0"/>
              </a:spcBef>
              <a:spcAft>
                <a:spcPts val="0"/>
              </a:spcAft>
              <a:buNone/>
            </a:pPr>
            <a:r>
              <a:t/>
            </a:r>
            <a:endParaRPr sz="1600">
              <a:solidFill>
                <a:schemeClr val="dk1"/>
              </a:solidFill>
              <a:latin typeface="Archivo"/>
              <a:ea typeface="Archivo"/>
              <a:cs typeface="Archivo"/>
              <a:sym typeface="Archivo"/>
            </a:endParaRPr>
          </a:p>
          <a:p>
            <a:pPr indent="0" lvl="0" marL="0" rtl="0" algn="l">
              <a:spcBef>
                <a:spcPts val="0"/>
              </a:spcBef>
              <a:spcAft>
                <a:spcPts val="0"/>
              </a:spcAft>
              <a:buNone/>
            </a:pPr>
            <a:r>
              <a:rPr lang="en-CA" sz="1600">
                <a:solidFill>
                  <a:schemeClr val="dk1"/>
                </a:solidFill>
                <a:latin typeface="Archivo"/>
                <a:ea typeface="Archivo"/>
                <a:cs typeface="Archivo"/>
                <a:sym typeface="Archivo"/>
              </a:rPr>
              <a:t>Increased vitamin D levels is the cause of the hypercalcemia, leading to increased PTH in the blood.</a:t>
            </a:r>
            <a:endParaRPr sz="1600">
              <a:solidFill>
                <a:schemeClr val="dk1"/>
              </a:solidFill>
              <a:latin typeface="Archivo"/>
              <a:ea typeface="Archivo"/>
              <a:cs typeface="Archivo"/>
              <a:sym typeface="Archivo"/>
            </a:endParaRPr>
          </a:p>
        </p:txBody>
      </p:sp>
      <p:sp>
        <p:nvSpPr>
          <p:cNvPr id="2404" name="Google Shape;2404;p168"/>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CA" sz="2800" u="none" cap="none" strike="noStrike">
                <a:solidFill>
                  <a:srgbClr val="191919"/>
                </a:solidFill>
                <a:latin typeface="Archivo"/>
                <a:ea typeface="Archivo"/>
                <a:cs typeface="Archivo"/>
                <a:sym typeface="Archivo"/>
              </a:rPr>
              <a:t>Correct Answer!</a:t>
            </a:r>
            <a:endParaRPr>
              <a:solidFill>
                <a:srgbClr val="191919"/>
              </a:solidFill>
              <a:latin typeface="Archivo"/>
              <a:ea typeface="Archivo"/>
              <a:cs typeface="Archivo"/>
              <a:sym typeface="Archivo"/>
            </a:endParaRPr>
          </a:p>
        </p:txBody>
      </p:sp>
      <p:pic>
        <p:nvPicPr>
          <p:cNvPr id="2405" name="Google Shape;2405;p168"/>
          <p:cNvPicPr preferRelativeResize="0"/>
          <p:nvPr/>
        </p:nvPicPr>
        <p:blipFill>
          <a:blip r:embed="rId3">
            <a:alphaModFix/>
          </a:blip>
          <a:stretch>
            <a:fillRect/>
          </a:stretch>
        </p:blipFill>
        <p:spPr>
          <a:xfrm>
            <a:off x="601975" y="1250625"/>
            <a:ext cx="1880975" cy="3637774"/>
          </a:xfrm>
          <a:prstGeom prst="rect">
            <a:avLst/>
          </a:prstGeom>
          <a:noFill/>
          <a:ln cap="flat" cmpd="sng" w="19050">
            <a:solidFill>
              <a:srgbClr val="4F1C1C"/>
            </a:solidFill>
            <a:prstDash val="solid"/>
            <a:round/>
            <a:headEnd len="sm" w="sm" type="none"/>
            <a:tailEnd len="sm" w="sm" type="none"/>
          </a:ln>
        </p:spPr>
      </p:pic>
      <p:sp>
        <p:nvSpPr>
          <p:cNvPr id="2406" name="Google Shape;2406;p168"/>
          <p:cNvSpPr txBox="1"/>
          <p:nvPr>
            <p:ph type="title"/>
          </p:nvPr>
        </p:nvSpPr>
        <p:spPr>
          <a:xfrm>
            <a:off x="4085950" y="390000"/>
            <a:ext cx="4364700" cy="572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CA" sz="3000">
                <a:latin typeface="Archivo SemiBold"/>
                <a:ea typeface="Archivo SemiBold"/>
                <a:cs typeface="Archivo SemiBold"/>
                <a:sym typeface="Archivo SemiBold"/>
              </a:rPr>
              <a:t>Hypercalcemia</a:t>
            </a:r>
            <a:endParaRPr sz="3000">
              <a:latin typeface="Archivo SemiBold"/>
              <a:ea typeface="Archivo SemiBold"/>
              <a:cs typeface="Archivo SemiBold"/>
              <a:sym typeface="Archivo SemiBold"/>
            </a:endParaRPr>
          </a:p>
        </p:txBody>
      </p:sp>
      <p:sp>
        <p:nvSpPr>
          <p:cNvPr id="2407" name="Google Shape;2407;p168"/>
          <p:cNvSpPr txBox="1"/>
          <p:nvPr/>
        </p:nvSpPr>
        <p:spPr>
          <a:xfrm>
            <a:off x="6410175" y="4387625"/>
            <a:ext cx="21174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CA" sz="2000" u="sng">
                <a:solidFill>
                  <a:srgbClr val="ED1D36"/>
                </a:solidFill>
                <a:latin typeface="Archivo"/>
                <a:ea typeface="Archivo"/>
                <a:cs typeface="Archivo"/>
                <a:sym typeface="Archivo"/>
                <a:hlinkClick action="ppaction://hlinksldjump" r:id="rId4">
                  <a:extLst>
                    <a:ext uri="{A12FA001-AC4F-418D-AE19-62706E023703}">
                      <ahyp:hlinkClr val="tx"/>
                    </a:ext>
                  </a:extLst>
                </a:hlinkClick>
              </a:rPr>
              <a:t>Return to menu</a:t>
            </a:r>
            <a:endParaRPr b="1" sz="2000">
              <a:solidFill>
                <a:srgbClr val="ED1D36"/>
              </a:solidFill>
              <a:latin typeface="Archivo"/>
              <a:ea typeface="Archivo"/>
              <a:cs typeface="Archivo"/>
              <a:sym typeface="Archivo"/>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1" name="Shape 2411"/>
        <p:cNvGrpSpPr/>
        <p:nvPr/>
      </p:nvGrpSpPr>
      <p:grpSpPr>
        <a:xfrm>
          <a:off x="0" y="0"/>
          <a:ext cx="0" cy="0"/>
          <a:chOff x="0" y="0"/>
          <a:chExt cx="0" cy="0"/>
        </a:xfrm>
      </p:grpSpPr>
      <p:sp>
        <p:nvSpPr>
          <p:cNvPr id="2412" name="Google Shape;2412;p169"/>
          <p:cNvSpPr/>
          <p:nvPr/>
        </p:nvSpPr>
        <p:spPr>
          <a:xfrm>
            <a:off x="601975" y="341350"/>
            <a:ext cx="3338700" cy="669900"/>
          </a:xfrm>
          <a:prstGeom prst="roundRect">
            <a:avLst>
              <a:gd fmla="val 16667" name="adj"/>
            </a:avLst>
          </a:prstGeom>
          <a:solidFill>
            <a:srgbClr val="F7596C"/>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rgbClr val="191919"/>
                </a:solidFill>
                <a:latin typeface="Archivo"/>
                <a:ea typeface="Archivo"/>
                <a:cs typeface="Archivo"/>
                <a:sym typeface="Archivo"/>
              </a:rPr>
              <a:t>Incorrect Answer!</a:t>
            </a:r>
            <a:endParaRPr>
              <a:solidFill>
                <a:srgbClr val="191919"/>
              </a:solidFill>
              <a:latin typeface="Archivo"/>
              <a:ea typeface="Archivo"/>
              <a:cs typeface="Archivo"/>
              <a:sym typeface="Archivo"/>
            </a:endParaRPr>
          </a:p>
        </p:txBody>
      </p:sp>
      <p:sp>
        <p:nvSpPr>
          <p:cNvPr id="2413" name="Google Shape;2413;p169"/>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414" name="Google Shape;2414;p169"/>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rgbClr val="ED1D36"/>
                </a:solidFill>
                <a:latin typeface="Archivo"/>
                <a:ea typeface="Archivo"/>
                <a:cs typeface="Archivo"/>
                <a:sym typeface="Archivo"/>
                <a:hlinkClick action="ppaction://hlinksldjump" r:id="rId3">
                  <a:extLst>
                    <a:ext uri="{A12FA001-AC4F-418D-AE19-62706E023703}">
                      <ahyp:hlinkClr val="tx"/>
                    </a:ext>
                  </a:extLst>
                </a:hlinkClick>
              </a:rPr>
              <a:t>Return to </a:t>
            </a:r>
            <a:r>
              <a:rPr b="1" lang="en-CA" sz="2000" u="sng">
                <a:solidFill>
                  <a:srgbClr val="ED1D36"/>
                </a:solidFill>
                <a:latin typeface="Archivo"/>
                <a:ea typeface="Archivo"/>
                <a:cs typeface="Archivo"/>
                <a:sym typeface="Archivo"/>
                <a:hlinkClick action="ppaction://hlinksldjump" r:id="rId4">
                  <a:extLst>
                    <a:ext uri="{A12FA001-AC4F-418D-AE19-62706E023703}">
                      <ahyp:hlinkClr val="tx"/>
                    </a:ext>
                  </a:extLst>
                </a:hlinkClick>
              </a:rPr>
              <a:t>q</a:t>
            </a:r>
            <a:r>
              <a:rPr b="1" i="0" lang="en-CA" sz="2000" u="sng" cap="none" strike="noStrike">
                <a:solidFill>
                  <a:srgbClr val="ED1D36"/>
                </a:solidFill>
                <a:latin typeface="Archivo"/>
                <a:ea typeface="Archivo"/>
                <a:cs typeface="Archivo"/>
                <a:sym typeface="Archivo"/>
                <a:hlinkClick action="ppaction://hlinksldjump" r:id="rId5">
                  <a:extLst>
                    <a:ext uri="{A12FA001-AC4F-418D-AE19-62706E023703}">
                      <ahyp:hlinkClr val="tx"/>
                    </a:ext>
                  </a:extLst>
                </a:hlinkClick>
              </a:rPr>
              <a:t>uestion</a:t>
            </a:r>
            <a:endParaRPr b="1" i="0" sz="2000" u="none" cap="none" strike="noStrike">
              <a:solidFill>
                <a:srgbClr val="ED1D36"/>
              </a:solidFill>
              <a:latin typeface="Archivo"/>
              <a:ea typeface="Archivo"/>
              <a:cs typeface="Archivo"/>
              <a:sym typeface="Archivo"/>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8" name="Shape 2418"/>
        <p:cNvGrpSpPr/>
        <p:nvPr/>
      </p:nvGrpSpPr>
      <p:grpSpPr>
        <a:xfrm>
          <a:off x="0" y="0"/>
          <a:ext cx="0" cy="0"/>
          <a:chOff x="0" y="0"/>
          <a:chExt cx="0" cy="0"/>
        </a:xfrm>
      </p:grpSpPr>
      <p:sp>
        <p:nvSpPr>
          <p:cNvPr id="2419" name="Google Shape;2419;p170"/>
          <p:cNvSpPr/>
          <p:nvPr/>
        </p:nvSpPr>
        <p:spPr>
          <a:xfrm>
            <a:off x="5243529" y="515285"/>
            <a:ext cx="3646800" cy="4020300"/>
          </a:xfrm>
          <a:prstGeom prst="roundRect">
            <a:avLst>
              <a:gd fmla="val 16667" name="adj"/>
            </a:avLst>
          </a:prstGeom>
          <a:solidFill>
            <a:srgbClr val="A4F6BD"/>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2420" name="Google Shape;2420;p170"/>
          <p:cNvSpPr/>
          <p:nvPr/>
        </p:nvSpPr>
        <p:spPr>
          <a:xfrm>
            <a:off x="713100" y="473450"/>
            <a:ext cx="3278700" cy="934200"/>
          </a:xfrm>
          <a:prstGeom prst="roundRect">
            <a:avLst>
              <a:gd fmla="val 50000" name="adj"/>
            </a:avLst>
          </a:prstGeom>
          <a:solidFill>
            <a:srgbClr val="B1D7DC"/>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1" name="Google Shape;2421;p170"/>
          <p:cNvSpPr txBox="1"/>
          <p:nvPr>
            <p:ph idx="4294967295" type="body"/>
          </p:nvPr>
        </p:nvSpPr>
        <p:spPr>
          <a:xfrm>
            <a:off x="713100" y="1869850"/>
            <a:ext cx="4281600" cy="2552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b="1" lang="en-CA">
                <a:solidFill>
                  <a:schemeClr val="dk1"/>
                </a:solidFill>
                <a:latin typeface="Archivo"/>
                <a:ea typeface="Archivo"/>
                <a:cs typeface="Archivo"/>
                <a:sym typeface="Archivo"/>
              </a:rPr>
              <a:t>Mechanism</a:t>
            </a:r>
            <a:r>
              <a:rPr lang="en-CA">
                <a:solidFill>
                  <a:schemeClr val="dk1"/>
                </a:solidFill>
                <a:latin typeface="Archivo"/>
                <a:ea typeface="Archivo"/>
                <a:cs typeface="Archivo"/>
                <a:sym typeface="Archivo"/>
              </a:rPr>
              <a:t>:</a:t>
            </a:r>
            <a:endParaRPr>
              <a:latin typeface="Archivo"/>
              <a:ea typeface="Archivo"/>
              <a:cs typeface="Archivo"/>
              <a:sym typeface="Archivo"/>
            </a:endParaRPr>
          </a:p>
          <a:p>
            <a:pPr indent="-317500" lvl="0" marL="457200" rtl="0" algn="l">
              <a:lnSpc>
                <a:spcPct val="100000"/>
              </a:lnSpc>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Sarcoidosis may rarely appear in the GI tract</a:t>
            </a:r>
            <a:r>
              <a:rPr baseline="30000" lang="en-CA">
                <a:solidFill>
                  <a:schemeClr val="dk1"/>
                </a:solidFill>
                <a:latin typeface="Archivo"/>
                <a:ea typeface="Archivo"/>
                <a:cs typeface="Archivo"/>
                <a:sym typeface="Archivo"/>
              </a:rPr>
              <a:t>15</a:t>
            </a:r>
            <a:endParaRPr baseline="30000">
              <a:solidFill>
                <a:schemeClr val="dk1"/>
              </a:solidFill>
              <a:latin typeface="Archivo"/>
              <a:ea typeface="Archivo"/>
              <a:cs typeface="Archivo"/>
              <a:sym typeface="Archivo"/>
            </a:endParaRPr>
          </a:p>
          <a:p>
            <a:pPr indent="-317500" lvl="0" marL="457200" rtl="0" algn="l">
              <a:lnSpc>
                <a:spcPct val="100000"/>
              </a:lnSpc>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Sarcoids in the stomach wall disrupt release of intrinsic factor</a:t>
            </a:r>
            <a:r>
              <a:rPr baseline="30000" lang="en-CA">
                <a:solidFill>
                  <a:schemeClr val="dk1"/>
                </a:solidFill>
                <a:latin typeface="Archivo"/>
                <a:ea typeface="Archivo"/>
                <a:cs typeface="Archivo"/>
                <a:sym typeface="Archivo"/>
              </a:rPr>
              <a:t>15</a:t>
            </a:r>
            <a:endParaRPr baseline="30000">
              <a:solidFill>
                <a:schemeClr val="dk1"/>
              </a:solidFill>
              <a:latin typeface="Archivo"/>
              <a:ea typeface="Archivo"/>
              <a:cs typeface="Archivo"/>
              <a:sym typeface="Archivo"/>
            </a:endParaRPr>
          </a:p>
          <a:p>
            <a:pPr indent="0" lvl="0" marL="0" rtl="0" algn="l">
              <a:lnSpc>
                <a:spcPct val="100000"/>
              </a:lnSpc>
              <a:spcBef>
                <a:spcPts val="0"/>
              </a:spcBef>
              <a:spcAft>
                <a:spcPts val="0"/>
              </a:spcAft>
              <a:buNone/>
            </a:pPr>
            <a:r>
              <a:t/>
            </a:r>
            <a:endParaRPr>
              <a:latin typeface="Archivo"/>
              <a:ea typeface="Archivo"/>
              <a:cs typeface="Archivo"/>
              <a:sym typeface="Archivo"/>
            </a:endParaRPr>
          </a:p>
          <a:p>
            <a:pPr indent="0" lvl="0" marL="0" rtl="0" algn="l">
              <a:spcBef>
                <a:spcPts val="0"/>
              </a:spcBef>
              <a:spcAft>
                <a:spcPts val="0"/>
              </a:spcAft>
              <a:buNone/>
            </a:pPr>
            <a:r>
              <a:rPr b="1" lang="en-CA">
                <a:solidFill>
                  <a:schemeClr val="dk1"/>
                </a:solidFill>
                <a:latin typeface="Archivo"/>
                <a:ea typeface="Archivo"/>
                <a:cs typeface="Archivo"/>
                <a:sym typeface="Archivo"/>
              </a:rPr>
              <a:t>Dangers</a:t>
            </a:r>
            <a:r>
              <a:rPr lang="en-CA">
                <a:solidFill>
                  <a:schemeClr val="dk1"/>
                </a:solidFill>
                <a:latin typeface="Archivo"/>
                <a:ea typeface="Archivo"/>
                <a:cs typeface="Archivo"/>
                <a:sym typeface="Archivo"/>
              </a:rPr>
              <a:t>:</a:t>
            </a:r>
            <a:endParaRPr>
              <a:solidFill>
                <a:schemeClr val="dk1"/>
              </a:solidFill>
              <a:latin typeface="Archivo"/>
              <a:ea typeface="Archivo"/>
              <a:cs typeface="Archivo"/>
              <a:sym typeface="Archivo"/>
            </a:endParaRPr>
          </a:p>
          <a:p>
            <a:pPr indent="-317500" lvl="0" marL="457200" rtl="0" algn="l">
              <a:spcBef>
                <a:spcPts val="0"/>
              </a:spcBef>
              <a:spcAft>
                <a:spcPts val="0"/>
              </a:spcAft>
              <a:buSzPts val="1400"/>
              <a:buFont typeface="Archivo"/>
              <a:buChar char="●"/>
            </a:pPr>
            <a:r>
              <a:rPr lang="en-CA">
                <a:solidFill>
                  <a:schemeClr val="dk1"/>
                </a:solidFill>
                <a:latin typeface="Archivo"/>
                <a:ea typeface="Archivo"/>
                <a:cs typeface="Archivo"/>
                <a:sym typeface="Archivo"/>
              </a:rPr>
              <a:t>Reduction in the amount of vitamin B </a:t>
            </a:r>
            <a:r>
              <a:rPr lang="en-CA">
                <a:latin typeface="Archivo"/>
                <a:ea typeface="Archivo"/>
                <a:cs typeface="Archivo"/>
                <a:sym typeface="Archivo"/>
              </a:rPr>
              <a:t>in the body</a:t>
            </a:r>
            <a:endParaRPr>
              <a:solidFill>
                <a:schemeClr val="dk1"/>
              </a:solidFill>
              <a:latin typeface="Archivo"/>
              <a:ea typeface="Archivo"/>
              <a:cs typeface="Archivo"/>
              <a:sym typeface="Archivo"/>
            </a:endParaRPr>
          </a:p>
          <a:p>
            <a:pPr indent="-317500" lvl="0" marL="457200" rtl="0" algn="l">
              <a:spcBef>
                <a:spcPts val="0"/>
              </a:spcBef>
              <a:spcAft>
                <a:spcPts val="0"/>
              </a:spcAft>
              <a:buSzPts val="1400"/>
              <a:buFont typeface="Archivo"/>
              <a:buChar char="●"/>
            </a:pPr>
            <a:r>
              <a:rPr lang="en-CA">
                <a:latin typeface="Archivo"/>
                <a:ea typeface="Archivo"/>
                <a:cs typeface="Archivo"/>
                <a:sym typeface="Archivo"/>
              </a:rPr>
              <a:t>Vitamin B12 is crucial for red blood cell formation, neurological function, and DNA synthesis</a:t>
            </a:r>
            <a:endParaRPr baseline="30000">
              <a:latin typeface="Archivo"/>
              <a:ea typeface="Archivo"/>
              <a:cs typeface="Archivo"/>
              <a:sym typeface="Archivo"/>
            </a:endParaRPr>
          </a:p>
        </p:txBody>
      </p:sp>
      <p:sp>
        <p:nvSpPr>
          <p:cNvPr id="2422" name="Google Shape;2422;p170"/>
          <p:cNvSpPr txBox="1"/>
          <p:nvPr>
            <p:ph type="title"/>
          </p:nvPr>
        </p:nvSpPr>
        <p:spPr>
          <a:xfrm>
            <a:off x="978301" y="618800"/>
            <a:ext cx="2748300" cy="643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CA" sz="3000">
                <a:latin typeface="Archivo SemiBold"/>
                <a:ea typeface="Archivo SemiBold"/>
                <a:cs typeface="Archivo SemiBold"/>
                <a:sym typeface="Archivo SemiBold"/>
              </a:rPr>
              <a:t>Vitamin B12</a:t>
            </a:r>
            <a:endParaRPr sz="3000">
              <a:latin typeface="Archivo SemiBold"/>
              <a:ea typeface="Archivo SemiBold"/>
              <a:cs typeface="Archivo SemiBold"/>
              <a:sym typeface="Archivo SemiBold"/>
            </a:endParaRPr>
          </a:p>
          <a:p>
            <a:pPr indent="0" lvl="0" marL="0" rtl="0" algn="ctr">
              <a:lnSpc>
                <a:spcPct val="100000"/>
              </a:lnSpc>
              <a:spcBef>
                <a:spcPts val="0"/>
              </a:spcBef>
              <a:spcAft>
                <a:spcPts val="0"/>
              </a:spcAft>
              <a:buSzPts val="3000"/>
              <a:buNone/>
            </a:pPr>
            <a:r>
              <a:rPr lang="en-CA" sz="3000">
                <a:latin typeface="Archivo SemiBold"/>
                <a:ea typeface="Archivo SemiBold"/>
                <a:cs typeface="Archivo SemiBold"/>
                <a:sym typeface="Archivo SemiBold"/>
              </a:rPr>
              <a:t>Deficiency</a:t>
            </a:r>
            <a:endParaRPr sz="3000">
              <a:latin typeface="Archivo SemiBold"/>
              <a:ea typeface="Archivo SemiBold"/>
              <a:cs typeface="Archivo SemiBold"/>
              <a:sym typeface="Archivo SemiBold"/>
            </a:endParaRPr>
          </a:p>
        </p:txBody>
      </p:sp>
      <p:sp>
        <p:nvSpPr>
          <p:cNvPr id="2423" name="Google Shape;2423;p170"/>
          <p:cNvSpPr txBox="1"/>
          <p:nvPr/>
        </p:nvSpPr>
        <p:spPr>
          <a:xfrm>
            <a:off x="5301119" y="2551775"/>
            <a:ext cx="3531600" cy="1888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00"/>
              <a:buFont typeface="Raleway"/>
              <a:buNone/>
            </a:pPr>
            <a:r>
              <a:rPr b="1" i="0" lang="en-CA" sz="1600" u="none" cap="none" strike="noStrike">
                <a:solidFill>
                  <a:schemeClr val="dk1"/>
                </a:solidFill>
                <a:latin typeface="Archivo"/>
                <a:ea typeface="Archivo"/>
                <a:cs typeface="Archivo"/>
                <a:sym typeface="Archivo"/>
              </a:rPr>
              <a:t>Course Callout</a:t>
            </a:r>
            <a:endParaRPr>
              <a:latin typeface="Archivo"/>
              <a:ea typeface="Archivo"/>
              <a:cs typeface="Archivo"/>
              <a:sym typeface="Archivo"/>
            </a:endParaRPr>
          </a:p>
          <a:p>
            <a:pPr indent="0" lvl="0" marL="165100" marR="0" rtl="0" algn="ctr">
              <a:lnSpc>
                <a:spcPct val="100000"/>
              </a:lnSpc>
              <a:spcBef>
                <a:spcPts val="0"/>
              </a:spcBef>
              <a:spcAft>
                <a:spcPts val="0"/>
              </a:spcAft>
              <a:buClr>
                <a:schemeClr val="dk1"/>
              </a:buClr>
              <a:buSzPts val="1000"/>
              <a:buFont typeface="Raleway"/>
              <a:buNone/>
            </a:pPr>
            <a:r>
              <a:t/>
            </a:r>
            <a:endParaRPr b="1" i="0" sz="600" u="none" cap="none" strike="noStrike">
              <a:solidFill>
                <a:schemeClr val="dk1"/>
              </a:solidFill>
              <a:latin typeface="Archivo"/>
              <a:ea typeface="Archivo"/>
              <a:cs typeface="Archivo"/>
              <a:sym typeface="Archivo"/>
            </a:endParaRPr>
          </a:p>
          <a:p>
            <a:pPr indent="0" lvl="0" marL="0" marR="0" rtl="0" algn="ctr">
              <a:lnSpc>
                <a:spcPct val="100000"/>
              </a:lnSpc>
              <a:spcBef>
                <a:spcPts val="0"/>
              </a:spcBef>
              <a:spcAft>
                <a:spcPts val="0"/>
              </a:spcAft>
              <a:buClr>
                <a:schemeClr val="dk1"/>
              </a:buClr>
              <a:buSzPts val="1000"/>
              <a:buFont typeface="Raleway"/>
              <a:buNone/>
            </a:pPr>
            <a:r>
              <a:rPr lang="en-CA">
                <a:solidFill>
                  <a:schemeClr val="dk1"/>
                </a:solidFill>
                <a:latin typeface="Archivo"/>
                <a:ea typeface="Archivo"/>
                <a:cs typeface="Archivo"/>
                <a:sym typeface="Archivo"/>
              </a:rPr>
              <a:t>Typically intrinsic factor is secreted by parietal cells in the stomach, which allows for vitamin B absorption. These cells also release HCl, which activates pepsinogen released by the chief cells.</a:t>
            </a:r>
            <a:endParaRPr i="0" sz="1400" u="none" cap="none" strike="noStrike">
              <a:solidFill>
                <a:schemeClr val="dk1"/>
              </a:solidFill>
              <a:latin typeface="Archivo"/>
              <a:ea typeface="Archivo"/>
              <a:cs typeface="Archivo"/>
              <a:sym typeface="Archivo"/>
            </a:endParaRPr>
          </a:p>
        </p:txBody>
      </p:sp>
      <p:pic>
        <p:nvPicPr>
          <p:cNvPr id="2424" name="Google Shape;2424;p170"/>
          <p:cNvPicPr preferRelativeResize="0"/>
          <p:nvPr/>
        </p:nvPicPr>
        <p:blipFill>
          <a:blip r:embed="rId3">
            <a:alphaModFix/>
          </a:blip>
          <a:stretch>
            <a:fillRect/>
          </a:stretch>
        </p:blipFill>
        <p:spPr>
          <a:xfrm>
            <a:off x="4042799" y="618800"/>
            <a:ext cx="1058400" cy="1251049"/>
          </a:xfrm>
          <a:prstGeom prst="rect">
            <a:avLst/>
          </a:prstGeom>
          <a:noFill/>
          <a:ln>
            <a:noFill/>
          </a:ln>
        </p:spPr>
      </p:pic>
      <p:pic>
        <p:nvPicPr>
          <p:cNvPr id="2425" name="Google Shape;2425;p170"/>
          <p:cNvPicPr preferRelativeResize="0"/>
          <p:nvPr/>
        </p:nvPicPr>
        <p:blipFill>
          <a:blip r:embed="rId4">
            <a:alphaModFix/>
          </a:blip>
          <a:stretch>
            <a:fillRect/>
          </a:stretch>
        </p:blipFill>
        <p:spPr>
          <a:xfrm>
            <a:off x="5876300" y="696913"/>
            <a:ext cx="2381250" cy="1762125"/>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9" name="Shape 2429"/>
        <p:cNvGrpSpPr/>
        <p:nvPr/>
      </p:nvGrpSpPr>
      <p:grpSpPr>
        <a:xfrm>
          <a:off x="0" y="0"/>
          <a:ext cx="0" cy="0"/>
          <a:chOff x="0" y="0"/>
          <a:chExt cx="0" cy="0"/>
        </a:xfrm>
      </p:grpSpPr>
      <p:sp>
        <p:nvSpPr>
          <p:cNvPr id="2430" name="Google Shape;2430;p171"/>
          <p:cNvSpPr txBox="1"/>
          <p:nvPr/>
        </p:nvSpPr>
        <p:spPr>
          <a:xfrm>
            <a:off x="601975" y="1650125"/>
            <a:ext cx="7189200" cy="261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CA" sz="1600">
                <a:solidFill>
                  <a:schemeClr val="dk1"/>
                </a:solidFill>
                <a:latin typeface="Archivo"/>
                <a:ea typeface="Archivo"/>
                <a:cs typeface="Archivo"/>
                <a:sym typeface="Archivo"/>
              </a:rPr>
              <a:t>As you test your patient, you discover they have vitamin B12 deficiency! What could be a long term consequence of this?</a:t>
            </a:r>
            <a:endParaRPr b="1" sz="1600">
              <a:solidFill>
                <a:schemeClr val="dk1"/>
              </a:solidFill>
              <a:latin typeface="Archivo"/>
              <a:ea typeface="Archivo"/>
              <a:cs typeface="Archivo"/>
              <a:sym typeface="Archivo"/>
            </a:endParaRPr>
          </a:p>
          <a:p>
            <a:pPr indent="0" lvl="0" marL="0" rtl="0" algn="l">
              <a:spcBef>
                <a:spcPts val="0"/>
              </a:spcBef>
              <a:spcAft>
                <a:spcPts val="0"/>
              </a:spcAft>
              <a:buNone/>
            </a:pPr>
            <a:r>
              <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Clr>
                <a:schemeClr val="dk1"/>
              </a:buClr>
              <a:buSzPts val="1100"/>
              <a:buFont typeface="Arial"/>
              <a:buNone/>
            </a:pPr>
            <a:r>
              <a:rPr lang="en-CA" sz="1600" u="sng">
                <a:solidFill>
                  <a:srgbClr val="EE4036"/>
                </a:solidFill>
                <a:latin typeface="Archivo"/>
                <a:ea typeface="Archivo"/>
                <a:cs typeface="Archivo"/>
                <a:sym typeface="Archivo"/>
                <a:hlinkClick action="ppaction://hlinkshowjump?jump=nextslide">
                  <a:extLst>
                    <a:ext uri="{A12FA001-AC4F-418D-AE19-62706E023703}">
                      <ahyp:hlinkClr val="tx"/>
                    </a:ext>
                  </a:extLst>
                </a:hlinkClick>
              </a:rPr>
              <a:t>A)</a:t>
            </a:r>
            <a:r>
              <a:rPr lang="en-CA" sz="1600">
                <a:solidFill>
                  <a:schemeClr val="dk1"/>
                </a:solidFill>
                <a:latin typeface="Archivo"/>
                <a:ea typeface="Archivo"/>
                <a:cs typeface="Archivo"/>
                <a:sym typeface="Archivo"/>
              </a:rPr>
              <a:t> Hemorrhage due to weak blood vessels</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Clr>
                <a:schemeClr val="dk1"/>
              </a:buClr>
              <a:buSzPts val="1100"/>
              <a:buFont typeface="Arial"/>
              <a:buNone/>
            </a:pPr>
            <a:r>
              <a:rPr lang="en-CA" sz="1600" u="sng">
                <a:solidFill>
                  <a:srgbClr val="EE4036"/>
                </a:solidFill>
                <a:latin typeface="Archivo"/>
                <a:ea typeface="Archivo"/>
                <a:cs typeface="Archivo"/>
                <a:sym typeface="Archivo"/>
                <a:hlinkClick action="ppaction://hlinkshowjump?jump=nextslide">
                  <a:extLst>
                    <a:ext uri="{A12FA001-AC4F-418D-AE19-62706E023703}">
                      <ahyp:hlinkClr val="tx"/>
                    </a:ext>
                  </a:extLst>
                </a:hlinkClick>
              </a:rPr>
              <a:t>B)</a:t>
            </a:r>
            <a:r>
              <a:rPr lang="en-CA" sz="1600">
                <a:solidFill>
                  <a:srgbClr val="EE4036"/>
                </a:solidFill>
                <a:latin typeface="Archivo"/>
                <a:ea typeface="Archivo"/>
                <a:cs typeface="Archivo"/>
                <a:sym typeface="Archivo"/>
              </a:rPr>
              <a:t> </a:t>
            </a:r>
            <a:r>
              <a:rPr lang="en-CA" sz="1600">
                <a:solidFill>
                  <a:schemeClr val="dk1"/>
                </a:solidFill>
                <a:latin typeface="Archivo"/>
                <a:ea typeface="Archivo"/>
                <a:cs typeface="Archivo"/>
                <a:sym typeface="Archivo"/>
              </a:rPr>
              <a:t>Dysregulation of mucous secreting cells</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Clr>
                <a:schemeClr val="dk1"/>
              </a:buClr>
              <a:buSzPts val="1100"/>
              <a:buFont typeface="Arial"/>
              <a:buNone/>
            </a:pPr>
            <a:r>
              <a:rPr lang="en-CA" sz="1600" u="sng">
                <a:solidFill>
                  <a:srgbClr val="EE4036"/>
                </a:solidFill>
                <a:latin typeface="Archivo"/>
                <a:ea typeface="Archivo"/>
                <a:cs typeface="Archivo"/>
                <a:sym typeface="Archivo"/>
                <a:hlinkClick action="ppaction://hlinksldjump" r:id="rId3">
                  <a:extLst>
                    <a:ext uri="{A12FA001-AC4F-418D-AE19-62706E023703}">
                      <ahyp:hlinkClr val="tx"/>
                    </a:ext>
                  </a:extLst>
                </a:hlinkClick>
              </a:rPr>
              <a:t>C)</a:t>
            </a:r>
            <a:r>
              <a:rPr lang="en-CA" sz="1600">
                <a:solidFill>
                  <a:schemeClr val="dk1"/>
                </a:solidFill>
                <a:latin typeface="Archivo"/>
                <a:ea typeface="Archivo"/>
                <a:cs typeface="Archivo"/>
                <a:sym typeface="Archivo"/>
              </a:rPr>
              <a:t> Severe anemia </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Clr>
                <a:schemeClr val="dk1"/>
              </a:buClr>
              <a:buSzPts val="1100"/>
              <a:buFont typeface="Arial"/>
              <a:buNone/>
            </a:pPr>
            <a:r>
              <a:rPr lang="en-CA" sz="1600" u="sng">
                <a:solidFill>
                  <a:srgbClr val="EE4036"/>
                </a:solidFill>
                <a:latin typeface="Archivo"/>
                <a:ea typeface="Archivo"/>
                <a:cs typeface="Archivo"/>
                <a:sym typeface="Archivo"/>
                <a:hlinkClick action="ppaction://hlinkshowjump?jump=nextslide">
                  <a:extLst>
                    <a:ext uri="{A12FA001-AC4F-418D-AE19-62706E023703}">
                      <ahyp:hlinkClr val="tx"/>
                    </a:ext>
                  </a:extLst>
                </a:hlinkClick>
              </a:rPr>
              <a:t>D)</a:t>
            </a:r>
            <a:r>
              <a:rPr lang="en-CA" sz="1600">
                <a:solidFill>
                  <a:schemeClr val="dk1"/>
                </a:solidFill>
                <a:latin typeface="Archivo"/>
                <a:ea typeface="Archivo"/>
                <a:cs typeface="Archivo"/>
                <a:sym typeface="Archivo"/>
              </a:rPr>
              <a:t> Slower wound healing </a:t>
            </a:r>
            <a:endParaRPr sz="1600">
              <a:solidFill>
                <a:schemeClr val="dk1"/>
              </a:solidFill>
              <a:latin typeface="Archivo"/>
              <a:ea typeface="Archivo"/>
              <a:cs typeface="Archivo"/>
              <a:sym typeface="Archivo"/>
            </a:endParaRPr>
          </a:p>
        </p:txBody>
      </p:sp>
      <p:sp>
        <p:nvSpPr>
          <p:cNvPr id="2431" name="Google Shape;2431;p171"/>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Roboto"/>
                <a:ea typeface="Roboto"/>
                <a:cs typeface="Roboto"/>
                <a:sym typeface="Roboto"/>
              </a:rPr>
              <a:t>Test Your Knowledge!</a:t>
            </a:r>
            <a:endParaRPr>
              <a:latin typeface="Roboto"/>
              <a:ea typeface="Roboto"/>
              <a:cs typeface="Roboto"/>
              <a:sym typeface="Roboto"/>
            </a:endParaRPr>
          </a:p>
        </p:txBody>
      </p:sp>
      <p:sp>
        <p:nvSpPr>
          <p:cNvPr id="2432" name="Google Shape;2432;p171"/>
          <p:cNvSpPr txBox="1"/>
          <p:nvPr>
            <p:ph type="title"/>
          </p:nvPr>
        </p:nvSpPr>
        <p:spPr>
          <a:xfrm>
            <a:off x="4775075" y="390000"/>
            <a:ext cx="3675600" cy="930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CA" sz="3000">
                <a:latin typeface="Archivo SemiBold"/>
                <a:ea typeface="Archivo SemiBold"/>
                <a:cs typeface="Archivo SemiBold"/>
                <a:sym typeface="Archivo SemiBold"/>
              </a:rPr>
              <a:t>Vitamin B12 Deficiency</a:t>
            </a:r>
            <a:endParaRPr sz="3000">
              <a:latin typeface="Archivo SemiBold"/>
              <a:ea typeface="Archivo SemiBold"/>
              <a:cs typeface="Archivo SemiBold"/>
              <a:sym typeface="Archivo SemiBold"/>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6" name="Shape 2436"/>
        <p:cNvGrpSpPr/>
        <p:nvPr/>
      </p:nvGrpSpPr>
      <p:grpSpPr>
        <a:xfrm>
          <a:off x="0" y="0"/>
          <a:ext cx="0" cy="0"/>
          <a:chOff x="0" y="0"/>
          <a:chExt cx="0" cy="0"/>
        </a:xfrm>
      </p:grpSpPr>
      <p:sp>
        <p:nvSpPr>
          <p:cNvPr id="2437" name="Google Shape;2437;p172"/>
          <p:cNvSpPr/>
          <p:nvPr/>
        </p:nvSpPr>
        <p:spPr>
          <a:xfrm>
            <a:off x="601975" y="341350"/>
            <a:ext cx="3338700" cy="669900"/>
          </a:xfrm>
          <a:prstGeom prst="roundRect">
            <a:avLst>
              <a:gd fmla="val 16667" name="adj"/>
            </a:avLst>
          </a:prstGeom>
          <a:solidFill>
            <a:srgbClr val="F7596C"/>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rgbClr val="191919"/>
                </a:solidFill>
                <a:latin typeface="Archivo"/>
                <a:ea typeface="Archivo"/>
                <a:cs typeface="Archivo"/>
                <a:sym typeface="Archivo"/>
              </a:rPr>
              <a:t>Incorrect Answer!</a:t>
            </a:r>
            <a:endParaRPr>
              <a:solidFill>
                <a:srgbClr val="191919"/>
              </a:solidFill>
              <a:latin typeface="Archivo"/>
              <a:ea typeface="Archivo"/>
              <a:cs typeface="Archivo"/>
              <a:sym typeface="Archivo"/>
            </a:endParaRPr>
          </a:p>
        </p:txBody>
      </p:sp>
      <p:sp>
        <p:nvSpPr>
          <p:cNvPr id="2438" name="Google Shape;2438;p172"/>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439" name="Google Shape;2439;p172"/>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rgbClr val="ED1D36"/>
                </a:solidFill>
                <a:latin typeface="Archivo"/>
                <a:ea typeface="Archivo"/>
                <a:cs typeface="Archivo"/>
                <a:sym typeface="Archivo"/>
                <a:hlinkClick action="ppaction://hlinkshowjump?jump=previousslide">
                  <a:extLst>
                    <a:ext uri="{A12FA001-AC4F-418D-AE19-62706E023703}">
                      <ahyp:hlinkClr val="tx"/>
                    </a:ext>
                  </a:extLst>
                </a:hlinkClick>
              </a:rPr>
              <a:t>Return to </a:t>
            </a:r>
            <a:r>
              <a:rPr b="1" lang="en-CA" sz="2000" u="sng">
                <a:solidFill>
                  <a:srgbClr val="ED1D36"/>
                </a:solidFill>
                <a:latin typeface="Archivo"/>
                <a:ea typeface="Archivo"/>
                <a:cs typeface="Archivo"/>
                <a:sym typeface="Archivo"/>
                <a:hlinkClick action="ppaction://hlinkshowjump?jump=previousslide">
                  <a:extLst>
                    <a:ext uri="{A12FA001-AC4F-418D-AE19-62706E023703}">
                      <ahyp:hlinkClr val="tx"/>
                    </a:ext>
                  </a:extLst>
                </a:hlinkClick>
              </a:rPr>
              <a:t>q</a:t>
            </a:r>
            <a:r>
              <a:rPr b="1" i="0" lang="en-CA" sz="2000" u="sng" cap="none" strike="noStrike">
                <a:solidFill>
                  <a:srgbClr val="ED1D36"/>
                </a:solidFill>
                <a:latin typeface="Archivo"/>
                <a:ea typeface="Archivo"/>
                <a:cs typeface="Archivo"/>
                <a:sym typeface="Archivo"/>
                <a:hlinkClick action="ppaction://hlinkshowjump?jump=previousslide">
                  <a:extLst>
                    <a:ext uri="{A12FA001-AC4F-418D-AE19-62706E023703}">
                      <ahyp:hlinkClr val="tx"/>
                    </a:ext>
                  </a:extLst>
                </a:hlinkClick>
              </a:rPr>
              <a:t>uestion</a:t>
            </a:r>
            <a:endParaRPr b="1" i="0" sz="2000" u="none" cap="none" strike="noStrike">
              <a:solidFill>
                <a:srgbClr val="ED1D36"/>
              </a:solidFill>
              <a:latin typeface="Archivo"/>
              <a:ea typeface="Archivo"/>
              <a:cs typeface="Archivo"/>
              <a:sym typeface="Archivo"/>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3" name="Shape 2443"/>
        <p:cNvGrpSpPr/>
        <p:nvPr/>
      </p:nvGrpSpPr>
      <p:grpSpPr>
        <a:xfrm>
          <a:off x="0" y="0"/>
          <a:ext cx="0" cy="0"/>
          <a:chOff x="0" y="0"/>
          <a:chExt cx="0" cy="0"/>
        </a:xfrm>
      </p:grpSpPr>
      <p:sp>
        <p:nvSpPr>
          <p:cNvPr id="2444" name="Google Shape;2444;p173"/>
          <p:cNvSpPr txBox="1"/>
          <p:nvPr/>
        </p:nvSpPr>
        <p:spPr>
          <a:xfrm>
            <a:off x="618675" y="1530800"/>
            <a:ext cx="8120400" cy="266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a:solidFill>
                  <a:schemeClr val="dk1"/>
                </a:solidFill>
                <a:latin typeface="Archivo"/>
                <a:ea typeface="Archivo"/>
                <a:cs typeface="Archivo"/>
                <a:sym typeface="Archivo"/>
              </a:rPr>
              <a:t>Which of the following would result from prolonged vitamin B12 deficiency?</a:t>
            </a:r>
            <a:endParaRPr>
              <a:latin typeface="Archivo"/>
              <a:ea typeface="Archivo"/>
              <a:cs typeface="Archivo"/>
              <a:sym typeface="Archivo"/>
            </a:endParaRPr>
          </a:p>
          <a:p>
            <a:pPr indent="0" lvl="0" marL="0" rtl="0" algn="l">
              <a:spcBef>
                <a:spcPts val="0"/>
              </a:spcBef>
              <a:spcAft>
                <a:spcPts val="0"/>
              </a:spcAft>
              <a:buNone/>
            </a:pPr>
            <a:r>
              <a:t/>
            </a:r>
            <a:endParaRPr>
              <a:latin typeface="Archivo"/>
              <a:ea typeface="Archivo"/>
              <a:cs typeface="Archivo"/>
              <a:sym typeface="Archivo"/>
            </a:endParaRPr>
          </a:p>
          <a:p>
            <a:pPr indent="0" lvl="0" marL="0" rtl="0" algn="l">
              <a:spcBef>
                <a:spcPts val="0"/>
              </a:spcBef>
              <a:spcAft>
                <a:spcPts val="0"/>
              </a:spcAft>
              <a:buNone/>
            </a:pPr>
            <a:r>
              <a:rPr b="1" lang="en-CA">
                <a:solidFill>
                  <a:schemeClr val="dk1"/>
                </a:solidFill>
                <a:latin typeface="Archivo"/>
                <a:ea typeface="Archivo"/>
                <a:cs typeface="Archivo"/>
                <a:sym typeface="Archivo"/>
              </a:rPr>
              <a:t>A) Hemorrhage due to weak blood vessels</a:t>
            </a:r>
            <a:endParaRPr b="1">
              <a:solidFill>
                <a:schemeClr val="dk1"/>
              </a:solidFill>
              <a:latin typeface="Archivo"/>
              <a:ea typeface="Archivo"/>
              <a:cs typeface="Archivo"/>
              <a:sym typeface="Archivo"/>
            </a:endParaRPr>
          </a:p>
          <a:p>
            <a:pPr indent="-317500" lvl="0" marL="457200" rtl="0" algn="l">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This is a product of vitamin C deficiency, as it reduces collagen synthesis necessary in blood vessel walls</a:t>
            </a:r>
            <a:endParaRPr>
              <a:solidFill>
                <a:schemeClr val="dk1"/>
              </a:solidFill>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t/>
            </a:r>
            <a:endParaRPr>
              <a:solidFill>
                <a:schemeClr val="dk1"/>
              </a:solidFill>
              <a:latin typeface="Archivo"/>
              <a:ea typeface="Archivo"/>
              <a:cs typeface="Archivo"/>
              <a:sym typeface="Archivo"/>
            </a:endParaRPr>
          </a:p>
          <a:p>
            <a:pPr indent="0" lvl="0" marL="0" rtl="0" algn="l">
              <a:spcBef>
                <a:spcPts val="0"/>
              </a:spcBef>
              <a:spcAft>
                <a:spcPts val="0"/>
              </a:spcAft>
              <a:buNone/>
            </a:pPr>
            <a:r>
              <a:rPr b="1" lang="en-CA">
                <a:solidFill>
                  <a:schemeClr val="dk1"/>
                </a:solidFill>
                <a:latin typeface="Archivo"/>
                <a:ea typeface="Archivo"/>
                <a:cs typeface="Archivo"/>
                <a:sym typeface="Archivo"/>
              </a:rPr>
              <a:t>B) Dysregulation of mucous secreting cells</a:t>
            </a:r>
            <a:endParaRPr b="1">
              <a:solidFill>
                <a:schemeClr val="dk1"/>
              </a:solidFill>
              <a:latin typeface="Archivo"/>
              <a:ea typeface="Archivo"/>
              <a:cs typeface="Archivo"/>
              <a:sym typeface="Archivo"/>
            </a:endParaRPr>
          </a:p>
          <a:p>
            <a:pPr indent="-317500" lvl="0" marL="457200" rtl="0" algn="l">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Vitamin A is used in the growth/differentiation of goblet cells, not vitamin B12</a:t>
            </a:r>
            <a:endParaRPr>
              <a:solidFill>
                <a:schemeClr val="dk1"/>
              </a:solidFill>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t/>
            </a:r>
            <a:endParaRPr>
              <a:solidFill>
                <a:schemeClr val="dk1"/>
              </a:solidFill>
              <a:latin typeface="Archivo"/>
              <a:ea typeface="Archivo"/>
              <a:cs typeface="Archivo"/>
              <a:sym typeface="Archivo"/>
            </a:endParaRPr>
          </a:p>
          <a:p>
            <a:pPr indent="0" lvl="0" marL="0" rtl="0" algn="l">
              <a:spcBef>
                <a:spcPts val="0"/>
              </a:spcBef>
              <a:spcAft>
                <a:spcPts val="0"/>
              </a:spcAft>
              <a:buNone/>
            </a:pPr>
            <a:r>
              <a:rPr b="1" lang="en-CA">
                <a:solidFill>
                  <a:schemeClr val="dk1"/>
                </a:solidFill>
                <a:latin typeface="Archivo"/>
                <a:ea typeface="Archivo"/>
                <a:cs typeface="Archivo"/>
                <a:sym typeface="Archivo"/>
              </a:rPr>
              <a:t>D) Slower wound healing </a:t>
            </a:r>
            <a:endParaRPr b="1">
              <a:solidFill>
                <a:schemeClr val="dk1"/>
              </a:solidFill>
              <a:latin typeface="Archivo"/>
              <a:ea typeface="Archivo"/>
              <a:cs typeface="Archivo"/>
              <a:sym typeface="Archivo"/>
            </a:endParaRPr>
          </a:p>
          <a:p>
            <a:pPr indent="-317500" lvl="0" marL="457200" rtl="0" algn="l">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Similar to A, collagen is required to effectively heal wounds</a:t>
            </a:r>
            <a:endParaRPr>
              <a:solidFill>
                <a:schemeClr val="dk1"/>
              </a:solidFill>
              <a:latin typeface="Archivo"/>
              <a:ea typeface="Archivo"/>
              <a:cs typeface="Archivo"/>
              <a:sym typeface="Archivo"/>
            </a:endParaRPr>
          </a:p>
        </p:txBody>
      </p:sp>
      <p:sp>
        <p:nvSpPr>
          <p:cNvPr id="2445" name="Google Shape;2445;p173"/>
          <p:cNvSpPr/>
          <p:nvPr/>
        </p:nvSpPr>
        <p:spPr>
          <a:xfrm>
            <a:off x="618680" y="3657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rgbClr val="191919"/>
                </a:solidFill>
                <a:latin typeface="Archivo"/>
                <a:ea typeface="Archivo"/>
                <a:cs typeface="Archivo"/>
                <a:sym typeface="Archivo"/>
              </a:rPr>
              <a:t>Correct Answer!</a:t>
            </a:r>
            <a:endParaRPr>
              <a:solidFill>
                <a:srgbClr val="191919"/>
              </a:solidFill>
              <a:latin typeface="Archivo"/>
              <a:ea typeface="Archivo"/>
              <a:cs typeface="Archivo"/>
              <a:sym typeface="Archivo"/>
            </a:endParaRPr>
          </a:p>
        </p:txBody>
      </p:sp>
      <p:sp>
        <p:nvSpPr>
          <p:cNvPr id="2446" name="Google Shape;2446;p173"/>
          <p:cNvSpPr txBox="1"/>
          <p:nvPr>
            <p:ph type="title"/>
          </p:nvPr>
        </p:nvSpPr>
        <p:spPr>
          <a:xfrm>
            <a:off x="3946125" y="390000"/>
            <a:ext cx="4414800" cy="6213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CA" sz="3000">
                <a:latin typeface="Archivo SemiBold"/>
                <a:ea typeface="Archivo SemiBold"/>
                <a:cs typeface="Archivo SemiBold"/>
                <a:sym typeface="Archivo SemiBold"/>
              </a:rPr>
              <a:t>Vitamin B1</a:t>
            </a:r>
            <a:r>
              <a:rPr lang="en-CA" sz="3000">
                <a:latin typeface="Archivo SemiBold"/>
                <a:ea typeface="Archivo SemiBold"/>
                <a:cs typeface="Archivo SemiBold"/>
                <a:sym typeface="Archivo SemiBold"/>
              </a:rPr>
              <a:t>2 </a:t>
            </a:r>
            <a:r>
              <a:rPr lang="en-CA" sz="3000">
                <a:latin typeface="Archivo SemiBold"/>
                <a:ea typeface="Archivo SemiBold"/>
                <a:cs typeface="Archivo SemiBold"/>
                <a:sym typeface="Archivo SemiBold"/>
              </a:rPr>
              <a:t>Deficiency</a:t>
            </a:r>
            <a:endParaRPr sz="3000">
              <a:latin typeface="Archivo SemiBold"/>
              <a:ea typeface="Archivo SemiBold"/>
              <a:cs typeface="Archivo SemiBold"/>
              <a:sym typeface="Archivo SemiBold"/>
            </a:endParaRPr>
          </a:p>
        </p:txBody>
      </p:sp>
      <p:sp>
        <p:nvSpPr>
          <p:cNvPr id="2447" name="Google Shape;2447;p173"/>
          <p:cNvSpPr txBox="1"/>
          <p:nvPr/>
        </p:nvSpPr>
        <p:spPr>
          <a:xfrm>
            <a:off x="6410175" y="4387625"/>
            <a:ext cx="21174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CA" sz="2000" u="sng">
                <a:solidFill>
                  <a:srgbClr val="ED1D36"/>
                </a:solidFill>
                <a:latin typeface="Archivo"/>
                <a:ea typeface="Archivo"/>
                <a:cs typeface="Archivo"/>
                <a:sym typeface="Archivo"/>
                <a:hlinkClick action="ppaction://hlinksldjump" r:id="rId3">
                  <a:extLst>
                    <a:ext uri="{A12FA001-AC4F-418D-AE19-62706E023703}">
                      <ahyp:hlinkClr val="tx"/>
                    </a:ext>
                  </a:extLst>
                </a:hlinkClick>
              </a:rPr>
              <a:t>Return to menu</a:t>
            </a:r>
            <a:endParaRPr b="1" sz="2000">
              <a:solidFill>
                <a:srgbClr val="ED1D36"/>
              </a:solidFill>
              <a:latin typeface="Archivo"/>
              <a:ea typeface="Archivo"/>
              <a:cs typeface="Archivo"/>
              <a:sym typeface="Archivo"/>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1" name="Shape 2451"/>
        <p:cNvGrpSpPr/>
        <p:nvPr/>
      </p:nvGrpSpPr>
      <p:grpSpPr>
        <a:xfrm>
          <a:off x="0" y="0"/>
          <a:ext cx="0" cy="0"/>
          <a:chOff x="0" y="0"/>
          <a:chExt cx="0" cy="0"/>
        </a:xfrm>
      </p:grpSpPr>
      <p:sp>
        <p:nvSpPr>
          <p:cNvPr id="2452" name="Google Shape;2452;p174"/>
          <p:cNvSpPr/>
          <p:nvPr/>
        </p:nvSpPr>
        <p:spPr>
          <a:xfrm>
            <a:off x="2239950" y="314550"/>
            <a:ext cx="4664100" cy="640200"/>
          </a:xfrm>
          <a:prstGeom prst="roundRect">
            <a:avLst>
              <a:gd fmla="val 50000" name="adj"/>
            </a:avLst>
          </a:prstGeom>
          <a:solidFill>
            <a:srgbClr val="B1D7DC"/>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3" name="Google Shape;2453;p174"/>
          <p:cNvSpPr txBox="1"/>
          <p:nvPr>
            <p:ph type="title"/>
          </p:nvPr>
        </p:nvSpPr>
        <p:spPr>
          <a:xfrm>
            <a:off x="2374200" y="321725"/>
            <a:ext cx="4395600" cy="585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CA" sz="3000">
                <a:latin typeface="Archivo SemiBold"/>
                <a:ea typeface="Archivo SemiBold"/>
                <a:cs typeface="Archivo SemiBold"/>
                <a:sym typeface="Archivo SemiBold"/>
              </a:rPr>
              <a:t>Long-Term Outcomes</a:t>
            </a:r>
            <a:endParaRPr sz="3000">
              <a:latin typeface="Archivo SemiBold"/>
              <a:ea typeface="Archivo SemiBold"/>
              <a:cs typeface="Archivo SemiBold"/>
              <a:sym typeface="Archivo SemiBold"/>
            </a:endParaRPr>
          </a:p>
        </p:txBody>
      </p:sp>
      <p:sp>
        <p:nvSpPr>
          <p:cNvPr id="2454" name="Google Shape;2454;p174"/>
          <p:cNvSpPr/>
          <p:nvPr/>
        </p:nvSpPr>
        <p:spPr>
          <a:xfrm flipH="1">
            <a:off x="1034939" y="1642293"/>
            <a:ext cx="7282200" cy="319800"/>
          </a:xfrm>
          <a:prstGeom prst="roundRect">
            <a:avLst>
              <a:gd fmla="val 50000" name="adj"/>
            </a:avLst>
          </a:prstGeom>
          <a:gradFill>
            <a:gsLst>
              <a:gs pos="0">
                <a:srgbClr val="E4F1F2"/>
              </a:gs>
              <a:gs pos="100000">
                <a:srgbClr val="D0E7EA"/>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5" name="Google Shape;2455;p174"/>
          <p:cNvSpPr/>
          <p:nvPr/>
        </p:nvSpPr>
        <p:spPr>
          <a:xfrm>
            <a:off x="826838" y="1492060"/>
            <a:ext cx="640200" cy="640200"/>
          </a:xfrm>
          <a:prstGeom prst="ellipse">
            <a:avLst/>
          </a:prstGeom>
          <a:gradFill>
            <a:gsLst>
              <a:gs pos="0">
                <a:srgbClr val="E4F1F2"/>
              </a:gs>
              <a:gs pos="100000">
                <a:srgbClr val="D0E7EA"/>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6" name="Google Shape;2456;p174"/>
          <p:cNvSpPr/>
          <p:nvPr/>
        </p:nvSpPr>
        <p:spPr>
          <a:xfrm>
            <a:off x="893102" y="1558324"/>
            <a:ext cx="507600" cy="5076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7" name="Google Shape;2457;p174"/>
          <p:cNvSpPr/>
          <p:nvPr/>
        </p:nvSpPr>
        <p:spPr>
          <a:xfrm flipH="1">
            <a:off x="887533" y="1693591"/>
            <a:ext cx="2005800" cy="2172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8" name="Google Shape;2458;p174"/>
          <p:cNvSpPr/>
          <p:nvPr/>
        </p:nvSpPr>
        <p:spPr>
          <a:xfrm flipH="1">
            <a:off x="2675261" y="1693591"/>
            <a:ext cx="2005800" cy="2172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9" name="Google Shape;2459;p174"/>
          <p:cNvSpPr/>
          <p:nvPr/>
        </p:nvSpPr>
        <p:spPr>
          <a:xfrm flipH="1">
            <a:off x="4462989" y="1693591"/>
            <a:ext cx="2005800" cy="2172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0" name="Google Shape;2460;p174"/>
          <p:cNvSpPr/>
          <p:nvPr/>
        </p:nvSpPr>
        <p:spPr>
          <a:xfrm flipH="1">
            <a:off x="6250717" y="1693591"/>
            <a:ext cx="2005800" cy="2172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1" name="Google Shape;2461;p174"/>
          <p:cNvSpPr txBox="1"/>
          <p:nvPr/>
        </p:nvSpPr>
        <p:spPr>
          <a:xfrm>
            <a:off x="2871010" y="3038610"/>
            <a:ext cx="1776900" cy="7284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CA" sz="1600">
                <a:solidFill>
                  <a:schemeClr val="dk1"/>
                </a:solidFill>
                <a:latin typeface="Roboto"/>
                <a:ea typeface="Roboto"/>
                <a:cs typeface="Roboto"/>
                <a:sym typeface="Roboto"/>
              </a:rPr>
              <a:t>Insulin Resistance</a:t>
            </a:r>
            <a:r>
              <a:rPr b="1" baseline="30000" lang="en-CA" sz="1600">
                <a:solidFill>
                  <a:schemeClr val="dk1"/>
                </a:solidFill>
                <a:latin typeface="Roboto"/>
                <a:ea typeface="Roboto"/>
                <a:cs typeface="Roboto"/>
                <a:sym typeface="Roboto"/>
              </a:rPr>
              <a:t>14</a:t>
            </a:r>
            <a:endParaRPr b="1" baseline="30000" i="0" sz="1600" u="none" cap="none" strike="noStrike">
              <a:solidFill>
                <a:schemeClr val="dk1"/>
              </a:solidFill>
              <a:latin typeface="Roboto"/>
              <a:ea typeface="Roboto"/>
              <a:cs typeface="Roboto"/>
              <a:sym typeface="Roboto"/>
            </a:endParaRPr>
          </a:p>
        </p:txBody>
      </p:sp>
      <p:sp>
        <p:nvSpPr>
          <p:cNvPr id="2462" name="Google Shape;2462;p174"/>
          <p:cNvSpPr txBox="1"/>
          <p:nvPr/>
        </p:nvSpPr>
        <p:spPr>
          <a:xfrm>
            <a:off x="6396200" y="3017439"/>
            <a:ext cx="2225100" cy="5859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CA" sz="1600">
                <a:solidFill>
                  <a:schemeClr val="dk1"/>
                </a:solidFill>
                <a:latin typeface="Roboto"/>
                <a:ea typeface="Roboto"/>
                <a:cs typeface="Roboto"/>
                <a:sym typeface="Roboto"/>
              </a:rPr>
              <a:t>Atherosclerosis</a:t>
            </a:r>
            <a:r>
              <a:rPr b="1" baseline="30000" lang="en-CA" sz="1600">
                <a:solidFill>
                  <a:schemeClr val="dk1"/>
                </a:solidFill>
                <a:latin typeface="Roboto"/>
                <a:ea typeface="Roboto"/>
                <a:cs typeface="Roboto"/>
                <a:sym typeface="Roboto"/>
              </a:rPr>
              <a:t>14</a:t>
            </a:r>
            <a:endParaRPr b="1" baseline="30000" i="0" sz="1600" u="none" cap="none" strike="noStrike">
              <a:solidFill>
                <a:schemeClr val="dk1"/>
              </a:solidFill>
              <a:latin typeface="Roboto"/>
              <a:ea typeface="Roboto"/>
              <a:cs typeface="Roboto"/>
              <a:sym typeface="Roboto"/>
            </a:endParaRPr>
          </a:p>
        </p:txBody>
      </p:sp>
      <p:sp>
        <p:nvSpPr>
          <p:cNvPr id="2463" name="Google Shape;2463;p174"/>
          <p:cNvSpPr txBox="1"/>
          <p:nvPr/>
        </p:nvSpPr>
        <p:spPr>
          <a:xfrm>
            <a:off x="978850" y="3085183"/>
            <a:ext cx="1776900" cy="4464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CA" sz="1600">
                <a:solidFill>
                  <a:schemeClr val="dk1"/>
                </a:solidFill>
                <a:latin typeface="Roboto"/>
                <a:ea typeface="Roboto"/>
                <a:cs typeface="Roboto"/>
                <a:sym typeface="Roboto"/>
              </a:rPr>
              <a:t>Kidney Damage</a:t>
            </a:r>
            <a:r>
              <a:rPr b="1" baseline="30000" lang="en-CA" sz="1600">
                <a:solidFill>
                  <a:schemeClr val="dk1"/>
                </a:solidFill>
                <a:latin typeface="Roboto"/>
                <a:ea typeface="Roboto"/>
                <a:cs typeface="Roboto"/>
                <a:sym typeface="Roboto"/>
              </a:rPr>
              <a:t>12</a:t>
            </a:r>
            <a:endParaRPr b="1" baseline="30000" i="0" sz="1600" u="none" cap="none" strike="noStrike">
              <a:solidFill>
                <a:schemeClr val="dk1"/>
              </a:solidFill>
              <a:latin typeface="Roboto"/>
              <a:ea typeface="Roboto"/>
              <a:cs typeface="Roboto"/>
              <a:sym typeface="Roboto"/>
            </a:endParaRPr>
          </a:p>
        </p:txBody>
      </p:sp>
      <p:sp>
        <p:nvSpPr>
          <p:cNvPr id="2464" name="Google Shape;2464;p174"/>
          <p:cNvSpPr txBox="1"/>
          <p:nvPr/>
        </p:nvSpPr>
        <p:spPr>
          <a:xfrm>
            <a:off x="4577425" y="3152753"/>
            <a:ext cx="1776900" cy="9102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CA" sz="1600">
                <a:solidFill>
                  <a:schemeClr val="dk1"/>
                </a:solidFill>
                <a:latin typeface="Roboto"/>
                <a:ea typeface="Roboto"/>
                <a:cs typeface="Roboto"/>
                <a:sym typeface="Roboto"/>
              </a:rPr>
              <a:t>Body Composition Changes</a:t>
            </a:r>
            <a:r>
              <a:rPr b="1" baseline="30000" lang="en-CA" sz="1600">
                <a:solidFill>
                  <a:schemeClr val="dk1"/>
                </a:solidFill>
                <a:latin typeface="Roboto"/>
                <a:ea typeface="Roboto"/>
                <a:cs typeface="Roboto"/>
                <a:sym typeface="Roboto"/>
              </a:rPr>
              <a:t>14</a:t>
            </a:r>
            <a:endParaRPr b="1" baseline="30000" i="0" sz="1600" u="none" cap="none" strike="noStrike">
              <a:solidFill>
                <a:schemeClr val="dk1"/>
              </a:solidFill>
              <a:latin typeface="Roboto"/>
              <a:ea typeface="Roboto"/>
              <a:cs typeface="Roboto"/>
              <a:sym typeface="Roboto"/>
            </a:endParaRPr>
          </a:p>
        </p:txBody>
      </p:sp>
      <p:sp>
        <p:nvSpPr>
          <p:cNvPr id="2465" name="Google Shape;2465;p174"/>
          <p:cNvSpPr txBox="1"/>
          <p:nvPr/>
        </p:nvSpPr>
        <p:spPr>
          <a:xfrm>
            <a:off x="727500" y="1127852"/>
            <a:ext cx="76890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CA">
                <a:latin typeface="Archivo"/>
                <a:ea typeface="Archivo"/>
                <a:cs typeface="Archivo"/>
                <a:sym typeface="Archivo"/>
              </a:rPr>
              <a:t>High levels of calcium and inflammation in the body causes lasting metabolic damage.</a:t>
            </a:r>
            <a:endParaRPr>
              <a:latin typeface="Archivo"/>
              <a:ea typeface="Archivo"/>
              <a:cs typeface="Archivo"/>
              <a:sym typeface="Archivo"/>
            </a:endParaRPr>
          </a:p>
        </p:txBody>
      </p:sp>
      <p:pic>
        <p:nvPicPr>
          <p:cNvPr descr="Story pin image" id="2466" name="Google Shape;2466;p174"/>
          <p:cNvPicPr preferRelativeResize="0"/>
          <p:nvPr/>
        </p:nvPicPr>
        <p:blipFill rotWithShape="1">
          <a:blip r:embed="rId3">
            <a:alphaModFix/>
          </a:blip>
          <a:srcRect b="22048" l="11642" r="10640" t="24255"/>
          <a:stretch/>
        </p:blipFill>
        <p:spPr>
          <a:xfrm>
            <a:off x="1495267" y="2257347"/>
            <a:ext cx="847743" cy="585766"/>
          </a:xfrm>
          <a:prstGeom prst="rect">
            <a:avLst/>
          </a:prstGeom>
          <a:noFill/>
          <a:ln>
            <a:noFill/>
          </a:ln>
        </p:spPr>
      </p:pic>
      <p:pic>
        <p:nvPicPr>
          <p:cNvPr id="2467" name="Google Shape;2467;p174"/>
          <p:cNvPicPr preferRelativeResize="0"/>
          <p:nvPr/>
        </p:nvPicPr>
        <p:blipFill rotWithShape="1">
          <a:blip r:embed="rId4">
            <a:alphaModFix/>
          </a:blip>
          <a:srcRect b="0" l="15370" r="19913" t="52961"/>
          <a:stretch/>
        </p:blipFill>
        <p:spPr>
          <a:xfrm>
            <a:off x="1376375" y="2122526"/>
            <a:ext cx="1028099" cy="816146"/>
          </a:xfrm>
          <a:prstGeom prst="rect">
            <a:avLst/>
          </a:prstGeom>
          <a:noFill/>
          <a:ln cap="flat" cmpd="sng" w="19050">
            <a:solidFill>
              <a:srgbClr val="68252D"/>
            </a:solidFill>
            <a:prstDash val="solid"/>
            <a:round/>
            <a:headEnd len="sm" w="sm" type="none"/>
            <a:tailEnd len="sm" w="sm" type="none"/>
          </a:ln>
        </p:spPr>
      </p:pic>
      <p:pic>
        <p:nvPicPr>
          <p:cNvPr id="2468" name="Google Shape;2468;p174"/>
          <p:cNvPicPr preferRelativeResize="0"/>
          <p:nvPr/>
        </p:nvPicPr>
        <p:blipFill>
          <a:blip r:embed="rId5">
            <a:alphaModFix/>
          </a:blip>
          <a:stretch>
            <a:fillRect/>
          </a:stretch>
        </p:blipFill>
        <p:spPr>
          <a:xfrm>
            <a:off x="3051914" y="2132942"/>
            <a:ext cx="1415086" cy="795301"/>
          </a:xfrm>
          <a:prstGeom prst="rect">
            <a:avLst/>
          </a:prstGeom>
          <a:noFill/>
          <a:ln cap="flat" cmpd="sng" w="19050">
            <a:solidFill>
              <a:srgbClr val="68252D"/>
            </a:solidFill>
            <a:prstDash val="solid"/>
            <a:round/>
            <a:headEnd len="sm" w="sm" type="none"/>
            <a:tailEnd len="sm" w="sm" type="none"/>
          </a:ln>
        </p:spPr>
      </p:pic>
      <p:pic>
        <p:nvPicPr>
          <p:cNvPr id="2469" name="Google Shape;2469;p174"/>
          <p:cNvPicPr preferRelativeResize="0"/>
          <p:nvPr/>
        </p:nvPicPr>
        <p:blipFill>
          <a:blip r:embed="rId6">
            <a:alphaModFix/>
          </a:blip>
          <a:stretch>
            <a:fillRect/>
          </a:stretch>
        </p:blipFill>
        <p:spPr>
          <a:xfrm>
            <a:off x="4990059" y="2156960"/>
            <a:ext cx="1063987" cy="910049"/>
          </a:xfrm>
          <a:prstGeom prst="rect">
            <a:avLst/>
          </a:prstGeom>
          <a:noFill/>
          <a:ln cap="flat" cmpd="sng" w="19050">
            <a:solidFill>
              <a:srgbClr val="68252D"/>
            </a:solidFill>
            <a:prstDash val="solid"/>
            <a:round/>
            <a:headEnd len="sm" w="sm" type="none"/>
            <a:tailEnd len="sm" w="sm" type="none"/>
          </a:ln>
        </p:spPr>
      </p:pic>
      <p:pic>
        <p:nvPicPr>
          <p:cNvPr id="2470" name="Google Shape;2470;p174"/>
          <p:cNvPicPr preferRelativeResize="0"/>
          <p:nvPr/>
        </p:nvPicPr>
        <p:blipFill>
          <a:blip r:embed="rId7">
            <a:alphaModFix/>
          </a:blip>
          <a:stretch>
            <a:fillRect/>
          </a:stretch>
        </p:blipFill>
        <p:spPr>
          <a:xfrm>
            <a:off x="6782938" y="2132948"/>
            <a:ext cx="1451613" cy="958064"/>
          </a:xfrm>
          <a:prstGeom prst="rect">
            <a:avLst/>
          </a:prstGeom>
          <a:noFill/>
          <a:ln cap="flat" cmpd="sng" w="19050">
            <a:solidFill>
              <a:srgbClr val="68252D"/>
            </a:solidFill>
            <a:prstDash val="solid"/>
            <a:round/>
            <a:headEnd len="sm" w="sm" type="none"/>
            <a:tailEnd len="sm" w="sm" type="none"/>
          </a:ln>
        </p:spPr>
      </p:pic>
      <p:sp>
        <p:nvSpPr>
          <p:cNvPr id="2471" name="Google Shape;2471;p174"/>
          <p:cNvSpPr txBox="1"/>
          <p:nvPr/>
        </p:nvSpPr>
        <p:spPr>
          <a:xfrm>
            <a:off x="727500" y="4052952"/>
            <a:ext cx="76890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CA">
                <a:latin typeface="Archivo"/>
                <a:ea typeface="Archivo"/>
                <a:cs typeface="Archivo"/>
                <a:sym typeface="Archivo"/>
              </a:rPr>
              <a:t>Let's look at some ways sarcoidosis is treated with nutrition and diet.</a:t>
            </a:r>
            <a:endParaRPr>
              <a:latin typeface="Archivo"/>
              <a:ea typeface="Archivo"/>
              <a:cs typeface="Archivo"/>
              <a:sym typeface="Archivo"/>
            </a:endParaRPr>
          </a:p>
        </p:txBody>
      </p:sp>
      <p:sp>
        <p:nvSpPr>
          <p:cNvPr id="2472" name="Google Shape;2472;p174"/>
          <p:cNvSpPr txBox="1"/>
          <p:nvPr/>
        </p:nvSpPr>
        <p:spPr>
          <a:xfrm>
            <a:off x="4990050" y="4387625"/>
            <a:ext cx="35499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CA" sz="2000" u="sng">
                <a:solidFill>
                  <a:srgbClr val="ED1D36"/>
                </a:solidFill>
                <a:latin typeface="Archivo"/>
                <a:ea typeface="Archivo"/>
                <a:cs typeface="Archivo"/>
                <a:sym typeface="Archivo"/>
                <a:hlinkClick action="ppaction://hlinksldjump" r:id="rId8">
                  <a:extLst>
                    <a:ext uri="{A12FA001-AC4F-418D-AE19-62706E023703}">
                      <ahyp:hlinkClr val="tx"/>
                    </a:ext>
                  </a:extLst>
                </a:hlinkClick>
              </a:rPr>
              <a:t>Discover sarcoidosis diets</a:t>
            </a:r>
            <a:endParaRPr b="1" i="0" sz="2000" u="none" cap="none" strike="noStrike">
              <a:solidFill>
                <a:srgbClr val="ED1D36"/>
              </a:solidFill>
              <a:latin typeface="Archivo"/>
              <a:ea typeface="Archivo"/>
              <a:cs typeface="Archivo"/>
              <a:sym typeface="Archivo"/>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6" name="Shape 2476"/>
        <p:cNvGrpSpPr/>
        <p:nvPr/>
      </p:nvGrpSpPr>
      <p:grpSpPr>
        <a:xfrm>
          <a:off x="0" y="0"/>
          <a:ext cx="0" cy="0"/>
          <a:chOff x="0" y="0"/>
          <a:chExt cx="0" cy="0"/>
        </a:xfrm>
      </p:grpSpPr>
      <p:sp>
        <p:nvSpPr>
          <p:cNvPr id="2477" name="Google Shape;2477;p175"/>
          <p:cNvSpPr/>
          <p:nvPr/>
        </p:nvSpPr>
        <p:spPr>
          <a:xfrm>
            <a:off x="454450" y="412750"/>
            <a:ext cx="1674000" cy="572700"/>
          </a:xfrm>
          <a:prstGeom prst="roundRect">
            <a:avLst>
              <a:gd fmla="val 50000" name="adj"/>
            </a:avLst>
          </a:prstGeom>
          <a:solidFill>
            <a:srgbClr val="B1D7DC"/>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8" name="Google Shape;2478;p175"/>
          <p:cNvSpPr txBox="1"/>
          <p:nvPr>
            <p:ph type="title"/>
          </p:nvPr>
        </p:nvSpPr>
        <p:spPr>
          <a:xfrm>
            <a:off x="454450" y="431025"/>
            <a:ext cx="16740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CA" sz="3000">
                <a:latin typeface="Archivo SemiBold"/>
                <a:ea typeface="Archivo SemiBold"/>
                <a:cs typeface="Archivo SemiBold"/>
                <a:sym typeface="Archivo SemiBold"/>
              </a:rPr>
              <a:t>Diets</a:t>
            </a:r>
            <a:endParaRPr sz="3000">
              <a:latin typeface="Archivo SemiBold"/>
              <a:ea typeface="Archivo SemiBold"/>
              <a:cs typeface="Archivo SemiBold"/>
              <a:sym typeface="Archivo SemiBold"/>
            </a:endParaRPr>
          </a:p>
        </p:txBody>
      </p:sp>
      <p:sp>
        <p:nvSpPr>
          <p:cNvPr id="2479" name="Google Shape;2479;p175"/>
          <p:cNvSpPr txBox="1"/>
          <p:nvPr/>
        </p:nvSpPr>
        <p:spPr>
          <a:xfrm>
            <a:off x="359550" y="1276700"/>
            <a:ext cx="5883600" cy="335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a:solidFill>
                  <a:schemeClr val="dk1"/>
                </a:solidFill>
                <a:latin typeface="Archivo"/>
                <a:ea typeface="Archivo"/>
                <a:cs typeface="Archivo"/>
                <a:sym typeface="Archivo"/>
              </a:rPr>
              <a:t>There are 2 major diets that are used to help with sarcoidosis</a:t>
            </a:r>
            <a:endParaRPr>
              <a:solidFill>
                <a:schemeClr val="dk1"/>
              </a:solidFill>
              <a:latin typeface="Archivo"/>
              <a:ea typeface="Archivo"/>
              <a:cs typeface="Archivo"/>
              <a:sym typeface="Archivo"/>
            </a:endParaRPr>
          </a:p>
          <a:p>
            <a:pPr indent="0" lvl="0" marL="0" rtl="0" algn="l">
              <a:spcBef>
                <a:spcPts val="0"/>
              </a:spcBef>
              <a:spcAft>
                <a:spcPts val="0"/>
              </a:spcAft>
              <a:buNone/>
            </a:pPr>
            <a:r>
              <a:t/>
            </a:r>
            <a:endParaRPr>
              <a:solidFill>
                <a:schemeClr val="dk1"/>
              </a:solidFill>
              <a:latin typeface="Archivo"/>
              <a:ea typeface="Archivo"/>
              <a:cs typeface="Archivo"/>
              <a:sym typeface="Archivo"/>
            </a:endParaRPr>
          </a:p>
          <a:p>
            <a:pPr indent="-317500" lvl="0" marL="457200" rtl="0" algn="l">
              <a:spcBef>
                <a:spcPts val="0"/>
              </a:spcBef>
              <a:spcAft>
                <a:spcPts val="0"/>
              </a:spcAft>
              <a:buClr>
                <a:schemeClr val="dk1"/>
              </a:buClr>
              <a:buSzPts val="1400"/>
              <a:buFont typeface="Archivo"/>
              <a:buAutoNum type="arabicPeriod"/>
            </a:pPr>
            <a:r>
              <a:rPr lang="en-CA">
                <a:solidFill>
                  <a:schemeClr val="dk1"/>
                </a:solidFill>
                <a:latin typeface="Archivo"/>
                <a:ea typeface="Archivo"/>
                <a:cs typeface="Archivo"/>
                <a:sym typeface="Archivo"/>
              </a:rPr>
              <a:t>A diet focusing on treating the </a:t>
            </a:r>
            <a:r>
              <a:rPr lang="en-CA">
                <a:solidFill>
                  <a:schemeClr val="dk1"/>
                </a:solidFill>
                <a:latin typeface="Archivo"/>
                <a:ea typeface="Archivo"/>
                <a:cs typeface="Archivo"/>
                <a:sym typeface="Archivo"/>
              </a:rPr>
              <a:t>symptoms</a:t>
            </a:r>
            <a:r>
              <a:rPr lang="en-CA">
                <a:solidFill>
                  <a:schemeClr val="dk1"/>
                </a:solidFill>
                <a:latin typeface="Archivo"/>
                <a:ea typeface="Archivo"/>
                <a:cs typeface="Archivo"/>
                <a:sym typeface="Archivo"/>
              </a:rPr>
              <a:t> of </a:t>
            </a:r>
            <a:r>
              <a:rPr lang="en-CA">
                <a:solidFill>
                  <a:schemeClr val="dk1"/>
                </a:solidFill>
                <a:latin typeface="Archivo"/>
                <a:ea typeface="Archivo"/>
                <a:cs typeface="Archivo"/>
                <a:sym typeface="Archivo"/>
              </a:rPr>
              <a:t>sarcoidosis</a:t>
            </a:r>
            <a:r>
              <a:rPr baseline="30000" lang="en-CA">
                <a:solidFill>
                  <a:schemeClr val="dk1"/>
                </a:solidFill>
                <a:latin typeface="Archivo"/>
                <a:ea typeface="Archivo"/>
                <a:cs typeface="Archivo"/>
                <a:sym typeface="Archivo"/>
              </a:rPr>
              <a:t>16</a:t>
            </a:r>
            <a:endParaRPr baseline="30000">
              <a:solidFill>
                <a:schemeClr val="dk1"/>
              </a:solidFill>
              <a:latin typeface="Archivo"/>
              <a:ea typeface="Archivo"/>
              <a:cs typeface="Archivo"/>
              <a:sym typeface="Archivo"/>
            </a:endParaRPr>
          </a:p>
          <a:p>
            <a:pPr indent="-317500" lvl="0" marL="457200" rtl="0" algn="l">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Reducing chronic inflammation </a:t>
            </a:r>
            <a:endParaRPr>
              <a:solidFill>
                <a:schemeClr val="dk1"/>
              </a:solidFill>
              <a:latin typeface="Archivo"/>
              <a:ea typeface="Archivo"/>
              <a:cs typeface="Archivo"/>
              <a:sym typeface="Archivo"/>
            </a:endParaRPr>
          </a:p>
          <a:p>
            <a:pPr indent="-317500" lvl="0" marL="457200" rtl="0" algn="l">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Reducing amounts of calcium and vitamin D in </a:t>
            </a:r>
            <a:r>
              <a:rPr lang="en-CA">
                <a:solidFill>
                  <a:schemeClr val="dk1"/>
                </a:solidFill>
                <a:latin typeface="Archivo"/>
                <a:ea typeface="Archivo"/>
                <a:cs typeface="Archivo"/>
                <a:sym typeface="Archivo"/>
              </a:rPr>
              <a:t>the</a:t>
            </a:r>
            <a:r>
              <a:rPr lang="en-CA">
                <a:solidFill>
                  <a:schemeClr val="dk1"/>
                </a:solidFill>
                <a:latin typeface="Archivo"/>
                <a:ea typeface="Archivo"/>
                <a:cs typeface="Archivo"/>
                <a:sym typeface="Archivo"/>
              </a:rPr>
              <a:t> diet</a:t>
            </a:r>
            <a:endParaRPr>
              <a:solidFill>
                <a:schemeClr val="dk1"/>
              </a:solidFill>
              <a:latin typeface="Archivo"/>
              <a:ea typeface="Archivo"/>
              <a:cs typeface="Archivo"/>
              <a:sym typeface="Archivo"/>
            </a:endParaRPr>
          </a:p>
          <a:p>
            <a:pPr indent="-317500" lvl="1" marL="914400" rtl="0" algn="l">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Preventing even more hypercalcemia and bone damage</a:t>
            </a:r>
            <a:endParaRPr>
              <a:solidFill>
                <a:schemeClr val="dk1"/>
              </a:solidFill>
              <a:latin typeface="Archivo"/>
              <a:ea typeface="Archivo"/>
              <a:cs typeface="Archivo"/>
              <a:sym typeface="Archivo"/>
            </a:endParaRPr>
          </a:p>
          <a:p>
            <a:pPr indent="-317500" lvl="0" marL="457200" rtl="0" algn="l">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Doctors recommend reducing vitamin D in the diet</a:t>
            </a:r>
            <a:br>
              <a:rPr lang="en-CA">
                <a:solidFill>
                  <a:schemeClr val="dk1"/>
                </a:solidFill>
                <a:latin typeface="Archivo"/>
                <a:ea typeface="Archivo"/>
                <a:cs typeface="Archivo"/>
                <a:sym typeface="Archivo"/>
              </a:rPr>
            </a:br>
            <a:r>
              <a:rPr lang="en-CA">
                <a:solidFill>
                  <a:schemeClr val="dk1"/>
                </a:solidFill>
                <a:latin typeface="Archivo"/>
                <a:ea typeface="Archivo"/>
                <a:cs typeface="Archivo"/>
                <a:sym typeface="Archivo"/>
              </a:rPr>
              <a:t>a</a:t>
            </a:r>
            <a:r>
              <a:rPr lang="en-CA">
                <a:solidFill>
                  <a:schemeClr val="dk1"/>
                </a:solidFill>
                <a:latin typeface="Archivo"/>
                <a:ea typeface="Archivo"/>
                <a:cs typeface="Archivo"/>
                <a:sym typeface="Archivo"/>
              </a:rPr>
              <a:t>nd sometimes even reduced sunlight</a:t>
            </a:r>
            <a:r>
              <a:rPr baseline="30000" lang="en-CA">
                <a:solidFill>
                  <a:schemeClr val="dk1"/>
                </a:solidFill>
                <a:latin typeface="Archivo"/>
                <a:ea typeface="Archivo"/>
                <a:cs typeface="Archivo"/>
                <a:sym typeface="Archivo"/>
              </a:rPr>
              <a:t>16</a:t>
            </a:r>
            <a:endParaRPr baseline="30000">
              <a:solidFill>
                <a:schemeClr val="dk1"/>
              </a:solidFill>
              <a:latin typeface="Archivo"/>
              <a:ea typeface="Archivo"/>
              <a:cs typeface="Archivo"/>
              <a:sym typeface="Archivo"/>
            </a:endParaRPr>
          </a:p>
          <a:p>
            <a:pPr indent="0" lvl="0" marL="0" rtl="0" algn="l">
              <a:spcBef>
                <a:spcPts val="0"/>
              </a:spcBef>
              <a:spcAft>
                <a:spcPts val="0"/>
              </a:spcAft>
              <a:buNone/>
            </a:pPr>
            <a:r>
              <a:t/>
            </a:r>
            <a:endParaRPr>
              <a:solidFill>
                <a:schemeClr val="dk1"/>
              </a:solidFill>
              <a:latin typeface="Archivo"/>
              <a:ea typeface="Archivo"/>
              <a:cs typeface="Archivo"/>
              <a:sym typeface="Archivo"/>
            </a:endParaRPr>
          </a:p>
          <a:p>
            <a:pPr indent="0" lvl="0" marL="0" rtl="0" algn="l">
              <a:spcBef>
                <a:spcPts val="0"/>
              </a:spcBef>
              <a:spcAft>
                <a:spcPts val="0"/>
              </a:spcAft>
              <a:buNone/>
            </a:pPr>
            <a:r>
              <a:t/>
            </a:r>
            <a:endParaRPr>
              <a:solidFill>
                <a:schemeClr val="dk1"/>
              </a:solidFill>
              <a:latin typeface="Archivo"/>
              <a:ea typeface="Archivo"/>
              <a:cs typeface="Archivo"/>
              <a:sym typeface="Archivo"/>
            </a:endParaRPr>
          </a:p>
          <a:p>
            <a:pPr indent="-317500" lvl="0" marL="457200" rtl="0" algn="l">
              <a:spcBef>
                <a:spcPts val="0"/>
              </a:spcBef>
              <a:spcAft>
                <a:spcPts val="0"/>
              </a:spcAft>
              <a:buClr>
                <a:schemeClr val="dk1"/>
              </a:buClr>
              <a:buSzPts val="1400"/>
              <a:buFont typeface="Archivo"/>
              <a:buAutoNum type="arabicPeriod"/>
            </a:pPr>
            <a:r>
              <a:rPr lang="en-CA">
                <a:solidFill>
                  <a:schemeClr val="dk1"/>
                </a:solidFill>
                <a:latin typeface="Archivo"/>
                <a:ea typeface="Archivo"/>
                <a:cs typeface="Archivo"/>
                <a:sym typeface="Archivo"/>
              </a:rPr>
              <a:t>A diet full of antioxidants </a:t>
            </a:r>
            <a:endParaRPr>
              <a:solidFill>
                <a:schemeClr val="dk1"/>
              </a:solidFill>
              <a:latin typeface="Archivo"/>
              <a:ea typeface="Archivo"/>
              <a:cs typeface="Archivo"/>
              <a:sym typeface="Archivo"/>
            </a:endParaRPr>
          </a:p>
          <a:p>
            <a:pPr indent="-317500" lvl="0" marL="457200" rtl="0" algn="l">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Colorful fruits, vegetables, nuts, tea</a:t>
            </a:r>
            <a:endParaRPr>
              <a:solidFill>
                <a:schemeClr val="dk1"/>
              </a:solidFill>
              <a:latin typeface="Archivo"/>
              <a:ea typeface="Archivo"/>
              <a:cs typeface="Archivo"/>
              <a:sym typeface="Archivo"/>
            </a:endParaRPr>
          </a:p>
          <a:p>
            <a:pPr indent="-317500" lvl="1" marL="914400" rtl="0" algn="l">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All foods with Vitamin A, C, or E</a:t>
            </a:r>
            <a:r>
              <a:rPr baseline="30000" lang="en-CA">
                <a:solidFill>
                  <a:schemeClr val="dk1"/>
                </a:solidFill>
                <a:latin typeface="Archivo"/>
                <a:ea typeface="Archivo"/>
                <a:cs typeface="Archivo"/>
                <a:sym typeface="Archivo"/>
              </a:rPr>
              <a:t>16</a:t>
            </a:r>
            <a:br>
              <a:rPr lang="en-CA">
                <a:solidFill>
                  <a:schemeClr val="dk1"/>
                </a:solidFill>
                <a:latin typeface="Archivo"/>
                <a:ea typeface="Archivo"/>
                <a:cs typeface="Archivo"/>
                <a:sym typeface="Archivo"/>
              </a:rPr>
            </a:br>
            <a:r>
              <a:rPr lang="en-CA">
                <a:solidFill>
                  <a:schemeClr val="dk1"/>
                </a:solidFill>
                <a:latin typeface="Archivo"/>
                <a:ea typeface="Archivo"/>
                <a:cs typeface="Archivo"/>
                <a:sym typeface="Archivo"/>
              </a:rPr>
              <a:t>Why would you recommend an antioxidant diet?</a:t>
            </a:r>
            <a:endParaRPr>
              <a:solidFill>
                <a:schemeClr val="dk1"/>
              </a:solidFill>
              <a:latin typeface="Archivo"/>
              <a:ea typeface="Archivo"/>
              <a:cs typeface="Archivo"/>
              <a:sym typeface="Archivo"/>
            </a:endParaRPr>
          </a:p>
        </p:txBody>
      </p:sp>
      <p:pic>
        <p:nvPicPr>
          <p:cNvPr id="2480" name="Google Shape;2480;p175"/>
          <p:cNvPicPr preferRelativeResize="0"/>
          <p:nvPr/>
        </p:nvPicPr>
        <p:blipFill>
          <a:blip r:embed="rId3">
            <a:alphaModFix/>
          </a:blip>
          <a:stretch>
            <a:fillRect/>
          </a:stretch>
        </p:blipFill>
        <p:spPr>
          <a:xfrm>
            <a:off x="6015324" y="1954034"/>
            <a:ext cx="2936602" cy="1957253"/>
          </a:xfrm>
          <a:prstGeom prst="rect">
            <a:avLst/>
          </a:prstGeom>
          <a:noFill/>
          <a:ln cap="flat" cmpd="sng" w="19050">
            <a:solidFill>
              <a:srgbClr val="68252D"/>
            </a:solidFill>
            <a:prstDash val="solid"/>
            <a:round/>
            <a:headEnd len="sm" w="sm" type="none"/>
            <a:tailEnd len="sm" w="sm" type="none"/>
          </a:ln>
        </p:spPr>
      </p:pic>
      <p:pic>
        <p:nvPicPr>
          <p:cNvPr id="2481" name="Google Shape;2481;p175"/>
          <p:cNvPicPr preferRelativeResize="0"/>
          <p:nvPr/>
        </p:nvPicPr>
        <p:blipFill>
          <a:blip r:embed="rId4">
            <a:alphaModFix/>
          </a:blip>
          <a:stretch>
            <a:fillRect/>
          </a:stretch>
        </p:blipFill>
        <p:spPr>
          <a:xfrm>
            <a:off x="7724550" y="412762"/>
            <a:ext cx="1227375" cy="1064924"/>
          </a:xfrm>
          <a:prstGeom prst="rect">
            <a:avLst/>
          </a:prstGeom>
          <a:noFill/>
          <a:ln cap="flat" cmpd="sng" w="19050">
            <a:solidFill>
              <a:srgbClr val="68252D"/>
            </a:solidFill>
            <a:prstDash val="solid"/>
            <a:round/>
            <a:headEnd len="sm" w="sm" type="none"/>
            <a:tailEnd len="sm" w="sm" type="none"/>
          </a:ln>
        </p:spPr>
      </p:pic>
      <p:sp>
        <p:nvSpPr>
          <p:cNvPr id="2482" name="Google Shape;2482;p175"/>
          <p:cNvSpPr txBox="1"/>
          <p:nvPr/>
        </p:nvSpPr>
        <p:spPr>
          <a:xfrm>
            <a:off x="4990050" y="4387625"/>
            <a:ext cx="35499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CA" sz="2000" u="sng">
                <a:solidFill>
                  <a:srgbClr val="ED1D36"/>
                </a:solidFill>
                <a:latin typeface="Archivo"/>
                <a:ea typeface="Archivo"/>
                <a:cs typeface="Archivo"/>
                <a:sym typeface="Archivo"/>
                <a:hlinkClick action="ppaction://hlinkshowjump?jump=nextslide">
                  <a:extLst>
                    <a:ext uri="{A12FA001-AC4F-418D-AE19-62706E023703}">
                      <ahyp:hlinkClr val="tx"/>
                    </a:ext>
                  </a:extLst>
                </a:hlinkClick>
              </a:rPr>
              <a:t>Discover antioxidant diets</a:t>
            </a:r>
            <a:endParaRPr b="1" i="0" sz="2000" u="none" cap="none" strike="noStrike">
              <a:solidFill>
                <a:srgbClr val="ED1D36"/>
              </a:solidFill>
              <a:latin typeface="Archivo"/>
              <a:ea typeface="Archivo"/>
              <a:cs typeface="Archivo"/>
              <a:sym typeface="Archiv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797" name="Shape 1797"/>
        <p:cNvGrpSpPr/>
        <p:nvPr/>
      </p:nvGrpSpPr>
      <p:grpSpPr>
        <a:xfrm>
          <a:off x="0" y="0"/>
          <a:ext cx="0" cy="0"/>
          <a:chOff x="0" y="0"/>
          <a:chExt cx="0" cy="0"/>
        </a:xfrm>
      </p:grpSpPr>
      <p:sp>
        <p:nvSpPr>
          <p:cNvPr id="1798" name="Google Shape;1798;p104"/>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1799" name="Google Shape;1799;p104"/>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1800" name="Google Shape;1800;p104"/>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CA" sz="2000" u="sng">
                <a:solidFill>
                  <a:schemeClr val="hlink"/>
                </a:solidFill>
                <a:latin typeface="Archivo"/>
                <a:ea typeface="Archivo"/>
                <a:cs typeface="Archivo"/>
                <a:sym typeface="Archivo"/>
                <a:hlinkClick action="ppaction://hlinksldjump" r:id="rId3"/>
              </a:rPr>
              <a:t>Return to question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6" name="Shape 2486"/>
        <p:cNvGrpSpPr/>
        <p:nvPr/>
      </p:nvGrpSpPr>
      <p:grpSpPr>
        <a:xfrm>
          <a:off x="0" y="0"/>
          <a:ext cx="0" cy="0"/>
          <a:chOff x="0" y="0"/>
          <a:chExt cx="0" cy="0"/>
        </a:xfrm>
      </p:grpSpPr>
      <p:sp>
        <p:nvSpPr>
          <p:cNvPr id="2487" name="Google Shape;2487;p176"/>
          <p:cNvSpPr txBox="1"/>
          <p:nvPr/>
        </p:nvSpPr>
        <p:spPr>
          <a:xfrm>
            <a:off x="308175" y="1139025"/>
            <a:ext cx="3668700" cy="351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a:solidFill>
                  <a:schemeClr val="dk1"/>
                </a:solidFill>
                <a:latin typeface="Archivo"/>
                <a:ea typeface="Archivo"/>
                <a:cs typeface="Archivo"/>
                <a:sym typeface="Archivo"/>
              </a:rPr>
              <a:t>Recall that the first line treatment of sarcoidosis are glucocorticoids.</a:t>
            </a:r>
            <a:endParaRPr>
              <a:solidFill>
                <a:schemeClr val="dk1"/>
              </a:solidFill>
              <a:latin typeface="Archivo"/>
              <a:ea typeface="Archivo"/>
              <a:cs typeface="Archivo"/>
              <a:sym typeface="Archivo"/>
            </a:endParaRPr>
          </a:p>
          <a:p>
            <a:pPr indent="0" lvl="0" marL="0" rtl="0" algn="l">
              <a:spcBef>
                <a:spcPts val="0"/>
              </a:spcBef>
              <a:spcAft>
                <a:spcPts val="0"/>
              </a:spcAft>
              <a:buNone/>
            </a:pPr>
            <a:r>
              <a:t/>
            </a:r>
            <a:endParaRPr>
              <a:solidFill>
                <a:schemeClr val="dk1"/>
              </a:solidFill>
              <a:latin typeface="Archivo"/>
              <a:ea typeface="Archivo"/>
              <a:cs typeface="Archivo"/>
              <a:sym typeface="Archivo"/>
            </a:endParaRPr>
          </a:p>
          <a:p>
            <a:pPr indent="0" lvl="0" marL="0" rtl="0" algn="l">
              <a:spcBef>
                <a:spcPts val="0"/>
              </a:spcBef>
              <a:spcAft>
                <a:spcPts val="0"/>
              </a:spcAft>
              <a:buNone/>
            </a:pPr>
            <a:r>
              <a:rPr lang="en-CA">
                <a:solidFill>
                  <a:schemeClr val="dk1"/>
                </a:solidFill>
                <a:latin typeface="Archivo"/>
                <a:ea typeface="Archivo"/>
                <a:cs typeface="Archivo"/>
                <a:sym typeface="Archivo"/>
              </a:rPr>
              <a:t>These work by deactivating inflammatory genes, reducing the levels of </a:t>
            </a:r>
            <a:endParaRPr>
              <a:solidFill>
                <a:schemeClr val="dk1"/>
              </a:solidFill>
              <a:latin typeface="Archivo"/>
              <a:ea typeface="Archivo"/>
              <a:cs typeface="Archivo"/>
              <a:sym typeface="Archivo"/>
            </a:endParaRPr>
          </a:p>
          <a:p>
            <a:pPr indent="0" lvl="0" marL="0" rtl="0" algn="l">
              <a:spcBef>
                <a:spcPts val="0"/>
              </a:spcBef>
              <a:spcAft>
                <a:spcPts val="0"/>
              </a:spcAft>
              <a:buNone/>
            </a:pPr>
            <a:r>
              <a:rPr lang="en-CA">
                <a:solidFill>
                  <a:schemeClr val="dk1"/>
                </a:solidFill>
                <a:latin typeface="Archivo"/>
                <a:ea typeface="Archivo"/>
                <a:cs typeface="Archivo"/>
                <a:sym typeface="Archivo"/>
              </a:rPr>
              <a:t>cytokines and chemokines.</a:t>
            </a:r>
            <a:r>
              <a:rPr baseline="30000" lang="en-CA">
                <a:solidFill>
                  <a:schemeClr val="dk1"/>
                </a:solidFill>
                <a:latin typeface="Archivo"/>
                <a:ea typeface="Archivo"/>
                <a:cs typeface="Archivo"/>
                <a:sym typeface="Archivo"/>
              </a:rPr>
              <a:t>16</a:t>
            </a:r>
            <a:endParaRPr>
              <a:solidFill>
                <a:schemeClr val="dk1"/>
              </a:solidFill>
              <a:latin typeface="Archivo"/>
              <a:ea typeface="Archivo"/>
              <a:cs typeface="Archivo"/>
              <a:sym typeface="Archivo"/>
            </a:endParaRPr>
          </a:p>
          <a:p>
            <a:pPr indent="0" lvl="0" marL="0" rtl="0" algn="l">
              <a:spcBef>
                <a:spcPts val="0"/>
              </a:spcBef>
              <a:spcAft>
                <a:spcPts val="0"/>
              </a:spcAft>
              <a:buNone/>
            </a:pPr>
            <a:r>
              <a:t/>
            </a:r>
            <a:endParaRPr>
              <a:solidFill>
                <a:schemeClr val="dk1"/>
              </a:solidFill>
              <a:latin typeface="Archivo"/>
              <a:ea typeface="Archivo"/>
              <a:cs typeface="Archivo"/>
              <a:sym typeface="Archivo"/>
            </a:endParaRPr>
          </a:p>
          <a:p>
            <a:pPr indent="0" lvl="0" marL="0" rtl="0" algn="l">
              <a:spcBef>
                <a:spcPts val="0"/>
              </a:spcBef>
              <a:spcAft>
                <a:spcPts val="0"/>
              </a:spcAft>
              <a:buNone/>
            </a:pPr>
            <a:r>
              <a:rPr lang="en-CA">
                <a:solidFill>
                  <a:schemeClr val="dk1"/>
                </a:solidFill>
                <a:latin typeface="Archivo"/>
                <a:ea typeface="Archivo"/>
                <a:cs typeface="Archivo"/>
                <a:sym typeface="Archivo"/>
              </a:rPr>
              <a:t>Oxidative stress can deactivate these mechanisms, </a:t>
            </a:r>
            <a:r>
              <a:rPr lang="en-CA">
                <a:solidFill>
                  <a:schemeClr val="dk1"/>
                </a:solidFill>
                <a:latin typeface="Archivo"/>
                <a:ea typeface="Archivo"/>
                <a:cs typeface="Archivo"/>
                <a:sym typeface="Archivo"/>
              </a:rPr>
              <a:t>often times</a:t>
            </a:r>
            <a:r>
              <a:rPr lang="en-CA">
                <a:solidFill>
                  <a:schemeClr val="dk1"/>
                </a:solidFill>
                <a:latin typeface="Archivo"/>
                <a:ea typeface="Archivo"/>
                <a:cs typeface="Archivo"/>
                <a:sym typeface="Archivo"/>
              </a:rPr>
              <a:t> leading to glucocorticoid resistant sarcoidosis.</a:t>
            </a:r>
            <a:r>
              <a:rPr baseline="30000" lang="en-CA">
                <a:solidFill>
                  <a:schemeClr val="dk1"/>
                </a:solidFill>
                <a:latin typeface="Archivo"/>
                <a:ea typeface="Archivo"/>
                <a:cs typeface="Archivo"/>
                <a:sym typeface="Archivo"/>
              </a:rPr>
              <a:t>16</a:t>
            </a:r>
            <a:endParaRPr>
              <a:solidFill>
                <a:schemeClr val="dk1"/>
              </a:solidFill>
              <a:latin typeface="Archivo"/>
              <a:ea typeface="Archivo"/>
              <a:cs typeface="Archivo"/>
              <a:sym typeface="Archivo"/>
            </a:endParaRPr>
          </a:p>
          <a:p>
            <a:pPr indent="0" lvl="0" marL="0" rtl="0" algn="l">
              <a:spcBef>
                <a:spcPts val="0"/>
              </a:spcBef>
              <a:spcAft>
                <a:spcPts val="0"/>
              </a:spcAft>
              <a:buNone/>
            </a:pPr>
            <a:r>
              <a:t/>
            </a:r>
            <a:endParaRPr>
              <a:solidFill>
                <a:schemeClr val="dk1"/>
              </a:solidFill>
              <a:latin typeface="Archivo"/>
              <a:ea typeface="Archivo"/>
              <a:cs typeface="Archivo"/>
              <a:sym typeface="Archivo"/>
            </a:endParaRPr>
          </a:p>
          <a:p>
            <a:pPr indent="0" lvl="0" marL="0" rtl="0" algn="l">
              <a:spcBef>
                <a:spcPts val="0"/>
              </a:spcBef>
              <a:spcAft>
                <a:spcPts val="0"/>
              </a:spcAft>
              <a:buNone/>
            </a:pPr>
            <a:r>
              <a:rPr lang="en-CA">
                <a:solidFill>
                  <a:schemeClr val="dk1"/>
                </a:solidFill>
                <a:latin typeface="Archivo"/>
                <a:ea typeface="Archivo"/>
                <a:cs typeface="Archivo"/>
                <a:sym typeface="Archivo"/>
              </a:rPr>
              <a:t>By eating antioxidants, patients are able to combat oxidative stress and </a:t>
            </a:r>
            <a:r>
              <a:rPr lang="en-CA">
                <a:solidFill>
                  <a:schemeClr val="dk1"/>
                </a:solidFill>
                <a:latin typeface="Archivo"/>
                <a:ea typeface="Archivo"/>
                <a:cs typeface="Archivo"/>
                <a:sym typeface="Archivo"/>
              </a:rPr>
              <a:t>potentially take less corticosteroids.</a:t>
            </a:r>
            <a:r>
              <a:rPr baseline="30000" lang="en-CA">
                <a:solidFill>
                  <a:schemeClr val="dk1"/>
                </a:solidFill>
                <a:latin typeface="Archivo"/>
                <a:ea typeface="Archivo"/>
                <a:cs typeface="Archivo"/>
                <a:sym typeface="Archivo"/>
              </a:rPr>
              <a:t>16</a:t>
            </a:r>
            <a:r>
              <a:rPr lang="en-CA">
                <a:solidFill>
                  <a:schemeClr val="dk1"/>
                </a:solidFill>
                <a:latin typeface="Archivo"/>
                <a:ea typeface="Archivo"/>
                <a:cs typeface="Archivo"/>
                <a:sym typeface="Archivo"/>
              </a:rPr>
              <a:t> These are drugs with severe side effects, so reductions are helpful.</a:t>
            </a:r>
            <a:endParaRPr>
              <a:solidFill>
                <a:schemeClr val="dk1"/>
              </a:solidFill>
              <a:latin typeface="Archivo"/>
              <a:ea typeface="Archivo"/>
              <a:cs typeface="Archivo"/>
              <a:sym typeface="Archivo"/>
            </a:endParaRPr>
          </a:p>
        </p:txBody>
      </p:sp>
      <p:pic>
        <p:nvPicPr>
          <p:cNvPr id="2488" name="Google Shape;2488;p176"/>
          <p:cNvPicPr preferRelativeResize="0"/>
          <p:nvPr/>
        </p:nvPicPr>
        <p:blipFill>
          <a:blip r:embed="rId3">
            <a:alphaModFix/>
          </a:blip>
          <a:stretch>
            <a:fillRect/>
          </a:stretch>
        </p:blipFill>
        <p:spPr>
          <a:xfrm>
            <a:off x="4023675" y="1139025"/>
            <a:ext cx="1837875" cy="2781198"/>
          </a:xfrm>
          <a:prstGeom prst="rect">
            <a:avLst/>
          </a:prstGeom>
          <a:noFill/>
          <a:ln cap="flat" cmpd="sng" w="19050">
            <a:solidFill>
              <a:srgbClr val="68252D"/>
            </a:solidFill>
            <a:prstDash val="solid"/>
            <a:round/>
            <a:headEnd len="sm" w="sm" type="none"/>
            <a:tailEnd len="sm" w="sm" type="none"/>
          </a:ln>
        </p:spPr>
      </p:pic>
      <p:sp>
        <p:nvSpPr>
          <p:cNvPr id="2489" name="Google Shape;2489;p176"/>
          <p:cNvSpPr/>
          <p:nvPr/>
        </p:nvSpPr>
        <p:spPr>
          <a:xfrm>
            <a:off x="6068150" y="741275"/>
            <a:ext cx="2869500" cy="3514500"/>
          </a:xfrm>
          <a:prstGeom prst="roundRect">
            <a:avLst>
              <a:gd fmla="val 16667" name="adj"/>
            </a:avLst>
          </a:prstGeom>
          <a:solidFill>
            <a:srgbClr val="A4F6BD"/>
          </a:solidFill>
          <a:ln cap="flat" cmpd="sng" w="2540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2490" name="Google Shape;2490;p176"/>
          <p:cNvSpPr txBox="1"/>
          <p:nvPr/>
        </p:nvSpPr>
        <p:spPr>
          <a:xfrm>
            <a:off x="6116150" y="2309925"/>
            <a:ext cx="2773500" cy="1837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00"/>
              <a:buFont typeface="Raleway"/>
              <a:buNone/>
            </a:pPr>
            <a:r>
              <a:rPr b="1" i="0" lang="en-CA" sz="1600" u="none" cap="none" strike="noStrike">
                <a:solidFill>
                  <a:schemeClr val="dk1"/>
                </a:solidFill>
                <a:latin typeface="Archivo"/>
                <a:ea typeface="Archivo"/>
                <a:cs typeface="Archivo"/>
                <a:sym typeface="Archivo"/>
              </a:rPr>
              <a:t>Course Callout</a:t>
            </a:r>
            <a:endParaRPr>
              <a:latin typeface="Archivo"/>
              <a:ea typeface="Archivo"/>
              <a:cs typeface="Archivo"/>
              <a:sym typeface="Archivo"/>
            </a:endParaRPr>
          </a:p>
          <a:p>
            <a:pPr indent="0" lvl="0" marL="165100" marR="0" rtl="0" algn="ctr">
              <a:lnSpc>
                <a:spcPct val="100000"/>
              </a:lnSpc>
              <a:spcBef>
                <a:spcPts val="0"/>
              </a:spcBef>
              <a:spcAft>
                <a:spcPts val="0"/>
              </a:spcAft>
              <a:buClr>
                <a:schemeClr val="dk1"/>
              </a:buClr>
              <a:buSzPts val="1000"/>
              <a:buFont typeface="Raleway"/>
              <a:buNone/>
            </a:pPr>
            <a:r>
              <a:t/>
            </a:r>
            <a:endParaRPr b="1" i="0" sz="600" u="none" cap="none" strike="noStrike">
              <a:solidFill>
                <a:schemeClr val="dk1"/>
              </a:solidFill>
              <a:latin typeface="Archivo"/>
              <a:ea typeface="Archivo"/>
              <a:cs typeface="Archivo"/>
              <a:sym typeface="Archivo"/>
            </a:endParaRPr>
          </a:p>
          <a:p>
            <a:pPr indent="0" lvl="0" marL="0" marR="0" rtl="0" algn="ctr">
              <a:lnSpc>
                <a:spcPct val="100000"/>
              </a:lnSpc>
              <a:spcBef>
                <a:spcPts val="0"/>
              </a:spcBef>
              <a:spcAft>
                <a:spcPts val="0"/>
              </a:spcAft>
              <a:buClr>
                <a:schemeClr val="dk1"/>
              </a:buClr>
              <a:buSzPts val="1000"/>
              <a:buFont typeface="Raleway"/>
              <a:buNone/>
            </a:pPr>
            <a:r>
              <a:rPr lang="en-CA">
                <a:solidFill>
                  <a:schemeClr val="dk1"/>
                </a:solidFill>
                <a:latin typeface="Archivo"/>
                <a:ea typeface="Archivo"/>
                <a:cs typeface="Archivo"/>
                <a:sym typeface="Archivo"/>
              </a:rPr>
              <a:t>Cytokines and chemokines are two critical parts of the inflammatory response. Chemokines are primarily active in the chemotaxis stage while chemokines do all sorts of work!</a:t>
            </a:r>
            <a:endParaRPr i="0" sz="1400" u="none" cap="none" strike="noStrike">
              <a:solidFill>
                <a:schemeClr val="dk1"/>
              </a:solidFill>
              <a:latin typeface="Archivo"/>
              <a:ea typeface="Archivo"/>
              <a:cs typeface="Archivo"/>
              <a:sym typeface="Archivo"/>
            </a:endParaRPr>
          </a:p>
        </p:txBody>
      </p:sp>
      <p:sp>
        <p:nvSpPr>
          <p:cNvPr id="2491" name="Google Shape;2491;p176"/>
          <p:cNvSpPr/>
          <p:nvPr/>
        </p:nvSpPr>
        <p:spPr>
          <a:xfrm>
            <a:off x="454450" y="412750"/>
            <a:ext cx="3212100" cy="572700"/>
          </a:xfrm>
          <a:prstGeom prst="roundRect">
            <a:avLst>
              <a:gd fmla="val 50000" name="adj"/>
            </a:avLst>
          </a:prstGeom>
          <a:solidFill>
            <a:srgbClr val="B1D7DC"/>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92" name="Google Shape;2492;p176"/>
          <p:cNvPicPr preferRelativeResize="0"/>
          <p:nvPr/>
        </p:nvPicPr>
        <p:blipFill>
          <a:blip r:embed="rId4">
            <a:alphaModFix/>
          </a:blip>
          <a:stretch>
            <a:fillRect/>
          </a:stretch>
        </p:blipFill>
        <p:spPr>
          <a:xfrm>
            <a:off x="6531950" y="907498"/>
            <a:ext cx="1941900" cy="1297200"/>
          </a:xfrm>
          <a:prstGeom prst="rect">
            <a:avLst/>
          </a:prstGeom>
          <a:noFill/>
          <a:ln>
            <a:noFill/>
          </a:ln>
        </p:spPr>
      </p:pic>
      <p:sp>
        <p:nvSpPr>
          <p:cNvPr id="2493" name="Google Shape;2493;p176"/>
          <p:cNvSpPr txBox="1"/>
          <p:nvPr>
            <p:ph type="title"/>
          </p:nvPr>
        </p:nvSpPr>
        <p:spPr>
          <a:xfrm>
            <a:off x="454450" y="431025"/>
            <a:ext cx="32121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CA" sz="3000">
                <a:latin typeface="Archivo SemiBold"/>
                <a:ea typeface="Archivo SemiBold"/>
                <a:cs typeface="Archivo SemiBold"/>
                <a:sym typeface="Archivo SemiBold"/>
              </a:rPr>
              <a:t>Antioxidant Diet</a:t>
            </a:r>
            <a:endParaRPr sz="3000">
              <a:latin typeface="Archivo SemiBold"/>
              <a:ea typeface="Archivo SemiBold"/>
              <a:cs typeface="Archivo SemiBold"/>
              <a:sym typeface="Archivo SemiBold"/>
            </a:endParaRPr>
          </a:p>
        </p:txBody>
      </p:sp>
      <p:sp>
        <p:nvSpPr>
          <p:cNvPr id="2494" name="Google Shape;2494;p176"/>
          <p:cNvSpPr txBox="1"/>
          <p:nvPr/>
        </p:nvSpPr>
        <p:spPr>
          <a:xfrm>
            <a:off x="3446750" y="4387625"/>
            <a:ext cx="50931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CA" sz="2000" u="sng">
                <a:solidFill>
                  <a:srgbClr val="ED1D36"/>
                </a:solidFill>
                <a:latin typeface="Archivo"/>
                <a:ea typeface="Archivo"/>
                <a:cs typeface="Archivo"/>
                <a:sym typeface="Archivo"/>
                <a:hlinkClick action="ppaction://hlinksldjump" r:id="rId5">
                  <a:extLst>
                    <a:ext uri="{A12FA001-AC4F-418D-AE19-62706E023703}">
                      <ahyp:hlinkClr val="tx"/>
                    </a:ext>
                  </a:extLst>
                </a:hlinkClick>
              </a:rPr>
              <a:t>What kind of diet would you recomment?</a:t>
            </a:r>
            <a:endParaRPr b="1" i="0" sz="2000" u="none" cap="none" strike="noStrike">
              <a:solidFill>
                <a:srgbClr val="ED1D36"/>
              </a:solidFill>
              <a:latin typeface="Archivo"/>
              <a:ea typeface="Archivo"/>
              <a:cs typeface="Archivo"/>
              <a:sym typeface="Archivo"/>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8" name="Shape 2498"/>
        <p:cNvGrpSpPr/>
        <p:nvPr/>
      </p:nvGrpSpPr>
      <p:grpSpPr>
        <a:xfrm>
          <a:off x="0" y="0"/>
          <a:ext cx="0" cy="0"/>
          <a:chOff x="0" y="0"/>
          <a:chExt cx="0" cy="0"/>
        </a:xfrm>
      </p:grpSpPr>
      <p:sp>
        <p:nvSpPr>
          <p:cNvPr id="2499" name="Google Shape;2499;p177"/>
          <p:cNvSpPr txBox="1"/>
          <p:nvPr/>
        </p:nvSpPr>
        <p:spPr>
          <a:xfrm>
            <a:off x="618675" y="1688825"/>
            <a:ext cx="8075700" cy="276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CA" sz="1600">
                <a:solidFill>
                  <a:schemeClr val="dk1"/>
                </a:solidFill>
                <a:latin typeface="Archivo"/>
                <a:ea typeface="Archivo"/>
                <a:cs typeface="Archivo"/>
                <a:sym typeface="Archivo"/>
              </a:rPr>
              <a:t>Which of the following diets would you recommend to a sarcoidosis patient?</a:t>
            </a:r>
            <a:endParaRPr b="1" sz="1600">
              <a:solidFill>
                <a:schemeClr val="dk1"/>
              </a:solidFill>
              <a:latin typeface="Archivo"/>
              <a:ea typeface="Archivo"/>
              <a:cs typeface="Archivo"/>
              <a:sym typeface="Archivo"/>
            </a:endParaRPr>
          </a:p>
          <a:p>
            <a:pPr indent="0" lvl="0" marL="0" rtl="0" algn="l">
              <a:spcBef>
                <a:spcPts val="0"/>
              </a:spcBef>
              <a:spcAft>
                <a:spcPts val="0"/>
              </a:spcAft>
              <a:buNone/>
            </a:pPr>
            <a:r>
              <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rgbClr val="EE4036"/>
                </a:solidFill>
                <a:latin typeface="Archivo"/>
                <a:ea typeface="Archivo"/>
                <a:cs typeface="Archivo"/>
                <a:sym typeface="Archivo"/>
                <a:hlinkClick action="ppaction://hlinksldjump" r:id="rId3">
                  <a:extLst>
                    <a:ext uri="{A12FA001-AC4F-418D-AE19-62706E023703}">
                      <ahyp:hlinkClr val="tx"/>
                    </a:ext>
                  </a:extLst>
                </a:hlinkClick>
              </a:rPr>
              <a:t>A)</a:t>
            </a:r>
            <a:r>
              <a:rPr lang="en-CA" sz="1600">
                <a:solidFill>
                  <a:schemeClr val="dk1"/>
                </a:solidFill>
                <a:latin typeface="Archivo"/>
                <a:ea typeface="Archivo"/>
                <a:cs typeface="Archivo"/>
                <a:sym typeface="Archivo"/>
              </a:rPr>
              <a:t> High-calcium, low-fiber diet</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rgbClr val="EE4036"/>
                </a:solidFill>
                <a:latin typeface="Archivo"/>
                <a:ea typeface="Archivo"/>
                <a:cs typeface="Archivo"/>
                <a:sym typeface="Archivo"/>
                <a:hlinkClick action="ppaction://hlinksldjump" r:id="rId4">
                  <a:extLst>
                    <a:ext uri="{A12FA001-AC4F-418D-AE19-62706E023703}">
                      <ahyp:hlinkClr val="tx"/>
                    </a:ext>
                  </a:extLst>
                </a:hlinkClick>
              </a:rPr>
              <a:t>B)</a:t>
            </a:r>
            <a:r>
              <a:rPr lang="en-CA" sz="1600">
                <a:solidFill>
                  <a:schemeClr val="dk1"/>
                </a:solidFill>
                <a:latin typeface="Archivo"/>
                <a:ea typeface="Archivo"/>
                <a:cs typeface="Archivo"/>
                <a:sym typeface="Archivo"/>
              </a:rPr>
              <a:t> High-protein, high-fat, no-carb, low-calcium diet</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rgbClr val="EE4036"/>
                </a:solidFill>
                <a:latin typeface="Archivo"/>
                <a:ea typeface="Archivo"/>
                <a:cs typeface="Archivo"/>
                <a:sym typeface="Archivo"/>
                <a:hlinkClick action="ppaction://hlinksldjump" r:id="rId5">
                  <a:extLst>
                    <a:ext uri="{A12FA001-AC4F-418D-AE19-62706E023703}">
                      <ahyp:hlinkClr val="tx"/>
                    </a:ext>
                  </a:extLst>
                </a:hlinkClick>
              </a:rPr>
              <a:t>C)</a:t>
            </a:r>
            <a:r>
              <a:rPr lang="en-CA" sz="1600">
                <a:solidFill>
                  <a:schemeClr val="dk1"/>
                </a:solidFill>
                <a:latin typeface="Archivo"/>
                <a:ea typeface="Archivo"/>
                <a:cs typeface="Archivo"/>
                <a:sym typeface="Archivo"/>
              </a:rPr>
              <a:t> Anti-inflammatory, low-calcium, antioxidant rich diet</a:t>
            </a:r>
            <a:endParaRPr sz="16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600" u="sng">
                <a:solidFill>
                  <a:srgbClr val="EE4036"/>
                </a:solidFill>
                <a:latin typeface="Archivo"/>
                <a:ea typeface="Archivo"/>
                <a:cs typeface="Archivo"/>
                <a:sym typeface="Archivo"/>
                <a:hlinkClick action="ppaction://hlinksldjump" r:id="rId6">
                  <a:extLst>
                    <a:ext uri="{A12FA001-AC4F-418D-AE19-62706E023703}">
                      <ahyp:hlinkClr val="tx"/>
                    </a:ext>
                  </a:extLst>
                </a:hlinkClick>
              </a:rPr>
              <a:t>D)</a:t>
            </a:r>
            <a:r>
              <a:rPr lang="en-CA" sz="1600">
                <a:solidFill>
                  <a:schemeClr val="dk1"/>
                </a:solidFill>
                <a:latin typeface="Archivo"/>
                <a:ea typeface="Archivo"/>
                <a:cs typeface="Archivo"/>
                <a:sym typeface="Archivo"/>
              </a:rPr>
              <a:t> High-sodium, high-sugar, </a:t>
            </a:r>
            <a:r>
              <a:rPr lang="en-CA" sz="1600">
                <a:solidFill>
                  <a:schemeClr val="dk1"/>
                </a:solidFill>
                <a:latin typeface="Archivo"/>
                <a:ea typeface="Archivo"/>
                <a:cs typeface="Archivo"/>
                <a:sym typeface="Archivo"/>
              </a:rPr>
              <a:t>antioxidant</a:t>
            </a:r>
            <a:r>
              <a:rPr lang="en-CA" sz="1600">
                <a:solidFill>
                  <a:schemeClr val="dk1"/>
                </a:solidFill>
                <a:latin typeface="Archivo"/>
                <a:ea typeface="Archivo"/>
                <a:cs typeface="Archivo"/>
                <a:sym typeface="Archivo"/>
              </a:rPr>
              <a:t> rich diet</a:t>
            </a:r>
            <a:endParaRPr sz="1600">
              <a:solidFill>
                <a:schemeClr val="dk1"/>
              </a:solidFill>
              <a:latin typeface="Archivo"/>
              <a:ea typeface="Archivo"/>
              <a:cs typeface="Archivo"/>
              <a:sym typeface="Archivo"/>
            </a:endParaRPr>
          </a:p>
        </p:txBody>
      </p:sp>
      <p:sp>
        <p:nvSpPr>
          <p:cNvPr id="2500" name="Google Shape;2500;p177"/>
          <p:cNvSpPr txBox="1"/>
          <p:nvPr>
            <p:ph type="title"/>
          </p:nvPr>
        </p:nvSpPr>
        <p:spPr>
          <a:xfrm>
            <a:off x="3946125" y="390000"/>
            <a:ext cx="4414800" cy="6213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CA" sz="3000">
                <a:latin typeface="Archivo SemiBold"/>
                <a:ea typeface="Archivo SemiBold"/>
                <a:cs typeface="Archivo SemiBold"/>
                <a:sym typeface="Archivo SemiBold"/>
              </a:rPr>
              <a:t>Sarcoidosis Diet</a:t>
            </a:r>
            <a:endParaRPr sz="3000">
              <a:latin typeface="Archivo SemiBold"/>
              <a:ea typeface="Archivo SemiBold"/>
              <a:cs typeface="Archivo SemiBold"/>
              <a:sym typeface="Archivo SemiBold"/>
            </a:endParaRPr>
          </a:p>
        </p:txBody>
      </p:sp>
      <p:sp>
        <p:nvSpPr>
          <p:cNvPr id="2501" name="Google Shape;2501;p177"/>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Roboto"/>
                <a:ea typeface="Roboto"/>
                <a:cs typeface="Roboto"/>
                <a:sym typeface="Roboto"/>
              </a:rPr>
              <a:t>Test Your Knowledge!</a:t>
            </a:r>
            <a:endParaRPr>
              <a:latin typeface="Roboto"/>
              <a:ea typeface="Roboto"/>
              <a:cs typeface="Roboto"/>
              <a:sym typeface="Roboto"/>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5" name="Shape 2505"/>
        <p:cNvGrpSpPr/>
        <p:nvPr/>
      </p:nvGrpSpPr>
      <p:grpSpPr>
        <a:xfrm>
          <a:off x="0" y="0"/>
          <a:ext cx="0" cy="0"/>
          <a:chOff x="0" y="0"/>
          <a:chExt cx="0" cy="0"/>
        </a:xfrm>
      </p:grpSpPr>
      <p:sp>
        <p:nvSpPr>
          <p:cNvPr id="2506" name="Google Shape;2506;p178"/>
          <p:cNvSpPr/>
          <p:nvPr/>
        </p:nvSpPr>
        <p:spPr>
          <a:xfrm>
            <a:off x="601975" y="341350"/>
            <a:ext cx="3338700" cy="669900"/>
          </a:xfrm>
          <a:prstGeom prst="roundRect">
            <a:avLst>
              <a:gd fmla="val 16667" name="adj"/>
            </a:avLst>
          </a:prstGeom>
          <a:solidFill>
            <a:srgbClr val="F7596C"/>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rgbClr val="191919"/>
                </a:solidFill>
                <a:latin typeface="Archivo"/>
                <a:ea typeface="Archivo"/>
                <a:cs typeface="Archivo"/>
                <a:sym typeface="Archivo"/>
              </a:rPr>
              <a:t>Incorrect Answer!</a:t>
            </a:r>
            <a:endParaRPr>
              <a:solidFill>
                <a:srgbClr val="191919"/>
              </a:solidFill>
              <a:latin typeface="Archivo"/>
              <a:ea typeface="Archivo"/>
              <a:cs typeface="Archivo"/>
              <a:sym typeface="Archivo"/>
            </a:endParaRPr>
          </a:p>
        </p:txBody>
      </p:sp>
      <p:sp>
        <p:nvSpPr>
          <p:cNvPr id="2507" name="Google Shape;2507;p178"/>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508" name="Google Shape;2508;p178"/>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rgbClr val="ED1D36"/>
                </a:solidFill>
                <a:latin typeface="Archivo"/>
                <a:ea typeface="Archivo"/>
                <a:cs typeface="Archivo"/>
                <a:sym typeface="Archivo"/>
                <a:hlinkClick action="ppaction://hlinkshowjump?jump=previousslide">
                  <a:extLst>
                    <a:ext uri="{A12FA001-AC4F-418D-AE19-62706E023703}">
                      <ahyp:hlinkClr val="tx"/>
                    </a:ext>
                  </a:extLst>
                </a:hlinkClick>
              </a:rPr>
              <a:t>Return to </a:t>
            </a:r>
            <a:r>
              <a:rPr b="1" lang="en-CA" sz="2000" u="sng">
                <a:solidFill>
                  <a:srgbClr val="ED1D36"/>
                </a:solidFill>
                <a:latin typeface="Archivo"/>
                <a:ea typeface="Archivo"/>
                <a:cs typeface="Archivo"/>
                <a:sym typeface="Archivo"/>
                <a:hlinkClick action="ppaction://hlinkshowjump?jump=previousslide">
                  <a:extLst>
                    <a:ext uri="{A12FA001-AC4F-418D-AE19-62706E023703}">
                      <ahyp:hlinkClr val="tx"/>
                    </a:ext>
                  </a:extLst>
                </a:hlinkClick>
              </a:rPr>
              <a:t>q</a:t>
            </a:r>
            <a:r>
              <a:rPr b="1" i="0" lang="en-CA" sz="2000" u="sng" cap="none" strike="noStrike">
                <a:solidFill>
                  <a:srgbClr val="ED1D36"/>
                </a:solidFill>
                <a:latin typeface="Archivo"/>
                <a:ea typeface="Archivo"/>
                <a:cs typeface="Archivo"/>
                <a:sym typeface="Archivo"/>
                <a:hlinkClick action="ppaction://hlinkshowjump?jump=previousslide">
                  <a:extLst>
                    <a:ext uri="{A12FA001-AC4F-418D-AE19-62706E023703}">
                      <ahyp:hlinkClr val="tx"/>
                    </a:ext>
                  </a:extLst>
                </a:hlinkClick>
              </a:rPr>
              <a:t>uestion</a:t>
            </a:r>
            <a:endParaRPr b="1" i="0" sz="2000" u="none" cap="none" strike="noStrike">
              <a:solidFill>
                <a:srgbClr val="ED1D36"/>
              </a:solidFill>
              <a:latin typeface="Archivo"/>
              <a:ea typeface="Archivo"/>
              <a:cs typeface="Archivo"/>
              <a:sym typeface="Archivo"/>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2" name="Shape 2512"/>
        <p:cNvGrpSpPr/>
        <p:nvPr/>
      </p:nvGrpSpPr>
      <p:grpSpPr>
        <a:xfrm>
          <a:off x="0" y="0"/>
          <a:ext cx="0" cy="0"/>
          <a:chOff x="0" y="0"/>
          <a:chExt cx="0" cy="0"/>
        </a:xfrm>
      </p:grpSpPr>
      <p:sp>
        <p:nvSpPr>
          <p:cNvPr id="2513" name="Google Shape;2513;p179"/>
          <p:cNvSpPr txBox="1"/>
          <p:nvPr/>
        </p:nvSpPr>
        <p:spPr>
          <a:xfrm>
            <a:off x="618675" y="1554025"/>
            <a:ext cx="8428500" cy="26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CA">
                <a:solidFill>
                  <a:schemeClr val="dk1"/>
                </a:solidFill>
                <a:latin typeface="Archivo"/>
                <a:ea typeface="Archivo"/>
                <a:cs typeface="Archivo"/>
                <a:sym typeface="Archivo"/>
              </a:rPr>
              <a:t>A) High-calcium, low-fiber diet</a:t>
            </a:r>
            <a:endParaRPr b="1">
              <a:solidFill>
                <a:schemeClr val="dk1"/>
              </a:solidFill>
              <a:latin typeface="Archivo"/>
              <a:ea typeface="Archivo"/>
              <a:cs typeface="Archivo"/>
              <a:sym typeface="Archivo"/>
            </a:endParaRPr>
          </a:p>
          <a:p>
            <a:pPr indent="-317500" lvl="0" marL="457200" rtl="0" algn="l">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A high-calcium diet is not recommended</a:t>
            </a:r>
            <a:endParaRPr>
              <a:solidFill>
                <a:schemeClr val="dk1"/>
              </a:solidFill>
              <a:latin typeface="Archivo"/>
              <a:ea typeface="Archivo"/>
              <a:cs typeface="Archivo"/>
              <a:sym typeface="Archivo"/>
            </a:endParaRPr>
          </a:p>
          <a:p>
            <a:pPr indent="-317500" lvl="0" marL="457200" rtl="0" algn="l">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Reducing calcium is important to prevent hypercalcemia and renal damage</a:t>
            </a:r>
            <a:endParaRPr>
              <a:solidFill>
                <a:schemeClr val="dk1"/>
              </a:solidFill>
              <a:latin typeface="Archivo"/>
              <a:ea typeface="Archivo"/>
              <a:cs typeface="Archivo"/>
              <a:sym typeface="Archivo"/>
            </a:endParaRPr>
          </a:p>
          <a:p>
            <a:pPr indent="0" lvl="0" marL="0" rtl="0" algn="l">
              <a:spcBef>
                <a:spcPts val="0"/>
              </a:spcBef>
              <a:spcAft>
                <a:spcPts val="0"/>
              </a:spcAft>
              <a:buNone/>
            </a:pPr>
            <a:r>
              <a:t/>
            </a:r>
            <a:endParaRPr>
              <a:solidFill>
                <a:schemeClr val="dk1"/>
              </a:solidFill>
              <a:latin typeface="Archivo"/>
              <a:ea typeface="Archivo"/>
              <a:cs typeface="Archivo"/>
              <a:sym typeface="Archivo"/>
            </a:endParaRPr>
          </a:p>
          <a:p>
            <a:pPr indent="0" lvl="0" marL="0" rtl="0" algn="l">
              <a:spcBef>
                <a:spcPts val="0"/>
              </a:spcBef>
              <a:spcAft>
                <a:spcPts val="0"/>
              </a:spcAft>
              <a:buNone/>
            </a:pPr>
            <a:r>
              <a:rPr b="1" lang="en-CA">
                <a:solidFill>
                  <a:schemeClr val="dk1"/>
                </a:solidFill>
                <a:latin typeface="Archivo"/>
                <a:ea typeface="Archivo"/>
                <a:cs typeface="Archivo"/>
                <a:sym typeface="Archivo"/>
              </a:rPr>
              <a:t>B) High-protein, high-fat, no-carb, low-calcium diet</a:t>
            </a:r>
            <a:endParaRPr b="1">
              <a:solidFill>
                <a:schemeClr val="dk1"/>
              </a:solidFill>
              <a:latin typeface="Archivo"/>
              <a:ea typeface="Archivo"/>
              <a:cs typeface="Archivo"/>
              <a:sym typeface="Archivo"/>
            </a:endParaRPr>
          </a:p>
          <a:p>
            <a:pPr indent="-317500" lvl="0" marL="457200" rtl="0" algn="l">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Fat are often inflammatory in nature, which can worsen sarcoidosis</a:t>
            </a:r>
            <a:endParaRPr>
              <a:solidFill>
                <a:schemeClr val="dk1"/>
              </a:solidFill>
              <a:latin typeface="Archivo"/>
              <a:ea typeface="Archivo"/>
              <a:cs typeface="Archivo"/>
              <a:sym typeface="Archivo"/>
            </a:endParaRPr>
          </a:p>
          <a:p>
            <a:pPr indent="-317500" lvl="0" marL="457200" rtl="0" algn="l">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Low calcium is a great addition, but other factors are also important!</a:t>
            </a:r>
            <a:endParaRPr>
              <a:solidFill>
                <a:schemeClr val="dk1"/>
              </a:solidFill>
              <a:latin typeface="Archivo"/>
              <a:ea typeface="Archivo"/>
              <a:cs typeface="Archivo"/>
              <a:sym typeface="Archivo"/>
            </a:endParaRPr>
          </a:p>
          <a:p>
            <a:pPr indent="0" lvl="0" marL="0" rtl="0" algn="l">
              <a:spcBef>
                <a:spcPts val="0"/>
              </a:spcBef>
              <a:spcAft>
                <a:spcPts val="0"/>
              </a:spcAft>
              <a:buNone/>
            </a:pPr>
            <a:r>
              <a:t/>
            </a:r>
            <a:endParaRPr>
              <a:solidFill>
                <a:schemeClr val="dk1"/>
              </a:solidFill>
              <a:latin typeface="Archivo"/>
              <a:ea typeface="Archivo"/>
              <a:cs typeface="Archivo"/>
              <a:sym typeface="Archivo"/>
            </a:endParaRPr>
          </a:p>
          <a:p>
            <a:pPr indent="0" lvl="0" marL="0" rtl="0" algn="l">
              <a:spcBef>
                <a:spcPts val="0"/>
              </a:spcBef>
              <a:spcAft>
                <a:spcPts val="0"/>
              </a:spcAft>
              <a:buNone/>
            </a:pPr>
            <a:r>
              <a:rPr b="1" lang="en-CA">
                <a:solidFill>
                  <a:schemeClr val="dk1"/>
                </a:solidFill>
                <a:latin typeface="Archivo"/>
                <a:ea typeface="Archivo"/>
                <a:cs typeface="Archivo"/>
                <a:sym typeface="Archivo"/>
              </a:rPr>
              <a:t>D) High-sodium, high-sugar, antioxidant rich diet</a:t>
            </a:r>
            <a:endParaRPr b="1">
              <a:solidFill>
                <a:schemeClr val="dk1"/>
              </a:solidFill>
              <a:latin typeface="Archivo"/>
              <a:ea typeface="Archivo"/>
              <a:cs typeface="Archivo"/>
              <a:sym typeface="Archivo"/>
            </a:endParaRPr>
          </a:p>
          <a:p>
            <a:pPr indent="-317500" lvl="0" marL="457200" rtl="0" algn="l">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High sodium and sugar are inherently inflammatory </a:t>
            </a:r>
            <a:endParaRPr>
              <a:solidFill>
                <a:schemeClr val="dk1"/>
              </a:solidFill>
              <a:latin typeface="Archivo"/>
              <a:ea typeface="Archivo"/>
              <a:cs typeface="Archivo"/>
              <a:sym typeface="Archivo"/>
            </a:endParaRPr>
          </a:p>
          <a:p>
            <a:pPr indent="-317500" lvl="0" marL="457200" rtl="0" algn="l">
              <a:spcBef>
                <a:spcPts val="0"/>
              </a:spcBef>
              <a:spcAft>
                <a:spcPts val="0"/>
              </a:spcAft>
              <a:buClr>
                <a:schemeClr val="dk1"/>
              </a:buClr>
              <a:buSzPts val="1400"/>
              <a:buFont typeface="Archivo"/>
              <a:buChar char="●"/>
            </a:pPr>
            <a:r>
              <a:rPr lang="en-CA">
                <a:solidFill>
                  <a:schemeClr val="dk1"/>
                </a:solidFill>
                <a:latin typeface="Archivo"/>
                <a:ea typeface="Archivo"/>
                <a:cs typeface="Archivo"/>
                <a:sym typeface="Archivo"/>
              </a:rPr>
              <a:t>Even with the antioxidants this is likely to be harmful to the patient</a:t>
            </a:r>
            <a:endParaRPr>
              <a:solidFill>
                <a:schemeClr val="dk1"/>
              </a:solidFill>
              <a:latin typeface="Archivo"/>
              <a:ea typeface="Archivo"/>
              <a:cs typeface="Archivo"/>
              <a:sym typeface="Archivo"/>
            </a:endParaRPr>
          </a:p>
        </p:txBody>
      </p:sp>
      <p:sp>
        <p:nvSpPr>
          <p:cNvPr id="2514" name="Google Shape;2514;p179"/>
          <p:cNvSpPr/>
          <p:nvPr/>
        </p:nvSpPr>
        <p:spPr>
          <a:xfrm>
            <a:off x="618680" y="3657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rgbClr val="191919"/>
                </a:solidFill>
                <a:latin typeface="Archivo"/>
                <a:ea typeface="Archivo"/>
                <a:cs typeface="Archivo"/>
                <a:sym typeface="Archivo"/>
              </a:rPr>
              <a:t>Correct Answer!</a:t>
            </a:r>
            <a:endParaRPr>
              <a:solidFill>
                <a:srgbClr val="191919"/>
              </a:solidFill>
              <a:latin typeface="Archivo"/>
              <a:ea typeface="Archivo"/>
              <a:cs typeface="Archivo"/>
              <a:sym typeface="Archivo"/>
            </a:endParaRPr>
          </a:p>
        </p:txBody>
      </p:sp>
      <p:sp>
        <p:nvSpPr>
          <p:cNvPr id="2515" name="Google Shape;2515;p179"/>
          <p:cNvSpPr txBox="1"/>
          <p:nvPr>
            <p:ph type="title"/>
          </p:nvPr>
        </p:nvSpPr>
        <p:spPr>
          <a:xfrm>
            <a:off x="3946125" y="390000"/>
            <a:ext cx="4414800" cy="6213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CA" sz="3000">
                <a:latin typeface="Archivo SemiBold"/>
                <a:ea typeface="Archivo SemiBold"/>
                <a:cs typeface="Archivo SemiBold"/>
                <a:sym typeface="Archivo SemiBold"/>
              </a:rPr>
              <a:t>Sarcoidosis Diet</a:t>
            </a:r>
            <a:endParaRPr sz="3000">
              <a:latin typeface="Archivo SemiBold"/>
              <a:ea typeface="Archivo SemiBold"/>
              <a:cs typeface="Archivo SemiBold"/>
              <a:sym typeface="Archivo SemiBold"/>
            </a:endParaRPr>
          </a:p>
        </p:txBody>
      </p:sp>
      <p:sp>
        <p:nvSpPr>
          <p:cNvPr id="2516" name="Google Shape;2516;p179"/>
          <p:cNvSpPr txBox="1"/>
          <p:nvPr/>
        </p:nvSpPr>
        <p:spPr>
          <a:xfrm>
            <a:off x="6628925" y="4387625"/>
            <a:ext cx="19110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rgbClr val="ED1D36"/>
                </a:solidFill>
                <a:latin typeface="Archivo"/>
                <a:ea typeface="Archivo"/>
                <a:cs typeface="Archivo"/>
                <a:sym typeface="Archivo"/>
                <a:hlinkClick action="ppaction://hlinkshowjump?jump=nextslide">
                  <a:extLst>
                    <a:ext uri="{A12FA001-AC4F-418D-AE19-62706E023703}">
                      <ahyp:hlinkClr val="tx"/>
                    </a:ext>
                  </a:extLst>
                </a:hlinkClick>
              </a:rPr>
              <a:t>Finish level</a:t>
            </a:r>
            <a:r>
              <a:rPr b="1" lang="en-CA" sz="2000" u="sng">
                <a:solidFill>
                  <a:srgbClr val="ED1D36"/>
                </a:solidFill>
                <a:latin typeface="Archivo"/>
                <a:ea typeface="Archivo"/>
                <a:cs typeface="Archivo"/>
                <a:sym typeface="Archivo"/>
                <a:hlinkClick action="ppaction://hlinkshowjump?jump=nextslide">
                  <a:extLst>
                    <a:ext uri="{A12FA001-AC4F-418D-AE19-62706E023703}">
                      <ahyp:hlinkClr val="tx"/>
                    </a:ext>
                  </a:extLst>
                </a:hlinkClick>
              </a:rPr>
              <a:t>!</a:t>
            </a:r>
            <a:endParaRPr b="1" i="0" sz="2000" u="none" cap="none" strike="noStrike">
              <a:solidFill>
                <a:srgbClr val="ED1D36"/>
              </a:solidFill>
              <a:latin typeface="Archivo"/>
              <a:ea typeface="Archivo"/>
              <a:cs typeface="Archivo"/>
              <a:sym typeface="Archivo"/>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0" name="Shape 2520"/>
        <p:cNvGrpSpPr/>
        <p:nvPr/>
      </p:nvGrpSpPr>
      <p:grpSpPr>
        <a:xfrm>
          <a:off x="0" y="0"/>
          <a:ext cx="0" cy="0"/>
          <a:chOff x="0" y="0"/>
          <a:chExt cx="0" cy="0"/>
        </a:xfrm>
      </p:grpSpPr>
      <p:pic>
        <p:nvPicPr>
          <p:cNvPr id="2521" name="Google Shape;2521;p180"/>
          <p:cNvPicPr preferRelativeResize="0"/>
          <p:nvPr/>
        </p:nvPicPr>
        <p:blipFill rotWithShape="1">
          <a:blip r:embed="rId3">
            <a:alphaModFix/>
          </a:blip>
          <a:srcRect b="31492" l="0" r="0" t="0"/>
          <a:stretch/>
        </p:blipFill>
        <p:spPr>
          <a:xfrm>
            <a:off x="5621600" y="796250"/>
            <a:ext cx="2290550" cy="4347251"/>
          </a:xfrm>
          <a:prstGeom prst="rect">
            <a:avLst/>
          </a:prstGeom>
          <a:noFill/>
          <a:ln>
            <a:noFill/>
          </a:ln>
        </p:spPr>
      </p:pic>
      <p:cxnSp>
        <p:nvCxnSpPr>
          <p:cNvPr id="2522" name="Google Shape;2522;p180"/>
          <p:cNvCxnSpPr>
            <a:endCxn id="2523" idx="6"/>
          </p:cNvCxnSpPr>
          <p:nvPr/>
        </p:nvCxnSpPr>
        <p:spPr>
          <a:xfrm flipH="1" rot="10800000">
            <a:off x="1248532" y="2974760"/>
            <a:ext cx="4947000" cy="1439400"/>
          </a:xfrm>
          <a:prstGeom prst="bentConnector3">
            <a:avLst>
              <a:gd fmla="val 72586" name="adj1"/>
            </a:avLst>
          </a:prstGeom>
          <a:noFill/>
          <a:ln cap="flat" cmpd="sng" w="9525">
            <a:solidFill>
              <a:schemeClr val="dk1"/>
            </a:solidFill>
            <a:prstDash val="solid"/>
            <a:round/>
            <a:headEnd len="sm" w="sm" type="none"/>
            <a:tailEnd len="med" w="med" type="triangle"/>
          </a:ln>
        </p:spPr>
      </p:cxnSp>
      <p:sp>
        <p:nvSpPr>
          <p:cNvPr id="2524" name="Google Shape;2524;p180"/>
          <p:cNvSpPr txBox="1"/>
          <p:nvPr>
            <p:ph type="ctrTitle"/>
          </p:nvPr>
        </p:nvSpPr>
        <p:spPr>
          <a:xfrm>
            <a:off x="1343782" y="1024128"/>
            <a:ext cx="3340162" cy="2522982"/>
          </a:xfrm>
          <a:prstGeom prst="rect">
            <a:avLst/>
          </a:prstGeom>
          <a:noFill/>
          <a:ln>
            <a:noFill/>
          </a:ln>
        </p:spPr>
        <p:txBody>
          <a:bodyPr anchorCtr="0" anchor="b" bIns="91425" lIns="91425" spcFirstLastPara="1" rIns="91425" wrap="square" tIns="91425">
            <a:noAutofit/>
          </a:bodyPr>
          <a:lstStyle/>
          <a:p>
            <a:pPr indent="0" lvl="0" marL="0" rtl="0" algn="l">
              <a:lnSpc>
                <a:spcPct val="80000"/>
              </a:lnSpc>
              <a:spcBef>
                <a:spcPts val="0"/>
              </a:spcBef>
              <a:spcAft>
                <a:spcPts val="0"/>
              </a:spcAft>
              <a:buClr>
                <a:srgbClr val="191919"/>
              </a:buClr>
              <a:buSzPts val="5200"/>
              <a:buNone/>
            </a:pPr>
            <a:r>
              <a:rPr lang="en-CA" sz="4500">
                <a:solidFill>
                  <a:schemeClr val="accent2"/>
                </a:solidFill>
              </a:rPr>
              <a:t>Sarcoidosis in the</a:t>
            </a:r>
            <a:r>
              <a:rPr lang="en-CA" sz="4500">
                <a:solidFill>
                  <a:schemeClr val="accent4"/>
                </a:solidFill>
              </a:rPr>
              <a:t> Hepatic System</a:t>
            </a:r>
            <a:endParaRPr i="1" sz="4100">
              <a:solidFill>
                <a:schemeClr val="accent4"/>
              </a:solidFill>
            </a:endParaRPr>
          </a:p>
        </p:txBody>
      </p:sp>
      <p:sp>
        <p:nvSpPr>
          <p:cNvPr id="2523" name="Google Shape;2523;p180">
            <a:hlinkClick action="ppaction://hlinkshowjump?jump=nextslide"/>
          </p:cNvPr>
          <p:cNvSpPr/>
          <p:nvPr/>
        </p:nvSpPr>
        <p:spPr>
          <a:xfrm flipH="1">
            <a:off x="6195532" y="2869460"/>
            <a:ext cx="210600" cy="210600"/>
          </a:xfrm>
          <a:prstGeom prst="ellips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5" name="Google Shape;2525;p180"/>
          <p:cNvSpPr txBox="1"/>
          <p:nvPr/>
        </p:nvSpPr>
        <p:spPr>
          <a:xfrm>
            <a:off x="1231850" y="3771971"/>
            <a:ext cx="36333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1200" u="none" cap="none" strike="noStrike">
                <a:solidFill>
                  <a:schemeClr val="dk1"/>
                </a:solidFill>
                <a:latin typeface="Archivo"/>
                <a:ea typeface="Archivo"/>
                <a:cs typeface="Archivo"/>
                <a:sym typeface="Archivo"/>
              </a:rPr>
              <a:t>Sarcoidosis affects the liver in 50-65% of cases.</a:t>
            </a:r>
            <a:r>
              <a:rPr b="1" baseline="30000" lang="en-CA">
                <a:solidFill>
                  <a:schemeClr val="dk1"/>
                </a:solidFill>
                <a:latin typeface="Archivo"/>
                <a:ea typeface="Archivo"/>
                <a:cs typeface="Archivo"/>
                <a:sym typeface="Archivo"/>
              </a:rPr>
              <a:t>18</a:t>
            </a:r>
            <a:endParaRPr b="1">
              <a:solidFill>
                <a:schemeClr val="dk1"/>
              </a:solidFill>
              <a:latin typeface="Archivo"/>
              <a:ea typeface="Archivo"/>
              <a:cs typeface="Archivo"/>
              <a:sym typeface="Archivo"/>
            </a:endParaRPr>
          </a:p>
        </p:txBody>
      </p:sp>
      <p:sp>
        <p:nvSpPr>
          <p:cNvPr id="2526" name="Google Shape;2526;p180"/>
          <p:cNvSpPr txBox="1"/>
          <p:nvPr/>
        </p:nvSpPr>
        <p:spPr>
          <a:xfrm>
            <a:off x="4740299" y="2510808"/>
            <a:ext cx="13725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1200" u="sng" cap="none" strike="noStrike">
                <a:solidFill>
                  <a:schemeClr val="hlink"/>
                </a:solidFill>
                <a:latin typeface="Arial"/>
                <a:ea typeface="Arial"/>
                <a:cs typeface="Arial"/>
                <a:sym typeface="Arial"/>
                <a:hlinkClick action="ppaction://hlinksldjump" r:id="rId4"/>
              </a:rPr>
              <a:t>Click here to continue</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0" name="Shape 2530"/>
        <p:cNvGrpSpPr/>
        <p:nvPr/>
      </p:nvGrpSpPr>
      <p:grpSpPr>
        <a:xfrm>
          <a:off x="0" y="0"/>
          <a:ext cx="0" cy="0"/>
          <a:chOff x="0" y="0"/>
          <a:chExt cx="0" cy="0"/>
        </a:xfrm>
      </p:grpSpPr>
      <p:grpSp>
        <p:nvGrpSpPr>
          <p:cNvPr id="2531" name="Google Shape;2531;p181"/>
          <p:cNvGrpSpPr/>
          <p:nvPr/>
        </p:nvGrpSpPr>
        <p:grpSpPr>
          <a:xfrm rot="1221192">
            <a:off x="7395842" y="688068"/>
            <a:ext cx="1669323" cy="1719549"/>
            <a:chOff x="6978825" y="2463475"/>
            <a:chExt cx="631981" cy="650996"/>
          </a:xfrm>
        </p:grpSpPr>
        <p:sp>
          <p:nvSpPr>
            <p:cNvPr id="2532" name="Google Shape;2532;p181"/>
            <p:cNvSpPr/>
            <p:nvPr/>
          </p:nvSpPr>
          <p:spPr>
            <a:xfrm>
              <a:off x="6978825" y="2463475"/>
              <a:ext cx="631981" cy="650996"/>
            </a:xfrm>
            <a:custGeom>
              <a:rect b="b" l="l" r="r" t="t"/>
              <a:pathLst>
                <a:path extrusionOk="0" h="18316" w="17781">
                  <a:moveTo>
                    <a:pt x="15011" y="0"/>
                  </a:moveTo>
                  <a:lnTo>
                    <a:pt x="1" y="3305"/>
                  </a:lnTo>
                  <a:lnTo>
                    <a:pt x="3280" y="18315"/>
                  </a:lnTo>
                  <a:lnTo>
                    <a:pt x="15977" y="15533"/>
                  </a:lnTo>
                  <a:lnTo>
                    <a:pt x="17780" y="12698"/>
                  </a:lnTo>
                  <a:lnTo>
                    <a:pt x="15011" y="0"/>
                  </a:lnTo>
                  <a:close/>
                </a:path>
              </a:pathLst>
            </a:custGeom>
            <a:solidFill>
              <a:schemeClr val="accent4"/>
            </a:solidFill>
            <a:ln>
              <a:noFill/>
            </a:ln>
            <a:effectLst>
              <a:outerShdw blurRad="57150" rotWithShape="0" algn="bl" dir="4020000" dist="38100">
                <a:srgbClr val="000000">
                  <a:alpha val="1607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3" name="Google Shape;2533;p181"/>
            <p:cNvSpPr/>
            <p:nvPr/>
          </p:nvSpPr>
          <p:spPr>
            <a:xfrm>
              <a:off x="7528555" y="2914754"/>
              <a:ext cx="82245" cy="100799"/>
            </a:xfrm>
            <a:custGeom>
              <a:rect b="b" l="l" r="r" t="t"/>
              <a:pathLst>
                <a:path extrusionOk="0" h="2836" w="2314">
                  <a:moveTo>
                    <a:pt x="2313" y="1"/>
                  </a:moveTo>
                  <a:lnTo>
                    <a:pt x="1" y="497"/>
                  </a:lnTo>
                  <a:lnTo>
                    <a:pt x="510" y="2836"/>
                  </a:lnTo>
                  <a:lnTo>
                    <a:pt x="2313" y="1"/>
                  </a:lnTo>
                  <a:close/>
                </a:path>
              </a:pathLst>
            </a:custGeom>
            <a:solidFill>
              <a:schemeClr val="accent3"/>
            </a:solidFill>
            <a:ln>
              <a:noFill/>
            </a:ln>
            <a:effectLst>
              <a:outerShdw blurRad="57150" rotWithShape="0" algn="bl" dir="4020000" dist="38100">
                <a:srgbClr val="000000">
                  <a:alpha val="1607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34" name="Google Shape;2534;p181"/>
          <p:cNvGrpSpPr/>
          <p:nvPr/>
        </p:nvGrpSpPr>
        <p:grpSpPr>
          <a:xfrm rot="-6378437">
            <a:off x="6606087" y="2435616"/>
            <a:ext cx="3248858" cy="545677"/>
            <a:chOff x="2875098" y="-145476"/>
            <a:chExt cx="2409516" cy="404702"/>
          </a:xfrm>
        </p:grpSpPr>
        <p:sp>
          <p:nvSpPr>
            <p:cNvPr id="2535" name="Google Shape;2535;p181"/>
            <p:cNvSpPr/>
            <p:nvPr/>
          </p:nvSpPr>
          <p:spPr>
            <a:xfrm rot="293631">
              <a:off x="2878041" y="-26338"/>
              <a:ext cx="2398312" cy="171491"/>
            </a:xfrm>
            <a:custGeom>
              <a:rect b="b" l="l" r="r" t="t"/>
              <a:pathLst>
                <a:path extrusionOk="0" h="2380" w="29967">
                  <a:moveTo>
                    <a:pt x="29021" y="1"/>
                  </a:moveTo>
                  <a:cubicBezTo>
                    <a:pt x="29012" y="1"/>
                    <a:pt x="29002" y="1"/>
                    <a:pt x="28992" y="1"/>
                  </a:cubicBezTo>
                  <a:lnTo>
                    <a:pt x="21434" y="131"/>
                  </a:lnTo>
                  <a:lnTo>
                    <a:pt x="21434" y="115"/>
                  </a:lnTo>
                  <a:lnTo>
                    <a:pt x="943" y="472"/>
                  </a:lnTo>
                  <a:lnTo>
                    <a:pt x="910" y="472"/>
                  </a:lnTo>
                  <a:cubicBezTo>
                    <a:pt x="926" y="789"/>
                    <a:pt x="943" y="1113"/>
                    <a:pt x="967" y="1430"/>
                  </a:cubicBezTo>
                  <a:lnTo>
                    <a:pt x="951" y="1430"/>
                  </a:lnTo>
                  <a:cubicBezTo>
                    <a:pt x="934" y="1113"/>
                    <a:pt x="910" y="797"/>
                    <a:pt x="902" y="480"/>
                  </a:cubicBezTo>
                  <a:cubicBezTo>
                    <a:pt x="399" y="504"/>
                    <a:pt x="1" y="927"/>
                    <a:pt x="1" y="1446"/>
                  </a:cubicBezTo>
                  <a:cubicBezTo>
                    <a:pt x="9" y="1969"/>
                    <a:pt x="439" y="2380"/>
                    <a:pt x="952" y="2380"/>
                  </a:cubicBezTo>
                  <a:cubicBezTo>
                    <a:pt x="957" y="2380"/>
                    <a:pt x="962" y="2380"/>
                    <a:pt x="967" y="2380"/>
                  </a:cubicBezTo>
                  <a:lnTo>
                    <a:pt x="1024" y="2380"/>
                  </a:lnTo>
                  <a:cubicBezTo>
                    <a:pt x="1008" y="2234"/>
                    <a:pt x="999" y="2079"/>
                    <a:pt x="983" y="1925"/>
                  </a:cubicBezTo>
                  <a:lnTo>
                    <a:pt x="999" y="1925"/>
                  </a:lnTo>
                  <a:lnTo>
                    <a:pt x="1024" y="2380"/>
                  </a:lnTo>
                  <a:lnTo>
                    <a:pt x="21466" y="2031"/>
                  </a:lnTo>
                  <a:lnTo>
                    <a:pt x="29025" y="1893"/>
                  </a:lnTo>
                  <a:cubicBezTo>
                    <a:pt x="29552" y="1885"/>
                    <a:pt x="29967" y="1446"/>
                    <a:pt x="29958" y="935"/>
                  </a:cubicBezTo>
                  <a:cubicBezTo>
                    <a:pt x="29950" y="417"/>
                    <a:pt x="29528" y="1"/>
                    <a:pt x="29021" y="1"/>
                  </a:cubicBezTo>
                  <a:close/>
                </a:path>
              </a:pathLst>
            </a:custGeom>
            <a:solidFill>
              <a:srgbClr val="C4C6CB"/>
            </a:solidFill>
            <a:ln>
              <a:noFill/>
            </a:ln>
            <a:effectLst>
              <a:outerShdw blurRad="14288" rotWithShape="0" algn="bl" dir="5400000" dist="66675">
                <a:srgbClr val="000000">
                  <a:alpha val="2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36" name="Google Shape;2536;p181"/>
            <p:cNvGrpSpPr/>
            <p:nvPr/>
          </p:nvGrpSpPr>
          <p:grpSpPr>
            <a:xfrm rot="306748">
              <a:off x="2878857" y="-38834"/>
              <a:ext cx="2402006" cy="191418"/>
              <a:chOff x="1876900" y="3552750"/>
              <a:chExt cx="1103325" cy="87925"/>
            </a:xfrm>
          </p:grpSpPr>
          <p:sp>
            <p:nvSpPr>
              <p:cNvPr id="2537" name="Google Shape;2537;p181"/>
              <p:cNvSpPr/>
              <p:nvPr/>
            </p:nvSpPr>
            <p:spPr>
              <a:xfrm>
                <a:off x="1876900" y="3570700"/>
                <a:ext cx="37400" cy="69975"/>
              </a:xfrm>
              <a:custGeom>
                <a:rect b="b" l="l" r="r" t="t"/>
                <a:pathLst>
                  <a:path extrusionOk="0" h="2799" w="1496">
                    <a:moveTo>
                      <a:pt x="1328" y="0"/>
                    </a:moveTo>
                    <a:cubicBezTo>
                      <a:pt x="587" y="24"/>
                      <a:pt x="1" y="658"/>
                      <a:pt x="1" y="1423"/>
                    </a:cubicBezTo>
                    <a:cubicBezTo>
                      <a:pt x="13" y="2193"/>
                      <a:pt x="646" y="2798"/>
                      <a:pt x="1402" y="2798"/>
                    </a:cubicBezTo>
                    <a:cubicBezTo>
                      <a:pt x="1409" y="2798"/>
                      <a:pt x="1416" y="2798"/>
                      <a:pt x="1424" y="2798"/>
                    </a:cubicBezTo>
                    <a:lnTo>
                      <a:pt x="1495" y="2798"/>
                    </a:lnTo>
                    <a:cubicBezTo>
                      <a:pt x="1436" y="1865"/>
                      <a:pt x="1364" y="921"/>
                      <a:pt x="132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8" name="Google Shape;2538;p181"/>
              <p:cNvSpPr/>
              <p:nvPr/>
            </p:nvSpPr>
            <p:spPr>
              <a:xfrm>
                <a:off x="1910700" y="3557250"/>
                <a:ext cx="756550" cy="83425"/>
              </a:xfrm>
              <a:custGeom>
                <a:rect b="b" l="l" r="r" t="t"/>
                <a:pathLst>
                  <a:path extrusionOk="0" h="3337" w="30262">
                    <a:moveTo>
                      <a:pt x="30214" y="0"/>
                    </a:moveTo>
                    <a:lnTo>
                      <a:pt x="36" y="526"/>
                    </a:lnTo>
                    <a:lnTo>
                      <a:pt x="0" y="526"/>
                    </a:lnTo>
                    <a:cubicBezTo>
                      <a:pt x="24" y="1459"/>
                      <a:pt x="96" y="2403"/>
                      <a:pt x="155" y="3336"/>
                    </a:cubicBezTo>
                    <a:lnTo>
                      <a:pt x="30262" y="2810"/>
                    </a:lnTo>
                    <a:cubicBezTo>
                      <a:pt x="30250" y="1877"/>
                      <a:pt x="30226" y="945"/>
                      <a:pt x="3021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9" name="Google Shape;2539;p181"/>
              <p:cNvSpPr/>
              <p:nvPr/>
            </p:nvSpPr>
            <p:spPr>
              <a:xfrm>
                <a:off x="2666050" y="3552750"/>
                <a:ext cx="314175" cy="74750"/>
              </a:xfrm>
              <a:custGeom>
                <a:rect b="b" l="l" r="r" t="t"/>
                <a:pathLst>
                  <a:path extrusionOk="0" h="2990" w="12567">
                    <a:moveTo>
                      <a:pt x="11154" y="1"/>
                    </a:moveTo>
                    <a:cubicBezTo>
                      <a:pt x="11146" y="1"/>
                      <a:pt x="11139" y="1"/>
                      <a:pt x="11132" y="1"/>
                    </a:cubicBezTo>
                    <a:lnTo>
                      <a:pt x="0" y="192"/>
                    </a:lnTo>
                    <a:cubicBezTo>
                      <a:pt x="12" y="1125"/>
                      <a:pt x="36" y="2045"/>
                      <a:pt x="48" y="2990"/>
                    </a:cubicBezTo>
                    <a:lnTo>
                      <a:pt x="11179" y="2799"/>
                    </a:lnTo>
                    <a:cubicBezTo>
                      <a:pt x="11957" y="2775"/>
                      <a:pt x="12566" y="2141"/>
                      <a:pt x="12554" y="1376"/>
                    </a:cubicBezTo>
                    <a:cubicBezTo>
                      <a:pt x="12543" y="606"/>
                      <a:pt x="11909" y="1"/>
                      <a:pt x="11154"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0" name="Google Shape;2540;p181"/>
              <p:cNvSpPr/>
              <p:nvPr/>
            </p:nvSpPr>
            <p:spPr>
              <a:xfrm>
                <a:off x="1884075" y="3587125"/>
                <a:ext cx="1089875" cy="37100"/>
              </a:xfrm>
              <a:custGeom>
                <a:rect b="b" l="l" r="r" t="t"/>
                <a:pathLst>
                  <a:path extrusionOk="0" h="1484" w="43595">
                    <a:moveTo>
                      <a:pt x="43224" y="1"/>
                    </a:moveTo>
                    <a:lnTo>
                      <a:pt x="360" y="742"/>
                    </a:lnTo>
                    <a:cubicBezTo>
                      <a:pt x="144" y="742"/>
                      <a:pt x="1" y="922"/>
                      <a:pt x="1" y="1125"/>
                    </a:cubicBezTo>
                    <a:cubicBezTo>
                      <a:pt x="1" y="1328"/>
                      <a:pt x="180" y="1483"/>
                      <a:pt x="372" y="1483"/>
                    </a:cubicBezTo>
                    <a:lnTo>
                      <a:pt x="43236" y="730"/>
                    </a:lnTo>
                    <a:cubicBezTo>
                      <a:pt x="43439" y="718"/>
                      <a:pt x="43594" y="551"/>
                      <a:pt x="43594" y="360"/>
                    </a:cubicBezTo>
                    <a:cubicBezTo>
                      <a:pt x="43594" y="144"/>
                      <a:pt x="43415" y="1"/>
                      <a:pt x="43224" y="1"/>
                    </a:cubicBezTo>
                    <a:close/>
                  </a:path>
                </a:pathLst>
              </a:custGeom>
              <a:solidFill>
                <a:srgbClr val="F5F5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2541" name="Google Shape;2541;p181"/>
          <p:cNvSpPr txBox="1"/>
          <p:nvPr>
            <p:ph idx="4294967295" type="ctrTitle"/>
          </p:nvPr>
        </p:nvSpPr>
        <p:spPr>
          <a:xfrm>
            <a:off x="1047450" y="732957"/>
            <a:ext cx="7049100" cy="825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500"/>
              <a:buNone/>
            </a:pPr>
            <a:r>
              <a:rPr lang="en-CA" sz="3000">
                <a:solidFill>
                  <a:schemeClr val="dk2"/>
                </a:solidFill>
              </a:rPr>
              <a:t>Level 4: </a:t>
            </a:r>
            <a:r>
              <a:rPr lang="en-CA" sz="3000">
                <a:solidFill>
                  <a:schemeClr val="dk2"/>
                </a:solidFill>
              </a:rPr>
              <a:t>Case Study Continuation</a:t>
            </a:r>
            <a:endParaRPr sz="3000">
              <a:solidFill>
                <a:schemeClr val="dk2"/>
              </a:solidFill>
            </a:endParaRPr>
          </a:p>
          <a:p>
            <a:pPr indent="0" lvl="0" marL="0" rtl="0" algn="ctr">
              <a:lnSpc>
                <a:spcPct val="100000"/>
              </a:lnSpc>
              <a:spcBef>
                <a:spcPts val="0"/>
              </a:spcBef>
              <a:spcAft>
                <a:spcPts val="0"/>
              </a:spcAft>
              <a:buSzPts val="3500"/>
              <a:buNone/>
            </a:pPr>
            <a:r>
              <a:rPr lang="en-CA" sz="2000">
                <a:solidFill>
                  <a:schemeClr val="lt2"/>
                </a:solidFill>
              </a:rPr>
              <a:t>Hepatic Development</a:t>
            </a:r>
            <a:endParaRPr sz="2000">
              <a:solidFill>
                <a:schemeClr val="lt2"/>
              </a:solidFill>
            </a:endParaRPr>
          </a:p>
        </p:txBody>
      </p:sp>
      <p:sp>
        <p:nvSpPr>
          <p:cNvPr id="2542" name="Google Shape;2542;p181"/>
          <p:cNvSpPr/>
          <p:nvPr/>
        </p:nvSpPr>
        <p:spPr>
          <a:xfrm>
            <a:off x="1232400" y="1600500"/>
            <a:ext cx="6679200" cy="2774100"/>
          </a:xfrm>
          <a:prstGeom prst="roundRect">
            <a:avLst>
              <a:gd fmla="val 16667" name="adj"/>
            </a:avLst>
          </a:prstGeom>
          <a:solidFill>
            <a:schemeClr val="lt2"/>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vo"/>
              <a:ea typeface="Arvo"/>
              <a:cs typeface="Arvo"/>
              <a:sym typeface="Arvo"/>
            </a:endParaRPr>
          </a:p>
        </p:txBody>
      </p:sp>
      <p:sp>
        <p:nvSpPr>
          <p:cNvPr id="2543" name="Google Shape;2543;p181"/>
          <p:cNvSpPr txBox="1"/>
          <p:nvPr>
            <p:ph idx="4294967295" type="subTitle"/>
          </p:nvPr>
        </p:nvSpPr>
        <p:spPr>
          <a:xfrm>
            <a:off x="1387950" y="1600500"/>
            <a:ext cx="6368100" cy="27741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0"/>
              </a:spcAft>
              <a:buNone/>
            </a:pPr>
            <a:r>
              <a:rPr lang="en-CA" sz="1100"/>
              <a:t>As the systemic symptoms progress, further questioning and examination reveal signs suggestive of liver involvement. The patient reports and demonstrates the following:</a:t>
            </a:r>
            <a:endParaRPr sz="1100"/>
          </a:p>
          <a:p>
            <a:pPr indent="-298450" lvl="0" marL="457200" rtl="0" algn="l">
              <a:lnSpc>
                <a:spcPct val="115000"/>
              </a:lnSpc>
              <a:spcBef>
                <a:spcPts val="1200"/>
              </a:spcBef>
              <a:spcAft>
                <a:spcPts val="0"/>
              </a:spcAft>
              <a:buSzPts val="1100"/>
              <a:buChar char="●"/>
            </a:pPr>
            <a:r>
              <a:rPr lang="en-CA" sz="1100"/>
              <a:t>Persistent right upper quadrant abdominal discomfort and a sense of fullness</a:t>
            </a:r>
            <a:endParaRPr sz="1100"/>
          </a:p>
          <a:p>
            <a:pPr indent="-298450" lvl="0" marL="457200" rtl="0" algn="l">
              <a:lnSpc>
                <a:spcPct val="115000"/>
              </a:lnSpc>
              <a:spcBef>
                <a:spcPts val="0"/>
              </a:spcBef>
              <a:spcAft>
                <a:spcPts val="0"/>
              </a:spcAft>
              <a:buSzPts val="1100"/>
              <a:buChar char="●"/>
            </a:pPr>
            <a:r>
              <a:rPr lang="en-CA" sz="1100"/>
              <a:t>Early satiety and decreased appetite</a:t>
            </a:r>
            <a:endParaRPr sz="1100"/>
          </a:p>
          <a:p>
            <a:pPr indent="-298450" lvl="0" marL="457200" rtl="0" algn="l">
              <a:lnSpc>
                <a:spcPct val="115000"/>
              </a:lnSpc>
              <a:spcBef>
                <a:spcPts val="0"/>
              </a:spcBef>
              <a:spcAft>
                <a:spcPts val="0"/>
              </a:spcAft>
              <a:buSzPts val="1100"/>
              <a:buChar char="●"/>
            </a:pPr>
            <a:r>
              <a:rPr lang="en-CA" sz="1100"/>
              <a:t>Intermittent nausea without vomiting</a:t>
            </a:r>
            <a:endParaRPr sz="1100"/>
          </a:p>
          <a:p>
            <a:pPr indent="-298450" lvl="0" marL="457200" rtl="0" algn="l">
              <a:lnSpc>
                <a:spcPct val="115000"/>
              </a:lnSpc>
              <a:spcBef>
                <a:spcPts val="0"/>
              </a:spcBef>
              <a:spcAft>
                <a:spcPts val="0"/>
              </a:spcAft>
              <a:buSzPts val="1100"/>
              <a:buChar char="●"/>
            </a:pPr>
            <a:r>
              <a:rPr lang="en-CA" sz="1100"/>
              <a:t>Generalized pruritus (itching) without a primary skin rash</a:t>
            </a:r>
            <a:endParaRPr sz="1100"/>
          </a:p>
          <a:p>
            <a:pPr indent="-298450" lvl="0" marL="457200" rtl="0" algn="l">
              <a:lnSpc>
                <a:spcPct val="115000"/>
              </a:lnSpc>
              <a:spcBef>
                <a:spcPts val="0"/>
              </a:spcBef>
              <a:spcAft>
                <a:spcPts val="0"/>
              </a:spcAft>
              <a:buSzPts val="1100"/>
              <a:buChar char="●"/>
            </a:pPr>
            <a:r>
              <a:rPr lang="en-CA" sz="1100"/>
              <a:t>Darkened urine and pale stools noted intermittently</a:t>
            </a:r>
            <a:endParaRPr sz="1100"/>
          </a:p>
          <a:p>
            <a:pPr indent="-298450" lvl="0" marL="457200" rtl="0" algn="l">
              <a:lnSpc>
                <a:spcPct val="115000"/>
              </a:lnSpc>
              <a:spcBef>
                <a:spcPts val="0"/>
              </a:spcBef>
              <a:spcAft>
                <a:spcPts val="0"/>
              </a:spcAft>
              <a:buSzPts val="1100"/>
              <a:buChar char="●"/>
            </a:pPr>
            <a:r>
              <a:rPr lang="en-CA" sz="1100"/>
              <a:t>Mild jaundice observed in the sclera on examination</a:t>
            </a:r>
            <a:endParaRPr sz="1100"/>
          </a:p>
          <a:p>
            <a:pPr indent="-298450" lvl="0" marL="457200" rtl="0" algn="l">
              <a:lnSpc>
                <a:spcPct val="115000"/>
              </a:lnSpc>
              <a:spcBef>
                <a:spcPts val="0"/>
              </a:spcBef>
              <a:spcAft>
                <a:spcPts val="0"/>
              </a:spcAft>
              <a:buSzPts val="1100"/>
              <a:buChar char="●"/>
            </a:pPr>
            <a:r>
              <a:rPr lang="en-CA" sz="1100"/>
              <a:t>Hepatomegaly detected on abdominal palpation</a:t>
            </a:r>
            <a:endParaRPr sz="1100"/>
          </a:p>
          <a:p>
            <a:pPr indent="0" lvl="0" marL="0" rtl="0" algn="l">
              <a:lnSpc>
                <a:spcPct val="115000"/>
              </a:lnSpc>
              <a:spcBef>
                <a:spcPts val="1200"/>
              </a:spcBef>
              <a:spcAft>
                <a:spcPts val="1200"/>
              </a:spcAft>
              <a:buNone/>
            </a:pPr>
            <a:r>
              <a:rPr lang="en-CA" sz="1100"/>
              <a:t>These findings raise concern for </a:t>
            </a:r>
            <a:r>
              <a:rPr b="1" lang="en-CA" sz="1100"/>
              <a:t>hepatic sarcoidosis</a:t>
            </a:r>
            <a:r>
              <a:rPr lang="en-CA" sz="1100"/>
              <a:t> secondary to </a:t>
            </a:r>
            <a:br>
              <a:rPr lang="en-CA" sz="1100"/>
            </a:br>
            <a:r>
              <a:rPr lang="en-CA" sz="1100"/>
              <a:t>granulomatous infiltration of the liver.</a:t>
            </a:r>
            <a:endParaRPr/>
          </a:p>
        </p:txBody>
      </p:sp>
      <p:sp>
        <p:nvSpPr>
          <p:cNvPr id="2544" name="Google Shape;2544;p181"/>
          <p:cNvSpPr txBox="1"/>
          <p:nvPr/>
        </p:nvSpPr>
        <p:spPr>
          <a:xfrm>
            <a:off x="6611747" y="4017824"/>
            <a:ext cx="13929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rgbClr val="EE4036"/>
                </a:solidFill>
                <a:latin typeface="Arial"/>
                <a:ea typeface="Arial"/>
                <a:cs typeface="Arial"/>
                <a:sym typeface="Arial"/>
                <a:hlinkClick action="ppaction://hlinkshowjump?jump=nextslide">
                  <a:extLst>
                    <a:ext uri="{A12FA001-AC4F-418D-AE19-62706E023703}">
                      <ahyp:hlinkClr val="tx"/>
                    </a:ext>
                  </a:extLst>
                </a:hlinkClick>
              </a:rPr>
              <a:t>Continue</a:t>
            </a:r>
            <a:endParaRPr b="1" i="0" sz="2000" u="none" cap="none" strike="noStrike">
              <a:solidFill>
                <a:srgbClr val="EE4036"/>
              </a:solidFill>
              <a:latin typeface="Arial"/>
              <a:ea typeface="Arial"/>
              <a:cs typeface="Arial"/>
              <a:sym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8" name="Shape 2548"/>
        <p:cNvGrpSpPr/>
        <p:nvPr/>
      </p:nvGrpSpPr>
      <p:grpSpPr>
        <a:xfrm>
          <a:off x="0" y="0"/>
          <a:ext cx="0" cy="0"/>
          <a:chOff x="0" y="0"/>
          <a:chExt cx="0" cy="0"/>
        </a:xfrm>
      </p:grpSpPr>
      <p:sp>
        <p:nvSpPr>
          <p:cNvPr id="2549" name="Google Shape;2549;p182"/>
          <p:cNvSpPr txBox="1"/>
          <p:nvPr>
            <p:ph idx="4294967295" type="subTitle"/>
          </p:nvPr>
        </p:nvSpPr>
        <p:spPr>
          <a:xfrm>
            <a:off x="600750" y="3394125"/>
            <a:ext cx="7942500" cy="903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600"/>
              <a:buNone/>
            </a:pPr>
            <a:r>
              <a:rPr lang="en-CA" sz="1400"/>
              <a:t>The liver is located in the </a:t>
            </a:r>
            <a:r>
              <a:rPr b="1" lang="en-CA" sz="1400"/>
              <a:t>upper right quadrant </a:t>
            </a:r>
            <a:r>
              <a:rPr lang="en-CA" sz="1400"/>
              <a:t>of the abdomen, inferior to the diaphragm and superior to the gallbladder.</a:t>
            </a:r>
            <a:r>
              <a:rPr baseline="30000" lang="en-CA" sz="1400"/>
              <a:t>17</a:t>
            </a:r>
            <a:r>
              <a:rPr lang="en-CA" sz="1400"/>
              <a:t> In the average adult, it weighs </a:t>
            </a:r>
            <a:r>
              <a:rPr b="1" lang="en-CA" sz="1400"/>
              <a:t>1.2-1.5 kg</a:t>
            </a:r>
            <a:r>
              <a:rPr b="1" lang="en-CA" sz="1400"/>
              <a:t>.</a:t>
            </a:r>
            <a:r>
              <a:rPr baseline="30000" lang="en-CA" sz="1400"/>
              <a:t>17</a:t>
            </a:r>
            <a:r>
              <a:rPr b="1" lang="en-CA" sz="1400"/>
              <a:t> </a:t>
            </a:r>
            <a:r>
              <a:rPr lang="en-CA" sz="1400"/>
              <a:t>Anatomically, the liver is divided into two primary lobes: </a:t>
            </a:r>
            <a:r>
              <a:rPr b="1" lang="en-CA" sz="1400"/>
              <a:t>the right and left lobes</a:t>
            </a:r>
            <a:r>
              <a:rPr b="1" lang="en-CA" sz="1400"/>
              <a:t>.</a:t>
            </a:r>
            <a:r>
              <a:rPr baseline="30000" lang="en-CA" sz="1400"/>
              <a:t>17</a:t>
            </a:r>
            <a:endParaRPr b="1" sz="1400"/>
          </a:p>
        </p:txBody>
      </p:sp>
      <p:pic>
        <p:nvPicPr>
          <p:cNvPr id="2550" name="Google Shape;2550;p182"/>
          <p:cNvPicPr preferRelativeResize="0"/>
          <p:nvPr/>
        </p:nvPicPr>
        <p:blipFill rotWithShape="1">
          <a:blip r:embed="rId3">
            <a:alphaModFix/>
          </a:blip>
          <a:srcRect b="0" l="45752" r="0" t="18560"/>
          <a:stretch/>
        </p:blipFill>
        <p:spPr>
          <a:xfrm>
            <a:off x="3400350" y="1330825"/>
            <a:ext cx="2343300" cy="1786500"/>
          </a:xfrm>
          <a:prstGeom prst="roundRect">
            <a:avLst>
              <a:gd fmla="val 16667" name="adj"/>
            </a:avLst>
          </a:prstGeom>
          <a:noFill/>
          <a:ln cap="flat" cmpd="sng" w="19050">
            <a:solidFill>
              <a:srgbClr val="000000"/>
            </a:solidFill>
            <a:prstDash val="solid"/>
            <a:round/>
            <a:headEnd len="sm" w="sm" type="none"/>
            <a:tailEnd len="sm" w="sm" type="none"/>
          </a:ln>
        </p:spPr>
      </p:pic>
      <p:sp>
        <p:nvSpPr>
          <p:cNvPr id="2551" name="Google Shape;2551;p182"/>
          <p:cNvSpPr txBox="1"/>
          <p:nvPr>
            <p:ph idx="4294967295"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CA"/>
              <a:t>Liver Anatomy</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5" name="Shape 2555"/>
        <p:cNvGrpSpPr/>
        <p:nvPr/>
      </p:nvGrpSpPr>
      <p:grpSpPr>
        <a:xfrm>
          <a:off x="0" y="0"/>
          <a:ext cx="0" cy="0"/>
          <a:chOff x="0" y="0"/>
          <a:chExt cx="0" cy="0"/>
        </a:xfrm>
      </p:grpSpPr>
      <p:sp>
        <p:nvSpPr>
          <p:cNvPr id="2556" name="Google Shape;2556;p18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CA"/>
              <a:t>Blood Supply</a:t>
            </a:r>
            <a:endParaRPr/>
          </a:p>
        </p:txBody>
      </p:sp>
      <p:sp>
        <p:nvSpPr>
          <p:cNvPr id="2557" name="Google Shape;2557;p183"/>
          <p:cNvSpPr txBox="1"/>
          <p:nvPr>
            <p:ph idx="1" type="body"/>
          </p:nvPr>
        </p:nvSpPr>
        <p:spPr>
          <a:xfrm>
            <a:off x="3841925" y="1293675"/>
            <a:ext cx="5105100" cy="277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CA"/>
              <a:t>The liver has a </a:t>
            </a:r>
            <a:r>
              <a:rPr b="1" lang="en-CA"/>
              <a:t>dual blood supply, </a:t>
            </a:r>
            <a:r>
              <a:rPr lang="en-CA"/>
              <a:t>receiving oxygenated blood from the hepatic artery and nutrient-rich blood from the portal vein.</a:t>
            </a:r>
            <a:r>
              <a:rPr baseline="30000" lang="en-CA"/>
              <a:t>17</a:t>
            </a:r>
            <a:endParaRPr/>
          </a:p>
          <a:p>
            <a:pPr indent="0" lvl="0" marL="0" rtl="0" algn="l">
              <a:spcBef>
                <a:spcPts val="0"/>
              </a:spcBef>
              <a:spcAft>
                <a:spcPts val="0"/>
              </a:spcAft>
              <a:buNone/>
            </a:pPr>
            <a:r>
              <a:t/>
            </a:r>
            <a:endParaRPr/>
          </a:p>
          <a:p>
            <a:pPr indent="0" lvl="0" marL="0" rtl="0" algn="l">
              <a:spcBef>
                <a:spcPts val="0"/>
              </a:spcBef>
              <a:spcAft>
                <a:spcPts val="0"/>
              </a:spcAft>
              <a:buNone/>
            </a:pPr>
            <a:r>
              <a:rPr lang="en-CA"/>
              <a:t>Both arterial and portal venous blood enter the liver and mix within the </a:t>
            </a:r>
            <a:r>
              <a:rPr b="1" lang="en-CA"/>
              <a:t>sinusoids,</a:t>
            </a:r>
            <a:r>
              <a:rPr lang="en-CA"/>
              <a:t> specialized capillary channels that allow blood to flow past </a:t>
            </a:r>
            <a:r>
              <a:rPr b="1" lang="en-CA"/>
              <a:t>hepatocytes </a:t>
            </a:r>
            <a:r>
              <a:rPr lang="en-CA"/>
              <a:t>for metabolic processing.</a:t>
            </a:r>
            <a:r>
              <a:rPr baseline="30000" lang="en-CA"/>
              <a:t>17</a:t>
            </a:r>
            <a:r>
              <a:rPr lang="en-CA"/>
              <a:t> Blood then drains from the sinusoids into the </a:t>
            </a:r>
            <a:r>
              <a:rPr b="1" lang="en-CA"/>
              <a:t>central veins,</a:t>
            </a:r>
            <a:r>
              <a:rPr lang="en-CA"/>
              <a:t> which converge to form the </a:t>
            </a:r>
            <a:r>
              <a:rPr b="1" lang="en-CA"/>
              <a:t>hepatic veins.</a:t>
            </a:r>
            <a:r>
              <a:rPr baseline="30000" lang="en-CA"/>
              <a:t>17</a:t>
            </a:r>
            <a:r>
              <a:rPr lang="en-CA"/>
              <a:t> The hepatic veins ultimately empty into the </a:t>
            </a:r>
            <a:r>
              <a:rPr b="1" lang="en-CA"/>
              <a:t>inferior vena cava.</a:t>
            </a:r>
            <a:r>
              <a:rPr baseline="30000" lang="en-CA"/>
              <a:t>17</a:t>
            </a:r>
            <a:endParaRPr b="1"/>
          </a:p>
        </p:txBody>
      </p:sp>
      <p:pic>
        <p:nvPicPr>
          <p:cNvPr id="2558" name="Google Shape;2558;p183"/>
          <p:cNvPicPr preferRelativeResize="0"/>
          <p:nvPr/>
        </p:nvPicPr>
        <p:blipFill rotWithShape="1">
          <a:blip r:embed="rId3">
            <a:alphaModFix/>
          </a:blip>
          <a:srcRect b="5607" l="0" r="44200" t="16511"/>
          <a:stretch/>
        </p:blipFill>
        <p:spPr>
          <a:xfrm>
            <a:off x="196975" y="1435675"/>
            <a:ext cx="3399000" cy="2239500"/>
          </a:xfrm>
          <a:prstGeom prst="roundRect">
            <a:avLst>
              <a:gd fmla="val 16667" name="adj"/>
            </a:avLst>
          </a:prstGeom>
          <a:noFill/>
          <a:ln cap="flat" cmpd="sng" w="19050">
            <a:solidFill>
              <a:srgbClr val="000000"/>
            </a:solidFill>
            <a:prstDash val="solid"/>
            <a:round/>
            <a:headEnd len="sm" w="sm" type="none"/>
            <a:tailEnd len="sm" w="sm" type="none"/>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2" name="Shape 2562"/>
        <p:cNvGrpSpPr/>
        <p:nvPr/>
      </p:nvGrpSpPr>
      <p:grpSpPr>
        <a:xfrm>
          <a:off x="0" y="0"/>
          <a:ext cx="0" cy="0"/>
          <a:chOff x="0" y="0"/>
          <a:chExt cx="0" cy="0"/>
        </a:xfrm>
      </p:grpSpPr>
      <p:sp>
        <p:nvSpPr>
          <p:cNvPr id="2563" name="Google Shape;2563;p18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CA" sz="3000"/>
              <a:t>Bile Ducts</a:t>
            </a:r>
            <a:endParaRPr sz="3000"/>
          </a:p>
        </p:txBody>
      </p:sp>
      <p:pic>
        <p:nvPicPr>
          <p:cNvPr id="2564" name="Google Shape;2564;p184"/>
          <p:cNvPicPr preferRelativeResize="0"/>
          <p:nvPr/>
        </p:nvPicPr>
        <p:blipFill rotWithShape="1">
          <a:blip r:embed="rId3">
            <a:alphaModFix/>
          </a:blip>
          <a:srcRect b="-1997" l="16862" r="12968" t="9967"/>
          <a:stretch/>
        </p:blipFill>
        <p:spPr>
          <a:xfrm>
            <a:off x="1041175" y="1230675"/>
            <a:ext cx="2587200" cy="1921800"/>
          </a:xfrm>
          <a:prstGeom prst="roundRect">
            <a:avLst>
              <a:gd fmla="val 16667" name="adj"/>
            </a:avLst>
          </a:prstGeom>
          <a:noFill/>
          <a:ln cap="flat" cmpd="sng" w="19050">
            <a:solidFill>
              <a:srgbClr val="000000"/>
            </a:solidFill>
            <a:prstDash val="solid"/>
            <a:round/>
            <a:headEnd len="sm" w="sm" type="none"/>
            <a:tailEnd len="sm" w="sm" type="none"/>
          </a:ln>
        </p:spPr>
      </p:pic>
      <p:pic>
        <p:nvPicPr>
          <p:cNvPr id="2565" name="Google Shape;2565;p184"/>
          <p:cNvPicPr preferRelativeResize="0"/>
          <p:nvPr/>
        </p:nvPicPr>
        <p:blipFill rotWithShape="1">
          <a:blip r:embed="rId4">
            <a:alphaModFix/>
          </a:blip>
          <a:srcRect b="0" l="23723" r="22519" t="13696"/>
          <a:stretch/>
        </p:blipFill>
        <p:spPr>
          <a:xfrm>
            <a:off x="5556023" y="1230675"/>
            <a:ext cx="2239500" cy="1921800"/>
          </a:xfrm>
          <a:prstGeom prst="roundRect">
            <a:avLst>
              <a:gd fmla="val 16667" name="adj"/>
            </a:avLst>
          </a:prstGeom>
          <a:noFill/>
          <a:ln cap="flat" cmpd="sng" w="19050">
            <a:solidFill>
              <a:srgbClr val="000000"/>
            </a:solidFill>
            <a:prstDash val="solid"/>
            <a:round/>
            <a:headEnd len="sm" w="sm" type="none"/>
            <a:tailEnd len="sm" w="sm" type="none"/>
          </a:ln>
        </p:spPr>
      </p:pic>
      <p:sp>
        <p:nvSpPr>
          <p:cNvPr id="2566" name="Google Shape;2566;p184"/>
          <p:cNvSpPr txBox="1"/>
          <p:nvPr>
            <p:ph idx="1" type="subTitle"/>
          </p:nvPr>
        </p:nvSpPr>
        <p:spPr>
          <a:xfrm>
            <a:off x="421050" y="3365425"/>
            <a:ext cx="8301900" cy="1499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600"/>
              <a:buNone/>
            </a:pPr>
            <a:r>
              <a:rPr lang="en-CA" sz="1400">
                <a:latin typeface="Archivo"/>
                <a:ea typeface="Archivo"/>
                <a:cs typeface="Archivo"/>
                <a:sym typeface="Archivo"/>
              </a:rPr>
              <a:t>Bile </a:t>
            </a:r>
            <a:r>
              <a:rPr b="0" lang="en-CA" sz="1400">
                <a:latin typeface="Archivo"/>
                <a:ea typeface="Archivo"/>
                <a:cs typeface="Archivo"/>
                <a:sym typeface="Archivo"/>
              </a:rPr>
              <a:t>is produced by </a:t>
            </a:r>
            <a:r>
              <a:rPr lang="en-CA" sz="1400">
                <a:latin typeface="Archivo"/>
                <a:ea typeface="Archivo"/>
                <a:cs typeface="Archivo"/>
                <a:sym typeface="Archivo"/>
              </a:rPr>
              <a:t>hepatocytes </a:t>
            </a:r>
            <a:r>
              <a:rPr b="0" lang="en-CA" sz="1400">
                <a:latin typeface="Archivo"/>
                <a:ea typeface="Archivo"/>
                <a:cs typeface="Archivo"/>
                <a:sym typeface="Archivo"/>
              </a:rPr>
              <a:t>in the liver and is stored and concentrated in the </a:t>
            </a:r>
            <a:r>
              <a:rPr lang="en-CA" sz="1400">
                <a:latin typeface="Archivo"/>
                <a:ea typeface="Archivo"/>
                <a:cs typeface="Archivo"/>
                <a:sym typeface="Archivo"/>
              </a:rPr>
              <a:t>gallbladder.</a:t>
            </a:r>
            <a:r>
              <a:rPr b="0" baseline="30000" lang="en-CA" sz="1400">
                <a:latin typeface="Archivo"/>
                <a:ea typeface="Archivo"/>
                <a:cs typeface="Archivo"/>
                <a:sym typeface="Archivo"/>
              </a:rPr>
              <a:t>17</a:t>
            </a:r>
            <a:r>
              <a:rPr lang="en-CA" sz="1400">
                <a:latin typeface="Archivo"/>
                <a:ea typeface="Archivo"/>
                <a:cs typeface="Archivo"/>
                <a:sym typeface="Archivo"/>
              </a:rPr>
              <a:t> </a:t>
            </a:r>
            <a:r>
              <a:rPr b="0" lang="en-CA" sz="1400">
                <a:latin typeface="Archivo"/>
                <a:ea typeface="Archivo"/>
                <a:cs typeface="Archivo"/>
                <a:sym typeface="Archivo"/>
              </a:rPr>
              <a:t>It exits the liver through the right and left hepatic ducts which unite to form the </a:t>
            </a:r>
            <a:r>
              <a:rPr lang="en-CA" sz="1400">
                <a:latin typeface="Archivo"/>
                <a:ea typeface="Archivo"/>
                <a:cs typeface="Archivo"/>
                <a:sym typeface="Archivo"/>
              </a:rPr>
              <a:t>common hepatic duct.</a:t>
            </a:r>
            <a:r>
              <a:rPr b="0" baseline="30000" lang="en-CA" sz="1400">
                <a:latin typeface="Archivo"/>
                <a:ea typeface="Archivo"/>
                <a:cs typeface="Archivo"/>
                <a:sym typeface="Archivo"/>
              </a:rPr>
              <a:t>17</a:t>
            </a:r>
            <a:endParaRPr sz="1400">
              <a:latin typeface="Archivo"/>
              <a:ea typeface="Archivo"/>
              <a:cs typeface="Archivo"/>
              <a:sym typeface="Archivo"/>
            </a:endParaRPr>
          </a:p>
          <a:p>
            <a:pPr indent="0" lvl="0" marL="0" rtl="0" algn="ctr">
              <a:lnSpc>
                <a:spcPct val="100000"/>
              </a:lnSpc>
              <a:spcBef>
                <a:spcPts val="0"/>
              </a:spcBef>
              <a:spcAft>
                <a:spcPts val="0"/>
              </a:spcAft>
              <a:buSzPts val="1600"/>
              <a:buNone/>
            </a:pPr>
            <a:r>
              <a:t/>
            </a:r>
            <a:endParaRPr b="0" sz="1400">
              <a:latin typeface="Archivo"/>
              <a:ea typeface="Archivo"/>
              <a:cs typeface="Archivo"/>
              <a:sym typeface="Archivo"/>
            </a:endParaRPr>
          </a:p>
          <a:p>
            <a:pPr indent="0" lvl="0" marL="0" rtl="0" algn="ctr">
              <a:lnSpc>
                <a:spcPct val="100000"/>
              </a:lnSpc>
              <a:spcBef>
                <a:spcPts val="0"/>
              </a:spcBef>
              <a:spcAft>
                <a:spcPts val="0"/>
              </a:spcAft>
              <a:buSzPts val="1600"/>
              <a:buNone/>
            </a:pPr>
            <a:r>
              <a:rPr b="0" lang="en-CA" sz="1400">
                <a:latin typeface="Archivo"/>
                <a:ea typeface="Archivo"/>
                <a:cs typeface="Archivo"/>
                <a:sym typeface="Archivo"/>
              </a:rPr>
              <a:t>After meeting the cystic duct, this becomes the </a:t>
            </a:r>
            <a:r>
              <a:rPr lang="en-CA" sz="1400">
                <a:latin typeface="Archivo"/>
                <a:ea typeface="Archivo"/>
                <a:cs typeface="Archivo"/>
                <a:sym typeface="Archivo"/>
              </a:rPr>
              <a:t>common bile duct,</a:t>
            </a:r>
            <a:r>
              <a:rPr b="0" lang="en-CA" sz="1400">
                <a:latin typeface="Archivo"/>
                <a:ea typeface="Archivo"/>
                <a:cs typeface="Archivo"/>
                <a:sym typeface="Archivo"/>
              </a:rPr>
              <a:t> which drains the gallbladder.</a:t>
            </a:r>
            <a:r>
              <a:rPr b="0" baseline="30000" lang="en-CA" sz="1400">
                <a:latin typeface="Archivo"/>
                <a:ea typeface="Archivo"/>
                <a:cs typeface="Archivo"/>
                <a:sym typeface="Archivo"/>
              </a:rPr>
              <a:t>17</a:t>
            </a:r>
            <a:r>
              <a:rPr b="0" lang="en-CA" sz="1400">
                <a:latin typeface="Archivo"/>
                <a:ea typeface="Archivo"/>
                <a:cs typeface="Archivo"/>
                <a:sym typeface="Archivo"/>
              </a:rPr>
              <a:t> </a:t>
            </a:r>
            <a:r>
              <a:rPr b="0" lang="en-CA" sz="1400">
                <a:latin typeface="Archivo"/>
                <a:ea typeface="Archivo"/>
                <a:cs typeface="Archivo"/>
                <a:sym typeface="Archivo"/>
              </a:rPr>
              <a:t>The common hepatic duct is joined by the </a:t>
            </a:r>
            <a:r>
              <a:rPr lang="en-CA" sz="1400">
                <a:latin typeface="Archivo"/>
                <a:ea typeface="Archivo"/>
                <a:cs typeface="Archivo"/>
                <a:sym typeface="Archivo"/>
              </a:rPr>
              <a:t>pancreatic duct</a:t>
            </a:r>
            <a:r>
              <a:rPr b="0" lang="en-CA" sz="1400">
                <a:latin typeface="Archivo"/>
                <a:ea typeface="Archivo"/>
                <a:cs typeface="Archivo"/>
                <a:sym typeface="Archivo"/>
              </a:rPr>
              <a:t> before it enters the duodenum at the ampulla of Vater, and the ampulla is guarded by the sphincter of Oddi.</a:t>
            </a:r>
            <a:r>
              <a:rPr b="0" baseline="30000" lang="en-CA" sz="1400">
                <a:latin typeface="Archivo"/>
                <a:ea typeface="Archivo"/>
                <a:cs typeface="Archivo"/>
                <a:sym typeface="Archivo"/>
              </a:rPr>
              <a:t>17</a:t>
            </a:r>
            <a:endParaRPr b="0" sz="1400">
              <a:latin typeface="Archivo"/>
              <a:ea typeface="Archivo"/>
              <a:cs typeface="Archivo"/>
              <a:sym typeface="Archivo"/>
            </a:endParaRPr>
          </a:p>
        </p:txBody>
      </p:sp>
      <p:sp>
        <p:nvSpPr>
          <p:cNvPr id="2567" name="Google Shape;2567;p184"/>
          <p:cNvSpPr txBox="1"/>
          <p:nvPr/>
        </p:nvSpPr>
        <p:spPr>
          <a:xfrm>
            <a:off x="3718200" y="1991475"/>
            <a:ext cx="1707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CA">
                <a:solidFill>
                  <a:schemeClr val="dk1"/>
                </a:solidFill>
                <a:latin typeface="Archivo"/>
                <a:ea typeface="Archivo"/>
                <a:cs typeface="Archivo"/>
                <a:sym typeface="Archivo"/>
              </a:rPr>
              <a:t>or</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1" name="Shape 2571"/>
        <p:cNvGrpSpPr/>
        <p:nvPr/>
      </p:nvGrpSpPr>
      <p:grpSpPr>
        <a:xfrm>
          <a:off x="0" y="0"/>
          <a:ext cx="0" cy="0"/>
          <a:chOff x="0" y="0"/>
          <a:chExt cx="0" cy="0"/>
        </a:xfrm>
      </p:grpSpPr>
      <p:sp>
        <p:nvSpPr>
          <p:cNvPr id="2572" name="Google Shape;2572;p185"/>
          <p:cNvSpPr txBox="1"/>
          <p:nvPr>
            <p:ph idx="4294967295" type="subTitle"/>
          </p:nvPr>
        </p:nvSpPr>
        <p:spPr>
          <a:xfrm>
            <a:off x="3468475" y="1382025"/>
            <a:ext cx="5572500" cy="3305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600"/>
              <a:buNone/>
            </a:pPr>
            <a:r>
              <a:rPr lang="en-CA" sz="1400"/>
              <a:t>The functional unit of the liver is the hepatic lobule, which is </a:t>
            </a:r>
            <a:r>
              <a:rPr b="1" lang="en-CA" sz="1400"/>
              <a:t>hexagonal </a:t>
            </a:r>
            <a:r>
              <a:rPr lang="en-CA" sz="1400"/>
              <a:t>in shape.</a:t>
            </a:r>
            <a:r>
              <a:rPr baseline="30000" lang="en-CA" sz="1400"/>
              <a:t>17</a:t>
            </a:r>
            <a:endParaRPr sz="1400"/>
          </a:p>
          <a:p>
            <a:pPr indent="0" lvl="0" marL="0" rtl="0" algn="l">
              <a:lnSpc>
                <a:spcPct val="100000"/>
              </a:lnSpc>
              <a:spcBef>
                <a:spcPts val="0"/>
              </a:spcBef>
              <a:spcAft>
                <a:spcPts val="0"/>
              </a:spcAft>
              <a:buSzPts val="1600"/>
              <a:buNone/>
            </a:pPr>
            <a:r>
              <a:t/>
            </a:r>
            <a:endParaRPr sz="1400"/>
          </a:p>
          <a:p>
            <a:pPr indent="0" lvl="0" marL="0" rtl="0" algn="l">
              <a:lnSpc>
                <a:spcPct val="100000"/>
              </a:lnSpc>
              <a:spcBef>
                <a:spcPts val="0"/>
              </a:spcBef>
              <a:spcAft>
                <a:spcPts val="0"/>
              </a:spcAft>
              <a:buSzPts val="1600"/>
              <a:buNone/>
            </a:pPr>
            <a:r>
              <a:rPr lang="en-CA" sz="1400"/>
              <a:t>At the center of each lobule is a </a:t>
            </a:r>
            <a:r>
              <a:rPr b="1" lang="en-CA" sz="1400"/>
              <a:t>central vein</a:t>
            </a:r>
            <a:r>
              <a:rPr lang="en-CA" sz="1400"/>
              <a:t> (blue dots), which drains into the hepatic veins.</a:t>
            </a:r>
            <a:r>
              <a:rPr baseline="30000" lang="en-CA" sz="1400"/>
              <a:t>17</a:t>
            </a:r>
            <a:r>
              <a:rPr lang="en-CA" sz="1400"/>
              <a:t> At the periphery of each lobule are</a:t>
            </a:r>
            <a:r>
              <a:rPr b="1" lang="en-CA" sz="1400"/>
              <a:t> portal tracts,</a:t>
            </a:r>
            <a:r>
              <a:rPr lang="en-CA" sz="1400"/>
              <a:t> each containing:</a:t>
            </a:r>
            <a:endParaRPr sz="1400"/>
          </a:p>
          <a:p>
            <a:pPr indent="-317500" lvl="0" marL="457200" rtl="0" algn="l">
              <a:lnSpc>
                <a:spcPct val="100000"/>
              </a:lnSpc>
              <a:spcBef>
                <a:spcPts val="0"/>
              </a:spcBef>
              <a:spcAft>
                <a:spcPts val="0"/>
              </a:spcAft>
              <a:buSzPts val="1400"/>
              <a:buChar char="●"/>
            </a:pPr>
            <a:r>
              <a:rPr lang="en-CA" sz="1400"/>
              <a:t>A branch of the </a:t>
            </a:r>
            <a:r>
              <a:rPr b="1" lang="en-CA" sz="1400"/>
              <a:t>hepatic artery</a:t>
            </a:r>
            <a:endParaRPr b="1" sz="1400"/>
          </a:p>
          <a:p>
            <a:pPr indent="-317500" lvl="0" marL="457200" rtl="0" algn="l">
              <a:lnSpc>
                <a:spcPct val="100000"/>
              </a:lnSpc>
              <a:spcBef>
                <a:spcPts val="0"/>
              </a:spcBef>
              <a:spcAft>
                <a:spcPts val="0"/>
              </a:spcAft>
              <a:buSzPts val="1400"/>
              <a:buChar char="●"/>
            </a:pPr>
            <a:r>
              <a:rPr lang="en-CA" sz="1400"/>
              <a:t>A branch of the </a:t>
            </a:r>
            <a:r>
              <a:rPr b="1" lang="en-CA" sz="1400"/>
              <a:t>portal vein</a:t>
            </a:r>
            <a:endParaRPr b="1" sz="1400"/>
          </a:p>
          <a:p>
            <a:pPr indent="-317500" lvl="0" marL="457200" rtl="0" algn="l">
              <a:lnSpc>
                <a:spcPct val="100000"/>
              </a:lnSpc>
              <a:spcBef>
                <a:spcPts val="0"/>
              </a:spcBef>
              <a:spcAft>
                <a:spcPts val="0"/>
              </a:spcAft>
              <a:buSzPts val="1400"/>
              <a:buChar char="●"/>
            </a:pPr>
            <a:r>
              <a:rPr lang="en-CA" sz="1400"/>
              <a:t>A </a:t>
            </a:r>
            <a:r>
              <a:rPr b="1" lang="en-CA" sz="1400"/>
              <a:t>bile duct</a:t>
            </a:r>
            <a:endParaRPr b="1" sz="1400"/>
          </a:p>
          <a:p>
            <a:pPr indent="0" lvl="0" marL="0" rtl="0" algn="l">
              <a:lnSpc>
                <a:spcPct val="100000"/>
              </a:lnSpc>
              <a:spcBef>
                <a:spcPts val="0"/>
              </a:spcBef>
              <a:spcAft>
                <a:spcPts val="0"/>
              </a:spcAft>
              <a:buSzPts val="1600"/>
              <a:buNone/>
            </a:pPr>
            <a:r>
              <a:rPr lang="en-CA" sz="1400"/>
              <a:t>Blood from the hepatic artery and portal vein flows through the sinusoids toward the central vein.</a:t>
            </a:r>
            <a:r>
              <a:rPr baseline="30000" lang="en-CA" sz="1400"/>
              <a:t>17</a:t>
            </a:r>
            <a:r>
              <a:rPr lang="en-CA" sz="1400"/>
              <a:t> As blood passes through the sinusoids, it comes into close contact with </a:t>
            </a:r>
            <a:r>
              <a:rPr b="1" lang="en-CA" sz="1400"/>
              <a:t>hepatocytes,</a:t>
            </a:r>
            <a:r>
              <a:rPr lang="en-CA" sz="1400"/>
              <a:t> allowing for metabolism, detoxification, and protein synthesis before exiting the liver via the central and hepatic veins toward the vena cava.</a:t>
            </a:r>
            <a:r>
              <a:rPr baseline="30000" lang="en-CA" sz="1400"/>
              <a:t>17</a:t>
            </a:r>
            <a:endParaRPr sz="1400"/>
          </a:p>
        </p:txBody>
      </p:sp>
      <p:sp>
        <p:nvSpPr>
          <p:cNvPr id="2573" name="Google Shape;2573;p18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CA"/>
              <a:t>Hepatic Lobule</a:t>
            </a:r>
            <a:endParaRPr sz="3000"/>
          </a:p>
        </p:txBody>
      </p:sp>
      <p:pic>
        <p:nvPicPr>
          <p:cNvPr id="2574" name="Google Shape;2574;p185"/>
          <p:cNvPicPr preferRelativeResize="0"/>
          <p:nvPr/>
        </p:nvPicPr>
        <p:blipFill rotWithShape="1">
          <a:blip r:embed="rId3">
            <a:alphaModFix/>
          </a:blip>
          <a:srcRect b="0" l="12527" r="8839" t="21875"/>
          <a:stretch/>
        </p:blipFill>
        <p:spPr>
          <a:xfrm>
            <a:off x="209025" y="1530387"/>
            <a:ext cx="3017400" cy="1604100"/>
          </a:xfrm>
          <a:prstGeom prst="roundRect">
            <a:avLst>
              <a:gd fmla="val 16667" name="adj"/>
            </a:avLst>
          </a:prstGeom>
          <a:noFill/>
          <a:ln cap="flat" cmpd="sng" w="19050">
            <a:solidFill>
              <a:srgbClr val="000000"/>
            </a:solidFill>
            <a:prstDash val="solid"/>
            <a:round/>
            <a:headEnd len="sm" w="sm" type="none"/>
            <a:tailEnd len="sm" w="sm" type="none"/>
          </a:ln>
        </p:spPr>
      </p:pic>
      <p:pic>
        <p:nvPicPr>
          <p:cNvPr id="2575" name="Google Shape;2575;p185"/>
          <p:cNvPicPr preferRelativeResize="0"/>
          <p:nvPr/>
        </p:nvPicPr>
        <p:blipFill rotWithShape="1">
          <a:blip r:embed="rId4">
            <a:alphaModFix/>
          </a:blip>
          <a:srcRect b="0" l="23508" r="20036" t="11087"/>
          <a:stretch/>
        </p:blipFill>
        <p:spPr>
          <a:xfrm>
            <a:off x="1570425" y="3296250"/>
            <a:ext cx="1656000" cy="1481400"/>
          </a:xfrm>
          <a:prstGeom prst="roundRect">
            <a:avLst>
              <a:gd fmla="val 16667" name="adj"/>
            </a:avLst>
          </a:prstGeom>
          <a:noFill/>
          <a:ln cap="flat" cmpd="sng" w="19050">
            <a:solidFill>
              <a:srgbClr val="000000"/>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804" name="Shape 1804"/>
        <p:cNvGrpSpPr/>
        <p:nvPr/>
      </p:nvGrpSpPr>
      <p:grpSpPr>
        <a:xfrm>
          <a:off x="0" y="0"/>
          <a:ext cx="0" cy="0"/>
          <a:chOff x="0" y="0"/>
          <a:chExt cx="0" cy="0"/>
        </a:xfrm>
      </p:grpSpPr>
      <p:sp>
        <p:nvSpPr>
          <p:cNvPr id="1805" name="Google Shape;1805;p105"/>
          <p:cNvSpPr txBox="1"/>
          <p:nvPr/>
        </p:nvSpPr>
        <p:spPr>
          <a:xfrm>
            <a:off x="601975" y="1332300"/>
            <a:ext cx="4290900" cy="9051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b="1" lang="en-CA" sz="1600">
                <a:solidFill>
                  <a:schemeClr val="dk1"/>
                </a:solidFill>
                <a:latin typeface="Archivo"/>
                <a:ea typeface="Archivo"/>
                <a:cs typeface="Archivo"/>
                <a:sym typeface="Archivo"/>
              </a:rPr>
              <a:t>Which of the following is MOST critical for antigen-presenting cells to successfully activate CD4+ T cells? </a:t>
            </a:r>
            <a:endParaRPr b="1" sz="1600">
              <a:solidFill>
                <a:schemeClr val="dk1"/>
              </a:solidFill>
              <a:latin typeface="Archivo"/>
              <a:ea typeface="Archivo"/>
              <a:cs typeface="Archivo"/>
              <a:sym typeface="Archivo"/>
            </a:endParaRPr>
          </a:p>
        </p:txBody>
      </p:sp>
      <p:sp>
        <p:nvSpPr>
          <p:cNvPr id="1806" name="Google Shape;1806;p105"/>
          <p:cNvSpPr txBox="1"/>
          <p:nvPr/>
        </p:nvSpPr>
        <p:spPr>
          <a:xfrm>
            <a:off x="601975" y="2448900"/>
            <a:ext cx="4809600" cy="1362300"/>
          </a:xfrm>
          <a:prstGeom prst="rect">
            <a:avLst/>
          </a:prstGeom>
          <a:noFill/>
          <a:ln>
            <a:noFill/>
          </a:ln>
        </p:spPr>
        <p:txBody>
          <a:bodyPr anchorCtr="0" anchor="t" bIns="45700" lIns="91425" spcFirstLastPara="1" rIns="91425" wrap="square" tIns="45700">
            <a:spAutoFit/>
          </a:bodyPr>
          <a:lstStyle/>
          <a:p>
            <a:pPr indent="0" lvl="0" marL="0" rtl="0" algn="l">
              <a:lnSpc>
                <a:spcPct val="150000"/>
              </a:lnSpc>
              <a:spcBef>
                <a:spcPts val="0"/>
              </a:spcBef>
              <a:spcAft>
                <a:spcPts val="0"/>
              </a:spcAft>
              <a:buNone/>
            </a:pPr>
            <a:r>
              <a:rPr lang="en-CA" u="sng">
                <a:solidFill>
                  <a:schemeClr val="hlink"/>
                </a:solidFill>
                <a:latin typeface="Archivo"/>
                <a:ea typeface="Archivo"/>
                <a:cs typeface="Archivo"/>
                <a:sym typeface="Archivo"/>
                <a:hlinkClick action="ppaction://hlinksldjump" r:id="rId3"/>
              </a:rPr>
              <a:t>A)</a:t>
            </a:r>
            <a:r>
              <a:rPr lang="en-CA">
                <a:latin typeface="Archivo"/>
                <a:ea typeface="Archivo"/>
                <a:cs typeface="Archivo"/>
                <a:sym typeface="Archivo"/>
              </a:rPr>
              <a:t> </a:t>
            </a:r>
            <a:r>
              <a:rPr lang="en-CA" sz="1500">
                <a:latin typeface="Archivo"/>
                <a:ea typeface="Archivo"/>
                <a:cs typeface="Archivo"/>
                <a:sym typeface="Archivo"/>
              </a:rPr>
              <a:t>Expression of MHC class I molecules only</a:t>
            </a:r>
            <a:endParaRPr sz="1500">
              <a:solidFill>
                <a:schemeClr val="dk1"/>
              </a:solidFill>
              <a:latin typeface="Archivo"/>
              <a:ea typeface="Archivo"/>
              <a:cs typeface="Archivo"/>
              <a:sym typeface="Archivo"/>
            </a:endParaRPr>
          </a:p>
          <a:p>
            <a:pPr indent="0" lvl="0" marL="0" rtl="0" algn="l">
              <a:lnSpc>
                <a:spcPct val="150000"/>
              </a:lnSpc>
              <a:spcBef>
                <a:spcPts val="0"/>
              </a:spcBef>
              <a:spcAft>
                <a:spcPts val="0"/>
              </a:spcAft>
              <a:buNone/>
            </a:pPr>
            <a:r>
              <a:rPr lang="en-CA" sz="1500" u="sng">
                <a:solidFill>
                  <a:schemeClr val="hlink"/>
                </a:solidFill>
                <a:latin typeface="Archivo"/>
                <a:ea typeface="Archivo"/>
                <a:cs typeface="Archivo"/>
                <a:sym typeface="Archivo"/>
                <a:hlinkClick action="ppaction://hlinksldjump" r:id="rId4"/>
              </a:rPr>
              <a:t>B)</a:t>
            </a:r>
            <a:r>
              <a:rPr lang="en-CA" sz="1500">
                <a:solidFill>
                  <a:schemeClr val="dk1"/>
                </a:solidFill>
                <a:latin typeface="Archivo"/>
                <a:ea typeface="Archivo"/>
                <a:cs typeface="Archivo"/>
                <a:sym typeface="Archivo"/>
              </a:rPr>
              <a:t> </a:t>
            </a:r>
            <a:r>
              <a:rPr lang="en-CA" sz="1500">
                <a:solidFill>
                  <a:schemeClr val="dk1"/>
                </a:solidFill>
                <a:latin typeface="Archivo"/>
                <a:ea typeface="Archivo"/>
                <a:cs typeface="Archivo"/>
                <a:sym typeface="Archivo"/>
              </a:rPr>
              <a:t>Secretion of antibodies by APCs</a:t>
            </a:r>
            <a:endParaRPr>
              <a:latin typeface="Archivo"/>
              <a:ea typeface="Archivo"/>
              <a:cs typeface="Archivo"/>
              <a:sym typeface="Archivo"/>
            </a:endParaRPr>
          </a:p>
          <a:p>
            <a:pPr indent="0" lvl="0" marL="0" rtl="0" algn="l">
              <a:lnSpc>
                <a:spcPct val="150000"/>
              </a:lnSpc>
              <a:spcBef>
                <a:spcPts val="0"/>
              </a:spcBef>
              <a:spcAft>
                <a:spcPts val="0"/>
              </a:spcAft>
              <a:buNone/>
            </a:pPr>
            <a:r>
              <a:rPr lang="en-CA" u="sng">
                <a:solidFill>
                  <a:schemeClr val="hlink"/>
                </a:solidFill>
                <a:latin typeface="Archivo"/>
                <a:ea typeface="Archivo"/>
                <a:cs typeface="Archivo"/>
                <a:sym typeface="Archivo"/>
                <a:hlinkClick action="ppaction://hlinksldjump" r:id="rId5"/>
              </a:rPr>
              <a:t>C)</a:t>
            </a:r>
            <a:r>
              <a:rPr lang="en-CA">
                <a:latin typeface="Archivo"/>
                <a:ea typeface="Archivo"/>
                <a:cs typeface="Archivo"/>
                <a:sym typeface="Archivo"/>
              </a:rPr>
              <a:t> </a:t>
            </a:r>
            <a:r>
              <a:rPr lang="en-CA" sz="1500">
                <a:latin typeface="Archivo"/>
                <a:ea typeface="Archivo"/>
                <a:cs typeface="Archivo"/>
                <a:sym typeface="Archivo"/>
              </a:rPr>
              <a:t>Co-stimulatory signaling between APCs and T cells</a:t>
            </a:r>
            <a:endParaRPr>
              <a:latin typeface="Archivo"/>
              <a:ea typeface="Archivo"/>
              <a:cs typeface="Archivo"/>
              <a:sym typeface="Archivo"/>
            </a:endParaRPr>
          </a:p>
          <a:p>
            <a:pPr indent="0" lvl="0" marL="0" rtl="0" algn="l">
              <a:lnSpc>
                <a:spcPct val="150000"/>
              </a:lnSpc>
              <a:spcBef>
                <a:spcPts val="0"/>
              </a:spcBef>
              <a:spcAft>
                <a:spcPts val="0"/>
              </a:spcAft>
              <a:buNone/>
            </a:pPr>
            <a:r>
              <a:rPr lang="en-CA" u="sng">
                <a:solidFill>
                  <a:schemeClr val="hlink"/>
                </a:solidFill>
                <a:latin typeface="Archivo"/>
                <a:ea typeface="Archivo"/>
                <a:cs typeface="Archivo"/>
                <a:sym typeface="Archivo"/>
                <a:hlinkClick action="ppaction://hlinksldjump" r:id="rId6"/>
              </a:rPr>
              <a:t>D)</a:t>
            </a:r>
            <a:r>
              <a:rPr lang="en-CA">
                <a:latin typeface="Archivo"/>
                <a:ea typeface="Archivo"/>
                <a:cs typeface="Archivo"/>
                <a:sym typeface="Archivo"/>
              </a:rPr>
              <a:t> </a:t>
            </a:r>
            <a:r>
              <a:rPr lang="en-CA" sz="1500">
                <a:latin typeface="Archivo"/>
                <a:ea typeface="Archivo"/>
                <a:cs typeface="Archivo"/>
                <a:sym typeface="Archivo"/>
              </a:rPr>
              <a:t>Direct cytotoxic activity against target cells</a:t>
            </a:r>
            <a:endParaRPr sz="1500">
              <a:solidFill>
                <a:schemeClr val="dk1"/>
              </a:solidFill>
              <a:latin typeface="Archivo"/>
              <a:ea typeface="Archivo"/>
              <a:cs typeface="Archivo"/>
              <a:sym typeface="Archivo"/>
            </a:endParaRPr>
          </a:p>
        </p:txBody>
      </p:sp>
      <p:pic>
        <p:nvPicPr>
          <p:cNvPr id="1807" name="Google Shape;1807;p105"/>
          <p:cNvPicPr preferRelativeResize="0"/>
          <p:nvPr/>
        </p:nvPicPr>
        <p:blipFill>
          <a:blip r:embed="rId7">
            <a:alphaModFix/>
          </a:blip>
          <a:stretch>
            <a:fillRect/>
          </a:stretch>
        </p:blipFill>
        <p:spPr>
          <a:xfrm>
            <a:off x="5487775" y="284625"/>
            <a:ext cx="3192674" cy="4574249"/>
          </a:xfrm>
          <a:prstGeom prst="rect">
            <a:avLst/>
          </a:prstGeom>
          <a:noFill/>
          <a:ln cap="flat" cmpd="sng" w="19050">
            <a:solidFill>
              <a:srgbClr val="68252D"/>
            </a:solidFill>
            <a:prstDash val="solid"/>
            <a:round/>
            <a:headEnd len="sm" w="sm" type="none"/>
            <a:tailEnd len="sm" w="sm" type="none"/>
          </a:ln>
        </p:spPr>
      </p:pic>
      <p:sp>
        <p:nvSpPr>
          <p:cNvPr id="1808" name="Google Shape;1808;p105"/>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Archivo"/>
                <a:ea typeface="Archivo"/>
                <a:cs typeface="Archivo"/>
                <a:sym typeface="Archivo"/>
              </a:rPr>
              <a:t>Test Your Knowledge!</a:t>
            </a:r>
            <a:endParaRPr>
              <a:latin typeface="Archivo"/>
              <a:ea typeface="Archivo"/>
              <a:cs typeface="Archivo"/>
              <a:sym typeface="Archivo"/>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9" name="Shape 2579"/>
        <p:cNvGrpSpPr/>
        <p:nvPr/>
      </p:nvGrpSpPr>
      <p:grpSpPr>
        <a:xfrm>
          <a:off x="0" y="0"/>
          <a:ext cx="0" cy="0"/>
          <a:chOff x="0" y="0"/>
          <a:chExt cx="0" cy="0"/>
        </a:xfrm>
      </p:grpSpPr>
      <p:sp>
        <p:nvSpPr>
          <p:cNvPr id="2580" name="Google Shape;2580;p18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CA"/>
              <a:t>Function of the Liver</a:t>
            </a:r>
            <a:endParaRPr sz="3000"/>
          </a:p>
        </p:txBody>
      </p:sp>
      <p:graphicFrame>
        <p:nvGraphicFramePr>
          <p:cNvPr id="2581" name="Google Shape;2581;p186"/>
          <p:cNvGraphicFramePr/>
          <p:nvPr/>
        </p:nvGraphicFramePr>
        <p:xfrm>
          <a:off x="654763" y="1062650"/>
          <a:ext cx="3000000" cy="3000000"/>
        </p:xfrm>
        <a:graphic>
          <a:graphicData uri="http://schemas.openxmlformats.org/drawingml/2006/table">
            <a:tbl>
              <a:tblPr>
                <a:noFill/>
                <a:tableStyleId>{22208313-D1A2-41A0-8E66-6AA04D9FE001}</a:tableStyleId>
              </a:tblPr>
              <a:tblGrid>
                <a:gridCol w="748725"/>
                <a:gridCol w="7085750"/>
              </a:tblGrid>
              <a:tr h="12700">
                <a:tc>
                  <a:txBody>
                    <a:bodyPr/>
                    <a:lstStyle/>
                    <a:p>
                      <a:pPr indent="0" lvl="0" marL="0" rtl="0" algn="ctr">
                        <a:spcBef>
                          <a:spcPts val="0"/>
                        </a:spcBef>
                        <a:spcAft>
                          <a:spcPts val="0"/>
                        </a:spcAft>
                        <a:buNone/>
                      </a:pPr>
                      <a:r>
                        <a:rPr b="1" lang="en-CA" sz="1000">
                          <a:latin typeface="Archivo"/>
                          <a:ea typeface="Archivo"/>
                          <a:cs typeface="Archivo"/>
                          <a:sym typeface="Archivo"/>
                        </a:rPr>
                        <a:t>Function</a:t>
                      </a:r>
                      <a:endParaRPr b="1" sz="1000">
                        <a:latin typeface="Archivo"/>
                        <a:ea typeface="Archivo"/>
                        <a:cs typeface="Archivo"/>
                        <a:sym typeface="Archivo"/>
                      </a:endParaRPr>
                    </a:p>
                  </a:txBody>
                  <a:tcPr marT="63500" marB="63500" marR="63500" marL="63500"/>
                </a:tc>
                <a:tc>
                  <a:txBody>
                    <a:bodyPr/>
                    <a:lstStyle/>
                    <a:p>
                      <a:pPr indent="0" lvl="0" marL="0" rtl="0" algn="ctr">
                        <a:spcBef>
                          <a:spcPts val="0"/>
                        </a:spcBef>
                        <a:spcAft>
                          <a:spcPts val="0"/>
                        </a:spcAft>
                        <a:buNone/>
                      </a:pPr>
                      <a:r>
                        <a:rPr b="1" lang="en-CA" sz="1000">
                          <a:latin typeface="Archivo"/>
                          <a:ea typeface="Archivo"/>
                          <a:cs typeface="Archivo"/>
                          <a:sym typeface="Archivo"/>
                        </a:rPr>
                        <a:t>Examples</a:t>
                      </a:r>
                      <a:endParaRPr b="1" sz="1000">
                        <a:latin typeface="Archivo"/>
                        <a:ea typeface="Archivo"/>
                        <a:cs typeface="Archivo"/>
                        <a:sym typeface="Archivo"/>
                      </a:endParaRPr>
                    </a:p>
                  </a:txBody>
                  <a:tcPr marT="63500" marB="63500" marR="63500" marL="63500"/>
                </a:tc>
              </a:tr>
              <a:tr h="12700">
                <a:tc>
                  <a:txBody>
                    <a:bodyPr/>
                    <a:lstStyle/>
                    <a:p>
                      <a:pPr indent="0" lvl="0" marL="0" rtl="0" algn="ctr">
                        <a:spcBef>
                          <a:spcPts val="0"/>
                        </a:spcBef>
                        <a:spcAft>
                          <a:spcPts val="0"/>
                        </a:spcAft>
                        <a:buNone/>
                      </a:pPr>
                      <a:r>
                        <a:rPr lang="en-CA" sz="1000">
                          <a:latin typeface="Archivo"/>
                          <a:ea typeface="Archivo"/>
                          <a:cs typeface="Archivo"/>
                          <a:sym typeface="Archivo"/>
                        </a:rPr>
                        <a:t>Metabolic</a:t>
                      </a:r>
                      <a:endParaRPr sz="1000">
                        <a:latin typeface="Archivo"/>
                        <a:ea typeface="Archivo"/>
                        <a:cs typeface="Archivo"/>
                        <a:sym typeface="Archivo"/>
                      </a:endParaRPr>
                    </a:p>
                  </a:txBody>
                  <a:tcPr marT="63500" marB="63500" marR="63500" marL="63500"/>
                </a:tc>
                <a:tc>
                  <a:txBody>
                    <a:bodyPr/>
                    <a:lstStyle/>
                    <a:p>
                      <a:pPr indent="0" lvl="0" marL="0" rtl="0" algn="l">
                        <a:spcBef>
                          <a:spcPts val="0"/>
                        </a:spcBef>
                        <a:spcAft>
                          <a:spcPts val="0"/>
                        </a:spcAft>
                        <a:buNone/>
                      </a:pPr>
                      <a:r>
                        <a:rPr lang="en-CA" sz="1000">
                          <a:latin typeface="Archivo"/>
                          <a:ea typeface="Archivo"/>
                          <a:cs typeface="Archivo"/>
                          <a:sym typeface="Archivo"/>
                        </a:rPr>
                        <a:t>The liver plays a central role in carbohydrate and lipid metabolism:</a:t>
                      </a:r>
                      <a:endParaRPr sz="1000">
                        <a:latin typeface="Archivo"/>
                        <a:ea typeface="Archivo"/>
                        <a:cs typeface="Archivo"/>
                        <a:sym typeface="Archivo"/>
                      </a:endParaRPr>
                    </a:p>
                    <a:p>
                      <a:pPr indent="-292100" lvl="0" marL="457200" rtl="0" algn="l">
                        <a:spcBef>
                          <a:spcPts val="0"/>
                        </a:spcBef>
                        <a:spcAft>
                          <a:spcPts val="0"/>
                        </a:spcAft>
                        <a:buSzPts val="1000"/>
                        <a:buFont typeface="Archivo"/>
                        <a:buChar char="●"/>
                      </a:pPr>
                      <a:r>
                        <a:rPr lang="en-CA" sz="1000">
                          <a:latin typeface="Archivo"/>
                          <a:ea typeface="Archivo"/>
                          <a:cs typeface="Archivo"/>
                          <a:sym typeface="Archivo"/>
                        </a:rPr>
                        <a:t>Excess blood glucose is stored as glycogen (glycogenesis), releasing it as glucose during fasting (glycogenolysis)</a:t>
                      </a:r>
                      <a:endParaRPr sz="1000">
                        <a:latin typeface="Archivo"/>
                        <a:ea typeface="Archivo"/>
                        <a:cs typeface="Archivo"/>
                        <a:sym typeface="Archivo"/>
                      </a:endParaRPr>
                    </a:p>
                    <a:p>
                      <a:pPr indent="-292100" lvl="0" marL="457200" rtl="0" algn="l">
                        <a:spcBef>
                          <a:spcPts val="0"/>
                        </a:spcBef>
                        <a:spcAft>
                          <a:spcPts val="0"/>
                        </a:spcAft>
                        <a:buSzPts val="1000"/>
                        <a:buFont typeface="Archivo"/>
                        <a:buChar char="●"/>
                      </a:pPr>
                      <a:r>
                        <a:rPr lang="en-CA" sz="1000">
                          <a:latin typeface="Archivo"/>
                          <a:ea typeface="Archivo"/>
                          <a:cs typeface="Archivo"/>
                          <a:sym typeface="Archivo"/>
                        </a:rPr>
                        <a:t>The liver generates glucose from amino acids via gluconeogenesis</a:t>
                      </a:r>
                      <a:endParaRPr sz="1000">
                        <a:latin typeface="Archivo"/>
                        <a:ea typeface="Archivo"/>
                        <a:cs typeface="Archivo"/>
                        <a:sym typeface="Archivo"/>
                      </a:endParaRPr>
                    </a:p>
                    <a:p>
                      <a:pPr indent="-292100" lvl="0" marL="457200" rtl="0" algn="l">
                        <a:spcBef>
                          <a:spcPts val="0"/>
                        </a:spcBef>
                        <a:spcAft>
                          <a:spcPts val="0"/>
                        </a:spcAft>
                        <a:buSzPts val="1000"/>
                        <a:buFont typeface="Archivo"/>
                        <a:buChar char="●"/>
                      </a:pPr>
                      <a:r>
                        <a:rPr lang="en-CA" sz="1000">
                          <a:latin typeface="Archivo"/>
                          <a:ea typeface="Archivo"/>
                          <a:cs typeface="Archivo"/>
                          <a:sym typeface="Archivo"/>
                        </a:rPr>
                        <a:t>Free fatty acids are converted into triglycerides and packaged into lipoproteins for secretion</a:t>
                      </a:r>
                      <a:endParaRPr sz="1000">
                        <a:latin typeface="Archivo"/>
                        <a:ea typeface="Archivo"/>
                        <a:cs typeface="Archivo"/>
                        <a:sym typeface="Archivo"/>
                      </a:endParaRPr>
                    </a:p>
                  </a:txBody>
                  <a:tcPr marT="63500" marB="63500" marR="63500" marL="63500"/>
                </a:tc>
              </a:tr>
              <a:tr h="12700">
                <a:tc>
                  <a:txBody>
                    <a:bodyPr/>
                    <a:lstStyle/>
                    <a:p>
                      <a:pPr indent="0" lvl="0" marL="0" rtl="0" algn="ctr">
                        <a:spcBef>
                          <a:spcPts val="0"/>
                        </a:spcBef>
                        <a:spcAft>
                          <a:spcPts val="0"/>
                        </a:spcAft>
                        <a:buNone/>
                      </a:pPr>
                      <a:r>
                        <a:rPr lang="en-CA" sz="1000">
                          <a:latin typeface="Archivo"/>
                          <a:ea typeface="Archivo"/>
                          <a:cs typeface="Archivo"/>
                          <a:sym typeface="Archivo"/>
                        </a:rPr>
                        <a:t>Synthetic</a:t>
                      </a:r>
                      <a:endParaRPr sz="1000">
                        <a:latin typeface="Archivo"/>
                        <a:ea typeface="Archivo"/>
                        <a:cs typeface="Archivo"/>
                        <a:sym typeface="Archivo"/>
                      </a:endParaRPr>
                    </a:p>
                  </a:txBody>
                  <a:tcPr marT="63500" marB="63500" marR="63500" marL="63500"/>
                </a:tc>
                <a:tc>
                  <a:txBody>
                    <a:bodyPr/>
                    <a:lstStyle/>
                    <a:p>
                      <a:pPr indent="0" lvl="0" marL="0" rtl="0" algn="l">
                        <a:spcBef>
                          <a:spcPts val="0"/>
                        </a:spcBef>
                        <a:spcAft>
                          <a:spcPts val="0"/>
                        </a:spcAft>
                        <a:buNone/>
                      </a:pPr>
                      <a:r>
                        <a:rPr lang="en-CA" sz="1000">
                          <a:latin typeface="Archivo"/>
                          <a:ea typeface="Archivo"/>
                          <a:cs typeface="Archivo"/>
                          <a:sym typeface="Archivo"/>
                        </a:rPr>
                        <a:t>With the exception of immunoglobulins, the liver synthesizes most serum proteins, including:</a:t>
                      </a:r>
                      <a:endParaRPr sz="1000">
                        <a:latin typeface="Archivo"/>
                        <a:ea typeface="Archivo"/>
                        <a:cs typeface="Archivo"/>
                        <a:sym typeface="Archivo"/>
                      </a:endParaRPr>
                    </a:p>
                    <a:p>
                      <a:pPr indent="-292100" lvl="0" marL="457200" rtl="0" algn="l">
                        <a:spcBef>
                          <a:spcPts val="0"/>
                        </a:spcBef>
                        <a:spcAft>
                          <a:spcPts val="0"/>
                        </a:spcAft>
                        <a:buSzPts val="1000"/>
                        <a:buFont typeface="Archivo"/>
                        <a:buChar char="●"/>
                      </a:pPr>
                      <a:r>
                        <a:rPr lang="en-CA" sz="1000">
                          <a:latin typeface="Archivo"/>
                          <a:ea typeface="Archivo"/>
                          <a:cs typeface="Archivo"/>
                          <a:sym typeface="Archivo"/>
                        </a:rPr>
                        <a:t>Albumin</a:t>
                      </a:r>
                      <a:endParaRPr sz="1000">
                        <a:latin typeface="Archivo"/>
                        <a:ea typeface="Archivo"/>
                        <a:cs typeface="Archivo"/>
                        <a:sym typeface="Archivo"/>
                      </a:endParaRPr>
                    </a:p>
                    <a:p>
                      <a:pPr indent="-292100" lvl="0" marL="457200" rtl="0" algn="l">
                        <a:spcBef>
                          <a:spcPts val="0"/>
                        </a:spcBef>
                        <a:spcAft>
                          <a:spcPts val="0"/>
                        </a:spcAft>
                        <a:buSzPts val="1000"/>
                        <a:buFont typeface="Archivo"/>
                        <a:buChar char="●"/>
                      </a:pPr>
                      <a:r>
                        <a:rPr lang="en-CA" sz="1000">
                          <a:latin typeface="Archivo"/>
                          <a:ea typeface="Archivo"/>
                          <a:cs typeface="Archivo"/>
                          <a:sym typeface="Archivo"/>
                        </a:rPr>
                        <a:t>Clotting factors</a:t>
                      </a:r>
                      <a:endParaRPr sz="1000">
                        <a:latin typeface="Archivo"/>
                        <a:ea typeface="Archivo"/>
                        <a:cs typeface="Archivo"/>
                        <a:sym typeface="Archivo"/>
                      </a:endParaRPr>
                    </a:p>
                    <a:p>
                      <a:pPr indent="-292100" lvl="0" marL="457200" rtl="0" algn="l">
                        <a:spcBef>
                          <a:spcPts val="0"/>
                        </a:spcBef>
                        <a:spcAft>
                          <a:spcPts val="0"/>
                        </a:spcAft>
                        <a:buSzPts val="1000"/>
                        <a:buFont typeface="Archivo"/>
                        <a:buChar char="●"/>
                      </a:pPr>
                      <a:r>
                        <a:rPr lang="en-CA" sz="1000">
                          <a:latin typeface="Archivo"/>
                          <a:ea typeface="Archivo"/>
                          <a:cs typeface="Archivo"/>
                          <a:sym typeface="Archivo"/>
                        </a:rPr>
                        <a:t>Complement proteins</a:t>
                      </a:r>
                      <a:endParaRPr sz="1000">
                        <a:latin typeface="Archivo"/>
                        <a:ea typeface="Archivo"/>
                        <a:cs typeface="Archivo"/>
                        <a:sym typeface="Archivo"/>
                      </a:endParaRPr>
                    </a:p>
                    <a:p>
                      <a:pPr indent="-292100" lvl="0" marL="457200" rtl="0" algn="l">
                        <a:spcBef>
                          <a:spcPts val="0"/>
                        </a:spcBef>
                        <a:spcAft>
                          <a:spcPts val="0"/>
                        </a:spcAft>
                        <a:buSzPts val="1000"/>
                        <a:buFont typeface="Archivo"/>
                        <a:buChar char="●"/>
                      </a:pPr>
                      <a:r>
                        <a:rPr lang="en-CA" sz="1000">
                          <a:latin typeface="Archivo"/>
                          <a:ea typeface="Archivo"/>
                          <a:cs typeface="Archivo"/>
                          <a:sym typeface="Archivo"/>
                        </a:rPr>
                        <a:t>Iron-binding proteins (e.g., transferrin)</a:t>
                      </a:r>
                      <a:endParaRPr sz="1000">
                        <a:latin typeface="Archivo"/>
                        <a:ea typeface="Archivo"/>
                        <a:cs typeface="Archivo"/>
                        <a:sym typeface="Archivo"/>
                      </a:endParaRPr>
                    </a:p>
                    <a:p>
                      <a:pPr indent="-292100" lvl="0" marL="457200" rtl="0" algn="l">
                        <a:spcBef>
                          <a:spcPts val="0"/>
                        </a:spcBef>
                        <a:spcAft>
                          <a:spcPts val="0"/>
                        </a:spcAft>
                        <a:buSzPts val="1000"/>
                        <a:buFont typeface="Archivo"/>
                        <a:buChar char="●"/>
                      </a:pPr>
                      <a:r>
                        <a:rPr lang="en-CA" sz="1000">
                          <a:latin typeface="Archivo"/>
                          <a:ea typeface="Archivo"/>
                          <a:cs typeface="Archivo"/>
                          <a:sym typeface="Archivo"/>
                        </a:rPr>
                        <a:t>Copper-binding proteins</a:t>
                      </a:r>
                      <a:endParaRPr sz="1000">
                        <a:latin typeface="Archivo"/>
                        <a:ea typeface="Archivo"/>
                        <a:cs typeface="Archivo"/>
                        <a:sym typeface="Archivo"/>
                      </a:endParaRPr>
                    </a:p>
                  </a:txBody>
                  <a:tcPr marT="63500" marB="63500" marR="63500" marL="63500"/>
                </a:tc>
              </a:tr>
              <a:tr h="12700">
                <a:tc>
                  <a:txBody>
                    <a:bodyPr/>
                    <a:lstStyle/>
                    <a:p>
                      <a:pPr indent="0" lvl="0" marL="0" rtl="0" algn="ctr">
                        <a:spcBef>
                          <a:spcPts val="0"/>
                        </a:spcBef>
                        <a:spcAft>
                          <a:spcPts val="0"/>
                        </a:spcAft>
                        <a:buNone/>
                      </a:pPr>
                      <a:r>
                        <a:rPr lang="en-CA" sz="1000">
                          <a:latin typeface="Archivo"/>
                          <a:ea typeface="Archivo"/>
                          <a:cs typeface="Archivo"/>
                          <a:sym typeface="Archivo"/>
                        </a:rPr>
                        <a:t>Storage</a:t>
                      </a:r>
                      <a:endParaRPr sz="1000">
                        <a:latin typeface="Archivo"/>
                        <a:ea typeface="Archivo"/>
                        <a:cs typeface="Archivo"/>
                        <a:sym typeface="Archivo"/>
                      </a:endParaRPr>
                    </a:p>
                  </a:txBody>
                  <a:tcPr marT="63500" marB="63500" marR="63500" marL="63500"/>
                </a:tc>
                <a:tc>
                  <a:txBody>
                    <a:bodyPr/>
                    <a:lstStyle/>
                    <a:p>
                      <a:pPr indent="0" lvl="0" marL="0" rtl="0" algn="l">
                        <a:spcBef>
                          <a:spcPts val="0"/>
                        </a:spcBef>
                        <a:spcAft>
                          <a:spcPts val="0"/>
                        </a:spcAft>
                        <a:buNone/>
                      </a:pPr>
                      <a:r>
                        <a:rPr lang="en-CA" sz="1000">
                          <a:latin typeface="Archivo"/>
                          <a:ea typeface="Archivo"/>
                          <a:cs typeface="Archivo"/>
                          <a:sym typeface="Archivo"/>
                        </a:rPr>
                        <a:t>The liver stores:</a:t>
                      </a:r>
                      <a:endParaRPr sz="1000">
                        <a:latin typeface="Archivo"/>
                        <a:ea typeface="Archivo"/>
                        <a:cs typeface="Archivo"/>
                        <a:sym typeface="Archivo"/>
                      </a:endParaRPr>
                    </a:p>
                    <a:p>
                      <a:pPr indent="-292100" lvl="0" marL="457200" rtl="0" algn="l">
                        <a:spcBef>
                          <a:spcPts val="0"/>
                        </a:spcBef>
                        <a:spcAft>
                          <a:spcPts val="0"/>
                        </a:spcAft>
                        <a:buSzPts val="1000"/>
                        <a:buFont typeface="Archivo"/>
                        <a:buChar char="●"/>
                      </a:pPr>
                      <a:r>
                        <a:rPr lang="en-CA" sz="1000">
                          <a:latin typeface="Archivo"/>
                          <a:ea typeface="Archivo"/>
                          <a:cs typeface="Archivo"/>
                          <a:sym typeface="Archivo"/>
                        </a:rPr>
                        <a:t>Glycogen</a:t>
                      </a:r>
                      <a:endParaRPr sz="1000">
                        <a:latin typeface="Archivo"/>
                        <a:ea typeface="Archivo"/>
                        <a:cs typeface="Archivo"/>
                        <a:sym typeface="Archivo"/>
                      </a:endParaRPr>
                    </a:p>
                    <a:p>
                      <a:pPr indent="-292100" lvl="0" marL="457200" rtl="0" algn="l">
                        <a:spcBef>
                          <a:spcPts val="0"/>
                        </a:spcBef>
                        <a:spcAft>
                          <a:spcPts val="0"/>
                        </a:spcAft>
                        <a:buSzPts val="1000"/>
                        <a:buFont typeface="Archivo"/>
                        <a:buChar char="●"/>
                      </a:pPr>
                      <a:r>
                        <a:rPr lang="en-CA" sz="1000">
                          <a:latin typeface="Archivo"/>
                          <a:ea typeface="Archivo"/>
                          <a:cs typeface="Archivo"/>
                          <a:sym typeface="Archivo"/>
                        </a:rPr>
                        <a:t>Triglycerides</a:t>
                      </a:r>
                      <a:endParaRPr sz="1000">
                        <a:latin typeface="Archivo"/>
                        <a:ea typeface="Archivo"/>
                        <a:cs typeface="Archivo"/>
                        <a:sym typeface="Archivo"/>
                      </a:endParaRPr>
                    </a:p>
                    <a:p>
                      <a:pPr indent="-292100" lvl="0" marL="457200" rtl="0" algn="l">
                        <a:spcBef>
                          <a:spcPts val="0"/>
                        </a:spcBef>
                        <a:spcAft>
                          <a:spcPts val="0"/>
                        </a:spcAft>
                        <a:buSzPts val="1000"/>
                        <a:buFont typeface="Archivo"/>
                        <a:buChar char="●"/>
                      </a:pPr>
                      <a:r>
                        <a:rPr lang="en-CA" sz="1000">
                          <a:latin typeface="Archivo"/>
                          <a:ea typeface="Archivo"/>
                          <a:cs typeface="Archivo"/>
                          <a:sym typeface="Archivo"/>
                        </a:rPr>
                        <a:t>Iron</a:t>
                      </a:r>
                      <a:endParaRPr sz="1000">
                        <a:latin typeface="Archivo"/>
                        <a:ea typeface="Archivo"/>
                        <a:cs typeface="Archivo"/>
                        <a:sym typeface="Archivo"/>
                      </a:endParaRPr>
                    </a:p>
                    <a:p>
                      <a:pPr indent="-292100" lvl="0" marL="457200" rtl="0" algn="l">
                        <a:spcBef>
                          <a:spcPts val="0"/>
                        </a:spcBef>
                        <a:spcAft>
                          <a:spcPts val="0"/>
                        </a:spcAft>
                        <a:buSzPts val="1000"/>
                        <a:buFont typeface="Archivo"/>
                        <a:buChar char="●"/>
                      </a:pPr>
                      <a:r>
                        <a:rPr lang="en-CA" sz="1000">
                          <a:latin typeface="Archivo"/>
                          <a:ea typeface="Archivo"/>
                          <a:cs typeface="Archivo"/>
                          <a:sym typeface="Archivo"/>
                        </a:rPr>
                        <a:t>Copper</a:t>
                      </a:r>
                      <a:endParaRPr sz="1000">
                        <a:latin typeface="Archivo"/>
                        <a:ea typeface="Archivo"/>
                        <a:cs typeface="Archivo"/>
                        <a:sym typeface="Archivo"/>
                      </a:endParaRPr>
                    </a:p>
                    <a:p>
                      <a:pPr indent="-292100" lvl="0" marL="457200" rtl="0" algn="l">
                        <a:spcBef>
                          <a:spcPts val="0"/>
                        </a:spcBef>
                        <a:spcAft>
                          <a:spcPts val="0"/>
                        </a:spcAft>
                        <a:buSzPts val="1000"/>
                        <a:buFont typeface="Archivo"/>
                        <a:buChar char="●"/>
                      </a:pPr>
                      <a:r>
                        <a:rPr lang="en-CA" sz="1000">
                          <a:latin typeface="Archivo"/>
                          <a:ea typeface="Archivo"/>
                          <a:cs typeface="Archivo"/>
                          <a:sym typeface="Archivo"/>
                        </a:rPr>
                        <a:t>Fat-soluble vitamins (A, D, E, K)</a:t>
                      </a:r>
                      <a:endParaRPr sz="1000">
                        <a:latin typeface="Archivo"/>
                        <a:ea typeface="Archivo"/>
                        <a:cs typeface="Archivo"/>
                        <a:sym typeface="Archivo"/>
                      </a:endParaRPr>
                    </a:p>
                  </a:txBody>
                  <a:tcPr marT="63500" marB="63500" marR="63500" marL="63500"/>
                </a:tc>
              </a:tr>
              <a:tr h="12700">
                <a:tc>
                  <a:txBody>
                    <a:bodyPr/>
                    <a:lstStyle/>
                    <a:p>
                      <a:pPr indent="0" lvl="0" marL="0" rtl="0" algn="ctr">
                        <a:spcBef>
                          <a:spcPts val="0"/>
                        </a:spcBef>
                        <a:spcAft>
                          <a:spcPts val="0"/>
                        </a:spcAft>
                        <a:buNone/>
                      </a:pPr>
                      <a:r>
                        <a:rPr lang="en-CA" sz="1000">
                          <a:latin typeface="Archivo"/>
                          <a:ea typeface="Archivo"/>
                          <a:cs typeface="Archivo"/>
                          <a:sym typeface="Archivo"/>
                        </a:rPr>
                        <a:t>Catabolic</a:t>
                      </a:r>
                      <a:endParaRPr sz="1000">
                        <a:latin typeface="Archivo"/>
                        <a:ea typeface="Archivo"/>
                        <a:cs typeface="Archivo"/>
                        <a:sym typeface="Archivo"/>
                      </a:endParaRPr>
                    </a:p>
                  </a:txBody>
                  <a:tcPr marT="63500" marB="63500" marR="63500" marL="63500"/>
                </a:tc>
                <a:tc>
                  <a:txBody>
                    <a:bodyPr/>
                    <a:lstStyle/>
                    <a:p>
                      <a:pPr indent="0" lvl="0" marL="0" rtl="0" algn="l">
                        <a:spcBef>
                          <a:spcPts val="0"/>
                        </a:spcBef>
                        <a:spcAft>
                          <a:spcPts val="0"/>
                        </a:spcAft>
                        <a:buNone/>
                      </a:pPr>
                      <a:r>
                        <a:rPr lang="en-CA" sz="1000">
                          <a:latin typeface="Archivo"/>
                          <a:ea typeface="Archivo"/>
                          <a:cs typeface="Archivo"/>
                          <a:sym typeface="Archivo"/>
                        </a:rPr>
                        <a:t>The liver breaks down both endogenous and exogenous substances:</a:t>
                      </a:r>
                      <a:endParaRPr sz="1000">
                        <a:latin typeface="Archivo"/>
                        <a:ea typeface="Archivo"/>
                        <a:cs typeface="Archivo"/>
                        <a:sym typeface="Archivo"/>
                      </a:endParaRPr>
                    </a:p>
                    <a:p>
                      <a:pPr indent="-292100" lvl="0" marL="457200" rtl="0" algn="l">
                        <a:spcBef>
                          <a:spcPts val="0"/>
                        </a:spcBef>
                        <a:spcAft>
                          <a:spcPts val="0"/>
                        </a:spcAft>
                        <a:buSzPts val="1000"/>
                        <a:buFont typeface="Archivo"/>
                        <a:buChar char="●"/>
                      </a:pPr>
                      <a:r>
                        <a:rPr lang="en-CA" sz="1000">
                          <a:latin typeface="Archivo"/>
                          <a:ea typeface="Archivo"/>
                          <a:cs typeface="Archivo"/>
                          <a:sym typeface="Archivo"/>
                        </a:rPr>
                        <a:t>Hormones and circulating proteins (to regulate serum levels)</a:t>
                      </a:r>
                      <a:endParaRPr sz="1000">
                        <a:latin typeface="Archivo"/>
                        <a:ea typeface="Archivo"/>
                        <a:cs typeface="Archivo"/>
                        <a:sym typeface="Archivo"/>
                      </a:endParaRPr>
                    </a:p>
                    <a:p>
                      <a:pPr indent="-292100" lvl="0" marL="457200" rtl="0" algn="l">
                        <a:spcBef>
                          <a:spcPts val="0"/>
                        </a:spcBef>
                        <a:spcAft>
                          <a:spcPts val="0"/>
                        </a:spcAft>
                        <a:buSzPts val="1000"/>
                        <a:buFont typeface="Archivo"/>
                        <a:buChar char="●"/>
                      </a:pPr>
                      <a:r>
                        <a:rPr lang="en-CA" sz="1000">
                          <a:latin typeface="Archivo"/>
                          <a:ea typeface="Archivo"/>
                          <a:cs typeface="Archivo"/>
                          <a:sym typeface="Archivo"/>
                        </a:rPr>
                        <a:t>Drugs and toxins</a:t>
                      </a:r>
                      <a:endParaRPr sz="1000">
                        <a:latin typeface="Archivo"/>
                        <a:ea typeface="Archivo"/>
                        <a:cs typeface="Archivo"/>
                        <a:sym typeface="Archivo"/>
                      </a:endParaRPr>
                    </a:p>
                  </a:txBody>
                  <a:tcPr marT="63500" marB="63500" marR="63500" marL="63500"/>
                </a:tc>
              </a:tr>
              <a:tr h="12700">
                <a:tc>
                  <a:txBody>
                    <a:bodyPr/>
                    <a:lstStyle/>
                    <a:p>
                      <a:pPr indent="0" lvl="0" marL="0" rtl="0" algn="ctr">
                        <a:spcBef>
                          <a:spcPts val="0"/>
                        </a:spcBef>
                        <a:spcAft>
                          <a:spcPts val="0"/>
                        </a:spcAft>
                        <a:buNone/>
                      </a:pPr>
                      <a:r>
                        <a:rPr lang="en-CA" sz="1000">
                          <a:latin typeface="Archivo"/>
                          <a:ea typeface="Archivo"/>
                          <a:cs typeface="Archivo"/>
                          <a:sym typeface="Archivo"/>
                        </a:rPr>
                        <a:t>Excretory</a:t>
                      </a:r>
                      <a:endParaRPr sz="1000">
                        <a:latin typeface="Archivo"/>
                        <a:ea typeface="Archivo"/>
                        <a:cs typeface="Archivo"/>
                        <a:sym typeface="Archivo"/>
                      </a:endParaRPr>
                    </a:p>
                  </a:txBody>
                  <a:tcPr marT="63500" marB="63500" marR="63500" marL="63500"/>
                </a:tc>
                <a:tc>
                  <a:txBody>
                    <a:bodyPr/>
                    <a:lstStyle/>
                    <a:p>
                      <a:pPr indent="0" lvl="0" marL="0" rtl="0" algn="l">
                        <a:spcBef>
                          <a:spcPts val="0"/>
                        </a:spcBef>
                        <a:spcAft>
                          <a:spcPts val="0"/>
                        </a:spcAft>
                        <a:buNone/>
                      </a:pPr>
                      <a:r>
                        <a:rPr lang="en-CA" sz="1000">
                          <a:latin typeface="Archivo"/>
                          <a:ea typeface="Archivo"/>
                          <a:cs typeface="Archivo"/>
                          <a:sym typeface="Archivo"/>
                        </a:rPr>
                        <a:t>The liver produces bile, which is essential for the emulsification and absorption of fats in the small intestine</a:t>
                      </a:r>
                      <a:r>
                        <a:rPr baseline="30000" lang="en-CA">
                          <a:solidFill>
                            <a:schemeClr val="dk1"/>
                          </a:solidFill>
                          <a:latin typeface="Archivo"/>
                          <a:ea typeface="Archivo"/>
                          <a:cs typeface="Archivo"/>
                          <a:sym typeface="Archivo"/>
                        </a:rPr>
                        <a:t>17</a:t>
                      </a:r>
                      <a:endParaRPr sz="1000">
                        <a:latin typeface="Archivo"/>
                        <a:ea typeface="Archivo"/>
                        <a:cs typeface="Archivo"/>
                        <a:sym typeface="Archivo"/>
                      </a:endParaRPr>
                    </a:p>
                  </a:txBody>
                  <a:tcPr marT="63500" marB="63500" marR="63500" marL="63500"/>
                </a:tc>
              </a:tr>
            </a:tbl>
          </a:graphicData>
        </a:graphic>
      </p:graphicFrame>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585" name="Shape 2585"/>
        <p:cNvGrpSpPr/>
        <p:nvPr/>
      </p:nvGrpSpPr>
      <p:grpSpPr>
        <a:xfrm>
          <a:off x="0" y="0"/>
          <a:ext cx="0" cy="0"/>
          <a:chOff x="0" y="0"/>
          <a:chExt cx="0" cy="0"/>
        </a:xfrm>
      </p:grpSpPr>
      <p:sp>
        <p:nvSpPr>
          <p:cNvPr id="2586" name="Google Shape;2586;p187"/>
          <p:cNvSpPr txBox="1"/>
          <p:nvPr/>
        </p:nvSpPr>
        <p:spPr>
          <a:xfrm>
            <a:off x="601973" y="1918875"/>
            <a:ext cx="5162700" cy="18162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CA" sz="1600">
                <a:latin typeface="Archivo"/>
                <a:ea typeface="Archivo"/>
                <a:cs typeface="Archivo"/>
                <a:sym typeface="Archivo"/>
              </a:rPr>
              <a:t>Which structures are found in the portal triad?</a:t>
            </a:r>
            <a:endParaRPr b="1" sz="1600">
              <a:latin typeface="Archivo"/>
              <a:ea typeface="Archivo"/>
              <a:cs typeface="Archivo"/>
              <a:sym typeface="Archivo"/>
            </a:endParaRPr>
          </a:p>
          <a:p>
            <a:pPr indent="0" lvl="0" marL="0" marR="0" rtl="0" algn="l">
              <a:lnSpc>
                <a:spcPct val="150000"/>
              </a:lnSpc>
              <a:spcBef>
                <a:spcPts val="0"/>
              </a:spcBef>
              <a:spcAft>
                <a:spcPts val="0"/>
              </a:spcAft>
              <a:buNone/>
            </a:pPr>
            <a:r>
              <a:rPr i="0" lang="en-CA" sz="1600" u="sng" cap="none" strike="noStrike">
                <a:solidFill>
                  <a:schemeClr val="hlink"/>
                </a:solidFill>
                <a:latin typeface="Archivo"/>
                <a:ea typeface="Archivo"/>
                <a:cs typeface="Archivo"/>
                <a:sym typeface="Archivo"/>
                <a:hlinkClick action="ppaction://hlinksldjump" r:id="rId3"/>
              </a:rPr>
              <a:t>A)</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Central vein, bile duct, lymphatic vessel</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howjump?jump=nextslide"/>
              </a:rPr>
              <a:t>B)</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Hepatic artery branch, portal vein branch, bile duct</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4"/>
              </a:rPr>
              <a:t>C)</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Portal vein, inferior vena cava, hepatic vein</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5"/>
              </a:rPr>
              <a:t>D)</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Bile duct, gallbladder duct, pancreatic duct</a:t>
            </a:r>
            <a:endParaRPr i="0" sz="1600" u="none" cap="none" strike="noStrike">
              <a:solidFill>
                <a:srgbClr val="000000"/>
              </a:solidFill>
              <a:latin typeface="Archivo"/>
              <a:ea typeface="Archivo"/>
              <a:cs typeface="Archivo"/>
              <a:sym typeface="Archivo"/>
            </a:endParaRPr>
          </a:p>
        </p:txBody>
      </p:sp>
      <p:sp>
        <p:nvSpPr>
          <p:cNvPr id="2587" name="Google Shape;2587;p187"/>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Archivo"/>
                <a:ea typeface="Archivo"/>
                <a:cs typeface="Archivo"/>
                <a:sym typeface="Archivo"/>
              </a:rPr>
              <a:t>Test Your Knowledge!</a:t>
            </a:r>
            <a:endParaRPr>
              <a:latin typeface="Archivo"/>
              <a:ea typeface="Archivo"/>
              <a:cs typeface="Archivo"/>
              <a:sym typeface="Archivo"/>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591" name="Shape 2591"/>
        <p:cNvGrpSpPr/>
        <p:nvPr/>
      </p:nvGrpSpPr>
      <p:grpSpPr>
        <a:xfrm>
          <a:off x="0" y="0"/>
          <a:ext cx="0" cy="0"/>
          <a:chOff x="0" y="0"/>
          <a:chExt cx="0" cy="0"/>
        </a:xfrm>
      </p:grpSpPr>
      <p:sp>
        <p:nvSpPr>
          <p:cNvPr id="2592" name="Google Shape;2592;p188"/>
          <p:cNvSpPr txBox="1"/>
          <p:nvPr/>
        </p:nvSpPr>
        <p:spPr>
          <a:xfrm>
            <a:off x="601977" y="1688175"/>
            <a:ext cx="7800900" cy="2185800"/>
          </a:xfrm>
          <a:prstGeom prst="rect">
            <a:avLst/>
          </a:prstGeom>
          <a:noFill/>
          <a:ln>
            <a:noFill/>
          </a:ln>
        </p:spPr>
        <p:txBody>
          <a:bodyPr anchorCtr="0" anchor="t" bIns="45700" lIns="91425" spcFirstLastPara="1" rIns="91425" wrap="square" tIns="45700">
            <a:spAutoFit/>
          </a:bodyPr>
          <a:lstStyle/>
          <a:p>
            <a:pPr indent="0" lvl="0" marL="0" rtl="0" algn="l">
              <a:lnSpc>
                <a:spcPct val="150000"/>
              </a:lnSpc>
              <a:spcBef>
                <a:spcPts val="0"/>
              </a:spcBef>
              <a:spcAft>
                <a:spcPts val="0"/>
              </a:spcAft>
              <a:buNone/>
            </a:pPr>
            <a:r>
              <a:rPr lang="en-CA" sz="1600">
                <a:solidFill>
                  <a:schemeClr val="dk1"/>
                </a:solidFill>
                <a:latin typeface="Archivo"/>
                <a:ea typeface="Archivo"/>
                <a:cs typeface="Archivo"/>
                <a:sym typeface="Archivo"/>
              </a:rPr>
              <a:t>The portal triad contains a branch of the hepatic artery, portal vein, and bile duct.</a:t>
            </a:r>
            <a:endParaRPr sz="1600">
              <a:solidFill>
                <a:schemeClr val="dk1"/>
              </a:solidFill>
              <a:latin typeface="Archivo"/>
              <a:ea typeface="Archivo"/>
              <a:cs typeface="Archivo"/>
              <a:sym typeface="Archivo"/>
            </a:endParaRPr>
          </a:p>
          <a:p>
            <a:pPr indent="0" lvl="0" marL="0" marR="0" rtl="0" algn="l">
              <a:lnSpc>
                <a:spcPct val="150000"/>
              </a:lnSpc>
              <a:spcBef>
                <a:spcPts val="0"/>
              </a:spcBef>
              <a:spcAft>
                <a:spcPts val="0"/>
              </a:spcAft>
              <a:buNone/>
            </a:pPr>
            <a:r>
              <a:t/>
            </a:r>
            <a:endParaRPr b="1" sz="1600">
              <a:latin typeface="Archivo"/>
              <a:ea typeface="Archivo"/>
              <a:cs typeface="Archivo"/>
              <a:sym typeface="Archivo"/>
            </a:endParaRPr>
          </a:p>
          <a:p>
            <a:pPr indent="0" lvl="0" marL="0" marR="0" rtl="0" algn="l">
              <a:lnSpc>
                <a:spcPct val="150000"/>
              </a:lnSpc>
              <a:spcBef>
                <a:spcPts val="0"/>
              </a:spcBef>
              <a:spcAft>
                <a:spcPts val="0"/>
              </a:spcAft>
              <a:buNone/>
            </a:pPr>
            <a:r>
              <a:rPr b="1" i="0" lang="en-CA" sz="1600" u="none" cap="none" strike="noStrike">
                <a:solidFill>
                  <a:srgbClr val="000000"/>
                </a:solidFill>
                <a:latin typeface="Archivo"/>
                <a:ea typeface="Archivo"/>
                <a:cs typeface="Archivo"/>
                <a:sym typeface="Archivo"/>
              </a:rPr>
              <a:t>A) </a:t>
            </a:r>
            <a:r>
              <a:rPr lang="en-CA" sz="1600">
                <a:latin typeface="Archivo"/>
                <a:ea typeface="Archivo"/>
                <a:cs typeface="Archivo"/>
                <a:sym typeface="Archivo"/>
              </a:rPr>
              <a:t>The central vein is located in the</a:t>
            </a:r>
            <a:r>
              <a:rPr b="1" lang="en-CA" sz="1600">
                <a:latin typeface="Archivo"/>
                <a:ea typeface="Archivo"/>
                <a:cs typeface="Archivo"/>
                <a:sym typeface="Archivo"/>
              </a:rPr>
              <a:t> center of the lobule,</a:t>
            </a:r>
            <a:r>
              <a:rPr lang="en-CA" sz="1600">
                <a:latin typeface="Archivo"/>
                <a:ea typeface="Archivo"/>
                <a:cs typeface="Archivo"/>
                <a:sym typeface="Archivo"/>
              </a:rPr>
              <a:t> not in the portal triad.</a:t>
            </a:r>
            <a:endParaRPr sz="1600">
              <a:latin typeface="Archivo"/>
              <a:ea typeface="Archivo"/>
              <a:cs typeface="Archivo"/>
              <a:sym typeface="Archivo"/>
            </a:endParaRPr>
          </a:p>
          <a:p>
            <a:pPr indent="0" lvl="0" marL="0" marR="0" rtl="0" algn="l">
              <a:lnSpc>
                <a:spcPct val="150000"/>
              </a:lnSpc>
              <a:spcBef>
                <a:spcPts val="0"/>
              </a:spcBef>
              <a:spcAft>
                <a:spcPts val="0"/>
              </a:spcAft>
              <a:buNone/>
            </a:pPr>
            <a:r>
              <a:rPr b="1" i="0" lang="en-CA" sz="1600" u="none" cap="none" strike="noStrike">
                <a:solidFill>
                  <a:srgbClr val="000000"/>
                </a:solidFill>
                <a:latin typeface="Archivo"/>
                <a:ea typeface="Archivo"/>
                <a:cs typeface="Archivo"/>
                <a:sym typeface="Archivo"/>
              </a:rPr>
              <a:t>C) </a:t>
            </a:r>
            <a:r>
              <a:rPr lang="en-CA" sz="1600">
                <a:latin typeface="Archivo"/>
                <a:ea typeface="Archivo"/>
                <a:cs typeface="Archivo"/>
                <a:sym typeface="Archivo"/>
              </a:rPr>
              <a:t>The inferior vena cava and hepatic veins are</a:t>
            </a:r>
            <a:r>
              <a:rPr b="1" lang="en-CA" sz="1600">
                <a:latin typeface="Archivo"/>
                <a:ea typeface="Archivo"/>
                <a:cs typeface="Archivo"/>
                <a:sym typeface="Archivo"/>
              </a:rPr>
              <a:t> not components </a:t>
            </a:r>
            <a:r>
              <a:rPr lang="en-CA" sz="1600">
                <a:latin typeface="Archivo"/>
                <a:ea typeface="Archivo"/>
                <a:cs typeface="Archivo"/>
                <a:sym typeface="Archivo"/>
              </a:rPr>
              <a:t>of the portal triad.</a:t>
            </a:r>
            <a:endParaRPr sz="1600">
              <a:latin typeface="Archivo"/>
              <a:ea typeface="Archivo"/>
              <a:cs typeface="Archivo"/>
              <a:sym typeface="Archivo"/>
            </a:endParaRPr>
          </a:p>
          <a:p>
            <a:pPr indent="0" lvl="0" marL="0" marR="0" rtl="0" algn="l">
              <a:lnSpc>
                <a:spcPct val="150000"/>
              </a:lnSpc>
              <a:spcBef>
                <a:spcPts val="0"/>
              </a:spcBef>
              <a:spcAft>
                <a:spcPts val="0"/>
              </a:spcAft>
              <a:buNone/>
            </a:pPr>
            <a:r>
              <a:rPr b="1" i="0" lang="en-CA" sz="1600" u="none" cap="none" strike="noStrike">
                <a:solidFill>
                  <a:srgbClr val="000000"/>
                </a:solidFill>
                <a:latin typeface="Archivo"/>
                <a:ea typeface="Archivo"/>
                <a:cs typeface="Archivo"/>
                <a:sym typeface="Archivo"/>
              </a:rPr>
              <a:t>D) </a:t>
            </a:r>
            <a:r>
              <a:rPr lang="en-CA" sz="1600">
                <a:latin typeface="Archivo"/>
                <a:ea typeface="Archivo"/>
                <a:cs typeface="Archivo"/>
                <a:sym typeface="Archivo"/>
              </a:rPr>
              <a:t>The gallbladder duct and pancreatic duct are part of the</a:t>
            </a:r>
            <a:r>
              <a:rPr b="1" lang="en-CA" sz="1600">
                <a:latin typeface="Archivo"/>
                <a:ea typeface="Archivo"/>
                <a:cs typeface="Archivo"/>
                <a:sym typeface="Archivo"/>
              </a:rPr>
              <a:t> biliary system</a:t>
            </a:r>
            <a:r>
              <a:rPr lang="en-CA" sz="1600">
                <a:latin typeface="Archivo"/>
                <a:ea typeface="Archivo"/>
                <a:cs typeface="Archivo"/>
                <a:sym typeface="Archivo"/>
              </a:rPr>
              <a:t> but not the portal triad.</a:t>
            </a:r>
            <a:endParaRPr i="0" sz="1600" u="none" cap="none" strike="noStrike">
              <a:solidFill>
                <a:srgbClr val="000000"/>
              </a:solidFill>
              <a:latin typeface="Archivo"/>
              <a:ea typeface="Archivo"/>
              <a:cs typeface="Archivo"/>
              <a:sym typeface="Archivo"/>
            </a:endParaRPr>
          </a:p>
        </p:txBody>
      </p:sp>
      <p:sp>
        <p:nvSpPr>
          <p:cNvPr id="2593" name="Google Shape;2593;p188"/>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Correct Answer!</a:t>
            </a:r>
            <a:endParaRPr>
              <a:latin typeface="Archivo"/>
              <a:ea typeface="Archivo"/>
              <a:cs typeface="Archivo"/>
              <a:sym typeface="Archivo"/>
            </a:endParaRPr>
          </a:p>
        </p:txBody>
      </p:sp>
      <p:sp>
        <p:nvSpPr>
          <p:cNvPr id="2594" name="Google Shape;2594;p188"/>
          <p:cNvSpPr txBox="1"/>
          <p:nvPr/>
        </p:nvSpPr>
        <p:spPr>
          <a:xfrm>
            <a:off x="6600125" y="4387625"/>
            <a:ext cx="19398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Next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598" name="Shape 2598"/>
        <p:cNvGrpSpPr/>
        <p:nvPr/>
      </p:nvGrpSpPr>
      <p:grpSpPr>
        <a:xfrm>
          <a:off x="0" y="0"/>
          <a:ext cx="0" cy="0"/>
          <a:chOff x="0" y="0"/>
          <a:chExt cx="0" cy="0"/>
        </a:xfrm>
      </p:grpSpPr>
      <p:sp>
        <p:nvSpPr>
          <p:cNvPr id="2599" name="Google Shape;2599;p189"/>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2600" name="Google Shape;2600;p189"/>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601" name="Google Shape;2601;p189"/>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605" name="Shape 2605"/>
        <p:cNvGrpSpPr/>
        <p:nvPr/>
      </p:nvGrpSpPr>
      <p:grpSpPr>
        <a:xfrm>
          <a:off x="0" y="0"/>
          <a:ext cx="0" cy="0"/>
          <a:chOff x="0" y="0"/>
          <a:chExt cx="0" cy="0"/>
        </a:xfrm>
      </p:grpSpPr>
      <p:sp>
        <p:nvSpPr>
          <p:cNvPr id="2606" name="Google Shape;2606;p190"/>
          <p:cNvSpPr txBox="1"/>
          <p:nvPr/>
        </p:nvSpPr>
        <p:spPr>
          <a:xfrm>
            <a:off x="601975" y="1918875"/>
            <a:ext cx="7833600" cy="18162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CA" sz="1600">
                <a:latin typeface="Archivo"/>
                <a:ea typeface="Archivo"/>
                <a:cs typeface="Archivo"/>
                <a:sym typeface="Archivo"/>
              </a:rPr>
              <a:t>Why does the liver have a dual blood supply?</a:t>
            </a:r>
            <a:endParaRPr b="1" sz="1600">
              <a:latin typeface="Archivo"/>
              <a:ea typeface="Archivo"/>
              <a:cs typeface="Archivo"/>
              <a:sym typeface="Archivo"/>
            </a:endParaRPr>
          </a:p>
          <a:p>
            <a:pPr indent="0" lvl="0" marL="0" marR="0" rtl="0" algn="l">
              <a:lnSpc>
                <a:spcPct val="150000"/>
              </a:lnSpc>
              <a:spcBef>
                <a:spcPts val="0"/>
              </a:spcBef>
              <a:spcAft>
                <a:spcPts val="0"/>
              </a:spcAft>
              <a:buNone/>
            </a:pPr>
            <a:r>
              <a:rPr i="0" lang="en-CA" sz="1600" u="sng" cap="none" strike="noStrike">
                <a:solidFill>
                  <a:schemeClr val="hlink"/>
                </a:solidFill>
                <a:latin typeface="Archivo"/>
                <a:ea typeface="Archivo"/>
                <a:cs typeface="Archivo"/>
                <a:sym typeface="Archivo"/>
                <a:hlinkClick action="ppaction://hlinksldjump" r:id="rId3"/>
              </a:rPr>
              <a:t>A)</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To increase oxygen delivery exclusively</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howjump?jump=nextslide"/>
              </a:rPr>
              <a:t>B)</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To provide both oxygenated blood and nutrient-rich blood from the digestive tract</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4"/>
              </a:rPr>
              <a:t>C)</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To maintain bile production</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5"/>
              </a:rPr>
              <a:t>D)</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To increase lymphatic drainage</a:t>
            </a:r>
            <a:endParaRPr i="0" sz="1600" u="none" cap="none" strike="noStrike">
              <a:solidFill>
                <a:srgbClr val="000000"/>
              </a:solidFill>
              <a:latin typeface="Archivo"/>
              <a:ea typeface="Archivo"/>
              <a:cs typeface="Archivo"/>
              <a:sym typeface="Archivo"/>
            </a:endParaRPr>
          </a:p>
        </p:txBody>
      </p:sp>
      <p:sp>
        <p:nvSpPr>
          <p:cNvPr id="2607" name="Google Shape;2607;p190"/>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Archivo"/>
                <a:ea typeface="Archivo"/>
                <a:cs typeface="Archivo"/>
                <a:sym typeface="Archivo"/>
              </a:rPr>
              <a:t>Test Your Knowledge!</a:t>
            </a:r>
            <a:endParaRPr>
              <a:latin typeface="Archivo"/>
              <a:ea typeface="Archivo"/>
              <a:cs typeface="Archivo"/>
              <a:sym typeface="Archivo"/>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611" name="Shape 2611"/>
        <p:cNvGrpSpPr/>
        <p:nvPr/>
      </p:nvGrpSpPr>
      <p:grpSpPr>
        <a:xfrm>
          <a:off x="0" y="0"/>
          <a:ext cx="0" cy="0"/>
          <a:chOff x="0" y="0"/>
          <a:chExt cx="0" cy="0"/>
        </a:xfrm>
      </p:grpSpPr>
      <p:sp>
        <p:nvSpPr>
          <p:cNvPr id="2612" name="Google Shape;2612;p191"/>
          <p:cNvSpPr txBox="1"/>
          <p:nvPr/>
        </p:nvSpPr>
        <p:spPr>
          <a:xfrm>
            <a:off x="601977" y="1293575"/>
            <a:ext cx="7800900" cy="2924400"/>
          </a:xfrm>
          <a:prstGeom prst="rect">
            <a:avLst/>
          </a:prstGeom>
          <a:noFill/>
          <a:ln>
            <a:noFill/>
          </a:ln>
        </p:spPr>
        <p:txBody>
          <a:bodyPr anchorCtr="0" anchor="t" bIns="45700" lIns="91425" spcFirstLastPara="1" rIns="91425" wrap="square" tIns="45700">
            <a:spAutoFit/>
          </a:bodyPr>
          <a:lstStyle/>
          <a:p>
            <a:pPr indent="0" lvl="0" marL="0" rtl="0" algn="l">
              <a:lnSpc>
                <a:spcPct val="150000"/>
              </a:lnSpc>
              <a:spcBef>
                <a:spcPts val="0"/>
              </a:spcBef>
              <a:spcAft>
                <a:spcPts val="0"/>
              </a:spcAft>
              <a:buNone/>
            </a:pPr>
            <a:r>
              <a:rPr lang="en-CA" sz="1600">
                <a:solidFill>
                  <a:schemeClr val="dk1"/>
                </a:solidFill>
                <a:latin typeface="Archivo"/>
                <a:ea typeface="Archivo"/>
                <a:cs typeface="Archivo"/>
                <a:sym typeface="Archivo"/>
              </a:rPr>
              <a:t>The hepatic artery supplies oxygenated blood, while the portal vein supplies nutrient-rich blood from the gastrointestinal tract, enabling metabolism and detoxification.</a:t>
            </a:r>
            <a:endParaRPr sz="1600">
              <a:solidFill>
                <a:schemeClr val="dk1"/>
              </a:solidFill>
              <a:latin typeface="Archivo"/>
              <a:ea typeface="Archivo"/>
              <a:cs typeface="Archivo"/>
              <a:sym typeface="Archivo"/>
            </a:endParaRPr>
          </a:p>
          <a:p>
            <a:pPr indent="0" lvl="0" marL="0" marR="0" rtl="0" algn="l">
              <a:lnSpc>
                <a:spcPct val="150000"/>
              </a:lnSpc>
              <a:spcBef>
                <a:spcPts val="0"/>
              </a:spcBef>
              <a:spcAft>
                <a:spcPts val="0"/>
              </a:spcAft>
              <a:buNone/>
            </a:pPr>
            <a:r>
              <a:t/>
            </a:r>
            <a:endParaRPr b="1" sz="1600">
              <a:latin typeface="Archivo"/>
              <a:ea typeface="Archivo"/>
              <a:cs typeface="Archivo"/>
              <a:sym typeface="Archivo"/>
            </a:endParaRPr>
          </a:p>
          <a:p>
            <a:pPr indent="0" lvl="0" marL="0" marR="0" rtl="0" algn="l">
              <a:lnSpc>
                <a:spcPct val="150000"/>
              </a:lnSpc>
              <a:spcBef>
                <a:spcPts val="0"/>
              </a:spcBef>
              <a:spcAft>
                <a:spcPts val="0"/>
              </a:spcAft>
              <a:buNone/>
            </a:pPr>
            <a:r>
              <a:rPr b="1" i="0" lang="en-CA" sz="1600" u="none" cap="none" strike="noStrike">
                <a:solidFill>
                  <a:srgbClr val="000000"/>
                </a:solidFill>
                <a:latin typeface="Archivo"/>
                <a:ea typeface="Archivo"/>
                <a:cs typeface="Archivo"/>
                <a:sym typeface="Archivo"/>
              </a:rPr>
              <a:t>A) </a:t>
            </a:r>
            <a:r>
              <a:rPr lang="en-CA" sz="1600">
                <a:latin typeface="Archivo"/>
                <a:ea typeface="Archivo"/>
                <a:cs typeface="Archivo"/>
                <a:sym typeface="Archivo"/>
              </a:rPr>
              <a:t>Oxygen delivery is only part of the reason.</a:t>
            </a:r>
            <a:endParaRPr sz="1600">
              <a:latin typeface="Archivo"/>
              <a:ea typeface="Archivo"/>
              <a:cs typeface="Archivo"/>
              <a:sym typeface="Archivo"/>
            </a:endParaRPr>
          </a:p>
          <a:p>
            <a:pPr indent="0" lvl="0" marL="0" marR="0" rtl="0" algn="l">
              <a:lnSpc>
                <a:spcPct val="150000"/>
              </a:lnSpc>
              <a:spcBef>
                <a:spcPts val="0"/>
              </a:spcBef>
              <a:spcAft>
                <a:spcPts val="0"/>
              </a:spcAft>
              <a:buNone/>
            </a:pPr>
            <a:r>
              <a:rPr b="1" i="0" lang="en-CA" sz="1600" u="none" cap="none" strike="noStrike">
                <a:solidFill>
                  <a:srgbClr val="000000"/>
                </a:solidFill>
                <a:latin typeface="Archivo"/>
                <a:ea typeface="Archivo"/>
                <a:cs typeface="Archivo"/>
                <a:sym typeface="Archivo"/>
              </a:rPr>
              <a:t>C) </a:t>
            </a:r>
            <a:r>
              <a:rPr lang="en-CA" sz="1600">
                <a:latin typeface="Archivo"/>
                <a:ea typeface="Archivo"/>
                <a:cs typeface="Archivo"/>
                <a:sym typeface="Archivo"/>
              </a:rPr>
              <a:t>Bile production occurs in hepatocytes and does not require dual supply specifically.</a:t>
            </a:r>
            <a:endParaRPr sz="1600">
              <a:latin typeface="Archivo"/>
              <a:ea typeface="Archivo"/>
              <a:cs typeface="Archivo"/>
              <a:sym typeface="Archivo"/>
            </a:endParaRPr>
          </a:p>
          <a:p>
            <a:pPr indent="0" lvl="0" marL="0" marR="0" rtl="0" algn="l">
              <a:lnSpc>
                <a:spcPct val="150000"/>
              </a:lnSpc>
              <a:spcBef>
                <a:spcPts val="0"/>
              </a:spcBef>
              <a:spcAft>
                <a:spcPts val="0"/>
              </a:spcAft>
              <a:buNone/>
            </a:pPr>
            <a:r>
              <a:rPr b="1" i="0" lang="en-CA" sz="1600" u="none" cap="none" strike="noStrike">
                <a:solidFill>
                  <a:srgbClr val="000000"/>
                </a:solidFill>
                <a:latin typeface="Archivo"/>
                <a:ea typeface="Archivo"/>
                <a:cs typeface="Archivo"/>
                <a:sym typeface="Archivo"/>
              </a:rPr>
              <a:t>D) </a:t>
            </a:r>
            <a:r>
              <a:rPr lang="en-CA" sz="1600">
                <a:latin typeface="Archivo"/>
                <a:ea typeface="Archivo"/>
                <a:cs typeface="Archivo"/>
                <a:sym typeface="Archivo"/>
              </a:rPr>
              <a:t>Dual blood supply is unrelated to lymphatic drainage.</a:t>
            </a:r>
            <a:endParaRPr sz="1600">
              <a:latin typeface="Archivo"/>
              <a:ea typeface="Archivo"/>
              <a:cs typeface="Archivo"/>
              <a:sym typeface="Archivo"/>
            </a:endParaRPr>
          </a:p>
        </p:txBody>
      </p:sp>
      <p:sp>
        <p:nvSpPr>
          <p:cNvPr id="2613" name="Google Shape;2613;p191"/>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Correct Answer!</a:t>
            </a:r>
            <a:endParaRPr>
              <a:latin typeface="Archivo"/>
              <a:ea typeface="Archivo"/>
              <a:cs typeface="Archivo"/>
              <a:sym typeface="Archivo"/>
            </a:endParaRPr>
          </a:p>
        </p:txBody>
      </p:sp>
      <p:sp>
        <p:nvSpPr>
          <p:cNvPr id="2614" name="Google Shape;2614;p191"/>
          <p:cNvSpPr txBox="1"/>
          <p:nvPr/>
        </p:nvSpPr>
        <p:spPr>
          <a:xfrm>
            <a:off x="6600125" y="4387625"/>
            <a:ext cx="19398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Roboto"/>
                <a:ea typeface="Roboto"/>
                <a:cs typeface="Roboto"/>
                <a:sym typeface="Roboto"/>
                <a:hlinkClick action="ppaction://hlinksldjump" r:id="rId3"/>
              </a:rPr>
              <a:t>Next </a:t>
            </a:r>
            <a:r>
              <a:rPr b="1" lang="en-CA" sz="2000" u="sng">
                <a:solidFill>
                  <a:schemeClr val="hlink"/>
                </a:solidFill>
                <a:latin typeface="Roboto"/>
                <a:ea typeface="Roboto"/>
                <a:cs typeface="Roboto"/>
                <a:sym typeface="Roboto"/>
                <a:hlinkClick action="ppaction://hlinksldjump" r:id="rId4"/>
              </a:rPr>
              <a:t>q</a:t>
            </a:r>
            <a:r>
              <a:rPr b="1" i="0" lang="en-CA" sz="2000" u="sng" cap="none" strike="noStrike">
                <a:solidFill>
                  <a:schemeClr val="hlink"/>
                </a:solidFill>
                <a:latin typeface="Roboto"/>
                <a:ea typeface="Roboto"/>
                <a:cs typeface="Roboto"/>
                <a:sym typeface="Roboto"/>
                <a:hlinkClick action="ppaction://hlinksldjump" r:id="rId5"/>
              </a:rPr>
              <a:t>uestion</a:t>
            </a:r>
            <a:endParaRPr b="1" i="0" sz="2000" u="none" cap="none" strike="noStrike">
              <a:solidFill>
                <a:srgbClr val="000000"/>
              </a:solidFill>
              <a:latin typeface="Roboto"/>
              <a:ea typeface="Roboto"/>
              <a:cs typeface="Roboto"/>
              <a:sym typeface="Roboto"/>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618" name="Shape 2618"/>
        <p:cNvGrpSpPr/>
        <p:nvPr/>
      </p:nvGrpSpPr>
      <p:grpSpPr>
        <a:xfrm>
          <a:off x="0" y="0"/>
          <a:ext cx="0" cy="0"/>
          <a:chOff x="0" y="0"/>
          <a:chExt cx="0" cy="0"/>
        </a:xfrm>
      </p:grpSpPr>
      <p:sp>
        <p:nvSpPr>
          <p:cNvPr id="2619" name="Google Shape;2619;p192"/>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2620" name="Google Shape;2620;p192"/>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621" name="Google Shape;2621;p192"/>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625" name="Shape 2625"/>
        <p:cNvGrpSpPr/>
        <p:nvPr/>
      </p:nvGrpSpPr>
      <p:grpSpPr>
        <a:xfrm>
          <a:off x="0" y="0"/>
          <a:ext cx="0" cy="0"/>
          <a:chOff x="0" y="0"/>
          <a:chExt cx="0" cy="0"/>
        </a:xfrm>
      </p:grpSpPr>
      <p:sp>
        <p:nvSpPr>
          <p:cNvPr id="2626" name="Google Shape;2626;p193"/>
          <p:cNvSpPr txBox="1"/>
          <p:nvPr/>
        </p:nvSpPr>
        <p:spPr>
          <a:xfrm>
            <a:off x="601975" y="1918875"/>
            <a:ext cx="7833600" cy="21858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CA" sz="1600">
                <a:latin typeface="Archivo"/>
                <a:ea typeface="Archivo"/>
                <a:cs typeface="Archivo"/>
                <a:sym typeface="Archivo"/>
              </a:rPr>
              <a:t>Which sequence correctly describes bile flow from hepatocytes to the intestine?</a:t>
            </a:r>
            <a:endParaRPr b="1" sz="1600">
              <a:latin typeface="Archivo"/>
              <a:ea typeface="Archivo"/>
              <a:cs typeface="Archivo"/>
              <a:sym typeface="Archivo"/>
            </a:endParaRPr>
          </a:p>
          <a:p>
            <a:pPr indent="0" lvl="0" marL="0" marR="0" rtl="0" algn="l">
              <a:lnSpc>
                <a:spcPct val="150000"/>
              </a:lnSpc>
              <a:spcBef>
                <a:spcPts val="0"/>
              </a:spcBef>
              <a:spcAft>
                <a:spcPts val="0"/>
              </a:spcAft>
              <a:buNone/>
            </a:pPr>
            <a:r>
              <a:rPr i="0" lang="en-CA" sz="1600" u="sng" cap="none" strike="noStrike">
                <a:solidFill>
                  <a:schemeClr val="hlink"/>
                </a:solidFill>
                <a:latin typeface="Archivo"/>
                <a:ea typeface="Archivo"/>
                <a:cs typeface="Archivo"/>
                <a:sym typeface="Archivo"/>
                <a:hlinkClick action="ppaction://hlinksldjump" r:id="rId3"/>
              </a:rPr>
              <a:t>A)</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Hepatocytes → bile canaliculi → hepatic ducts → common bile duct → duodenum</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howjump?jump=nextslide"/>
              </a:rPr>
              <a:t>B)</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Hepatocytes → portal vein → bile duct → duodenum</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4"/>
              </a:rPr>
              <a:t>C)</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Hepatocytes → hepatic artery → cystic duct → duodenum</a:t>
            </a:r>
            <a:br>
              <a:rPr i="0" lang="en-CA" sz="1600" u="none" cap="none" strike="noStrike">
                <a:solidFill>
                  <a:srgbClr val="000000"/>
                </a:solidFill>
                <a:latin typeface="Archivo"/>
                <a:ea typeface="Archivo"/>
                <a:cs typeface="Archivo"/>
                <a:sym typeface="Archivo"/>
              </a:rPr>
            </a:br>
            <a:r>
              <a:rPr i="0" lang="en-CA" sz="1600" u="sng" cap="none" strike="noStrike">
                <a:solidFill>
                  <a:schemeClr val="hlink"/>
                </a:solidFill>
                <a:latin typeface="Archivo"/>
                <a:ea typeface="Archivo"/>
                <a:cs typeface="Archivo"/>
                <a:sym typeface="Archivo"/>
                <a:hlinkClick action="ppaction://hlinksldjump" r:id="rId5"/>
              </a:rPr>
              <a:t>D)</a:t>
            </a:r>
            <a:r>
              <a:rPr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Hepatocytes → pancreatic duct → bile duct → duodenum</a:t>
            </a:r>
            <a:endParaRPr i="0" sz="1600" u="none" cap="none" strike="noStrike">
              <a:solidFill>
                <a:srgbClr val="000000"/>
              </a:solidFill>
              <a:latin typeface="Archivo"/>
              <a:ea typeface="Archivo"/>
              <a:cs typeface="Archivo"/>
              <a:sym typeface="Archivo"/>
            </a:endParaRPr>
          </a:p>
        </p:txBody>
      </p:sp>
      <p:sp>
        <p:nvSpPr>
          <p:cNvPr id="2627" name="Google Shape;2627;p193"/>
          <p:cNvSpPr/>
          <p:nvPr/>
        </p:nvSpPr>
        <p:spPr>
          <a:xfrm>
            <a:off x="601975" y="341400"/>
            <a:ext cx="4011900" cy="669900"/>
          </a:xfrm>
          <a:prstGeom prst="roundRect">
            <a:avLst>
              <a:gd fmla="val 16667" name="adj"/>
            </a:avLst>
          </a:prstGeom>
          <a:solidFill>
            <a:srgbClr val="91B1C8"/>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CA" sz="2800">
                <a:solidFill>
                  <a:schemeClr val="dk1"/>
                </a:solidFill>
                <a:latin typeface="Archivo"/>
                <a:ea typeface="Archivo"/>
                <a:cs typeface="Archivo"/>
                <a:sym typeface="Archivo"/>
              </a:rPr>
              <a:t>Test Your Knowledge!</a:t>
            </a:r>
            <a:endParaRPr>
              <a:latin typeface="Archivo"/>
              <a:ea typeface="Archivo"/>
              <a:cs typeface="Archivo"/>
              <a:sym typeface="Archivo"/>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631" name="Shape 2631"/>
        <p:cNvGrpSpPr/>
        <p:nvPr/>
      </p:nvGrpSpPr>
      <p:grpSpPr>
        <a:xfrm>
          <a:off x="0" y="0"/>
          <a:ext cx="0" cy="0"/>
          <a:chOff x="0" y="0"/>
          <a:chExt cx="0" cy="0"/>
        </a:xfrm>
      </p:grpSpPr>
      <p:sp>
        <p:nvSpPr>
          <p:cNvPr id="2632" name="Google Shape;2632;p194"/>
          <p:cNvSpPr txBox="1"/>
          <p:nvPr/>
        </p:nvSpPr>
        <p:spPr>
          <a:xfrm>
            <a:off x="601977" y="1669350"/>
            <a:ext cx="7800900" cy="2185800"/>
          </a:xfrm>
          <a:prstGeom prst="rect">
            <a:avLst/>
          </a:prstGeom>
          <a:noFill/>
          <a:ln>
            <a:noFill/>
          </a:ln>
        </p:spPr>
        <p:txBody>
          <a:bodyPr anchorCtr="0" anchor="t" bIns="45700" lIns="91425" spcFirstLastPara="1" rIns="91425" wrap="square" tIns="45700">
            <a:spAutoFit/>
          </a:bodyPr>
          <a:lstStyle/>
          <a:p>
            <a:pPr indent="0" lvl="0" marL="0" rtl="0" algn="l">
              <a:lnSpc>
                <a:spcPct val="150000"/>
              </a:lnSpc>
              <a:spcBef>
                <a:spcPts val="0"/>
              </a:spcBef>
              <a:spcAft>
                <a:spcPts val="0"/>
              </a:spcAft>
              <a:buNone/>
            </a:pPr>
            <a:r>
              <a:rPr lang="en-CA" sz="1600">
                <a:solidFill>
                  <a:schemeClr val="dk1"/>
                </a:solidFill>
                <a:latin typeface="Archivo"/>
                <a:ea typeface="Archivo"/>
                <a:cs typeface="Archivo"/>
                <a:sym typeface="Archivo"/>
              </a:rPr>
              <a:t>Bile produced by hepatocytes drains through canaliculi to hepatic ducts, then to the common bile duct, entering the duodenum.</a:t>
            </a:r>
            <a:endParaRPr sz="1600">
              <a:solidFill>
                <a:schemeClr val="dk1"/>
              </a:solidFill>
              <a:latin typeface="Archivo"/>
              <a:ea typeface="Archivo"/>
              <a:cs typeface="Archivo"/>
              <a:sym typeface="Archivo"/>
            </a:endParaRPr>
          </a:p>
          <a:p>
            <a:pPr indent="0" lvl="0" marL="0" marR="0" rtl="0" algn="l">
              <a:lnSpc>
                <a:spcPct val="150000"/>
              </a:lnSpc>
              <a:spcBef>
                <a:spcPts val="0"/>
              </a:spcBef>
              <a:spcAft>
                <a:spcPts val="0"/>
              </a:spcAft>
              <a:buNone/>
            </a:pPr>
            <a:r>
              <a:t/>
            </a:r>
            <a:endParaRPr b="1" sz="1600">
              <a:latin typeface="Archivo"/>
              <a:ea typeface="Archivo"/>
              <a:cs typeface="Archivo"/>
              <a:sym typeface="Archivo"/>
            </a:endParaRPr>
          </a:p>
          <a:p>
            <a:pPr indent="0" lvl="0" marL="0" marR="0" rtl="0" algn="l">
              <a:lnSpc>
                <a:spcPct val="150000"/>
              </a:lnSpc>
              <a:spcBef>
                <a:spcPts val="0"/>
              </a:spcBef>
              <a:spcAft>
                <a:spcPts val="0"/>
              </a:spcAft>
              <a:buNone/>
            </a:pPr>
            <a:r>
              <a:rPr b="1" lang="en-CA" sz="1600">
                <a:latin typeface="Archivo"/>
                <a:ea typeface="Archivo"/>
                <a:cs typeface="Archivo"/>
                <a:sym typeface="Archivo"/>
              </a:rPr>
              <a:t>B</a:t>
            </a:r>
            <a:r>
              <a:rPr b="1" i="0" lang="en-CA" sz="1600" u="none" cap="none" strike="noStrike">
                <a:solidFill>
                  <a:srgbClr val="000000"/>
                </a:solidFill>
                <a:latin typeface="Archivo"/>
                <a:ea typeface="Archivo"/>
                <a:cs typeface="Archivo"/>
                <a:sym typeface="Archivo"/>
              </a:rPr>
              <a:t>) </a:t>
            </a:r>
            <a:r>
              <a:rPr lang="en-CA" sz="1600">
                <a:latin typeface="Archivo"/>
                <a:ea typeface="Archivo"/>
                <a:cs typeface="Archivo"/>
                <a:sym typeface="Archivo"/>
              </a:rPr>
              <a:t>The portal vein carries blood, not bile.</a:t>
            </a:r>
            <a:endParaRPr sz="1600">
              <a:latin typeface="Archivo"/>
              <a:ea typeface="Archivo"/>
              <a:cs typeface="Archivo"/>
              <a:sym typeface="Archivo"/>
            </a:endParaRPr>
          </a:p>
          <a:p>
            <a:pPr indent="0" lvl="0" marL="0" marR="0" rtl="0" algn="l">
              <a:lnSpc>
                <a:spcPct val="150000"/>
              </a:lnSpc>
              <a:spcBef>
                <a:spcPts val="0"/>
              </a:spcBef>
              <a:spcAft>
                <a:spcPts val="0"/>
              </a:spcAft>
              <a:buNone/>
            </a:pPr>
            <a:r>
              <a:rPr b="1" i="0" lang="en-CA" sz="1600" u="none" cap="none" strike="noStrike">
                <a:solidFill>
                  <a:srgbClr val="000000"/>
                </a:solidFill>
                <a:latin typeface="Archivo"/>
                <a:ea typeface="Archivo"/>
                <a:cs typeface="Archivo"/>
                <a:sym typeface="Archivo"/>
              </a:rPr>
              <a:t>C) </a:t>
            </a:r>
            <a:r>
              <a:rPr lang="en-CA" sz="1600">
                <a:latin typeface="Archivo"/>
                <a:ea typeface="Archivo"/>
                <a:cs typeface="Archivo"/>
                <a:sym typeface="Archivo"/>
              </a:rPr>
              <a:t>The hepatic artery is part of blood supply.</a:t>
            </a:r>
            <a:endParaRPr sz="1600">
              <a:latin typeface="Archivo"/>
              <a:ea typeface="Archivo"/>
              <a:cs typeface="Archivo"/>
              <a:sym typeface="Archivo"/>
            </a:endParaRPr>
          </a:p>
          <a:p>
            <a:pPr indent="0" lvl="0" marL="0" marR="0" rtl="0" algn="l">
              <a:lnSpc>
                <a:spcPct val="150000"/>
              </a:lnSpc>
              <a:spcBef>
                <a:spcPts val="0"/>
              </a:spcBef>
              <a:spcAft>
                <a:spcPts val="0"/>
              </a:spcAft>
              <a:buNone/>
            </a:pPr>
            <a:r>
              <a:rPr b="1" i="0" lang="en-CA" sz="1600" u="none" cap="none" strike="noStrike">
                <a:solidFill>
                  <a:srgbClr val="000000"/>
                </a:solidFill>
                <a:latin typeface="Archivo"/>
                <a:ea typeface="Archivo"/>
                <a:cs typeface="Archivo"/>
                <a:sym typeface="Archivo"/>
              </a:rPr>
              <a:t>D) </a:t>
            </a:r>
            <a:r>
              <a:rPr lang="en-CA" sz="1600">
                <a:latin typeface="Archivo"/>
                <a:ea typeface="Archivo"/>
                <a:cs typeface="Archivo"/>
                <a:sym typeface="Archivo"/>
              </a:rPr>
              <a:t>The pancreatic duct joins near the ampulla but is not part of bile formation.</a:t>
            </a:r>
            <a:endParaRPr sz="1600">
              <a:latin typeface="Archivo"/>
              <a:ea typeface="Archivo"/>
              <a:cs typeface="Archivo"/>
              <a:sym typeface="Archivo"/>
            </a:endParaRPr>
          </a:p>
        </p:txBody>
      </p:sp>
      <p:sp>
        <p:nvSpPr>
          <p:cNvPr id="2633" name="Google Shape;2633;p194"/>
          <p:cNvSpPr/>
          <p:nvPr/>
        </p:nvSpPr>
        <p:spPr>
          <a:xfrm>
            <a:off x="601980" y="341411"/>
            <a:ext cx="3152100" cy="669900"/>
          </a:xfrm>
          <a:prstGeom prst="roundRect">
            <a:avLst>
              <a:gd fmla="val 16667" name="adj"/>
            </a:avLst>
          </a:prstGeom>
          <a:solidFill>
            <a:srgbClr val="A4F6BD"/>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Correct Answer!</a:t>
            </a:r>
            <a:endParaRPr>
              <a:latin typeface="Archivo"/>
              <a:ea typeface="Archivo"/>
              <a:cs typeface="Archivo"/>
              <a:sym typeface="Archivo"/>
            </a:endParaRPr>
          </a:p>
        </p:txBody>
      </p:sp>
      <p:sp>
        <p:nvSpPr>
          <p:cNvPr id="2634" name="Google Shape;2634;p194"/>
          <p:cNvSpPr txBox="1"/>
          <p:nvPr/>
        </p:nvSpPr>
        <p:spPr>
          <a:xfrm>
            <a:off x="6600125" y="4387625"/>
            <a:ext cx="19398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Next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lin ang="5400012" scaled="0"/>
        </a:gradFill>
      </p:bgPr>
    </p:bg>
    <p:spTree>
      <p:nvGrpSpPr>
        <p:cNvPr id="2638" name="Shape 2638"/>
        <p:cNvGrpSpPr/>
        <p:nvPr/>
      </p:nvGrpSpPr>
      <p:grpSpPr>
        <a:xfrm>
          <a:off x="0" y="0"/>
          <a:ext cx="0" cy="0"/>
          <a:chOff x="0" y="0"/>
          <a:chExt cx="0" cy="0"/>
        </a:xfrm>
      </p:grpSpPr>
      <p:sp>
        <p:nvSpPr>
          <p:cNvPr id="2639" name="Google Shape;2639;p195"/>
          <p:cNvSpPr/>
          <p:nvPr/>
        </p:nvSpPr>
        <p:spPr>
          <a:xfrm>
            <a:off x="601975" y="341350"/>
            <a:ext cx="3338700" cy="669900"/>
          </a:xfrm>
          <a:prstGeom prst="roundRect">
            <a:avLst>
              <a:gd fmla="val 16667" name="adj"/>
            </a:avLst>
          </a:prstGeom>
          <a:solidFill>
            <a:schemeClr val="accent1"/>
          </a:solidFill>
          <a:ln cap="flat" cmpd="sng" w="19050">
            <a:solidFill>
              <a:srgbClr val="68252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dk1"/>
                </a:solidFill>
                <a:latin typeface="Archivo"/>
                <a:ea typeface="Archivo"/>
                <a:cs typeface="Archivo"/>
                <a:sym typeface="Archivo"/>
              </a:rPr>
              <a:t>Incorrect Answer!</a:t>
            </a:r>
            <a:endParaRPr>
              <a:latin typeface="Archivo"/>
              <a:ea typeface="Archivo"/>
              <a:cs typeface="Archivo"/>
              <a:sym typeface="Archivo"/>
            </a:endParaRPr>
          </a:p>
        </p:txBody>
      </p:sp>
      <p:sp>
        <p:nvSpPr>
          <p:cNvPr id="2640" name="Google Shape;2640;p195"/>
          <p:cNvSpPr txBox="1"/>
          <p:nvPr/>
        </p:nvSpPr>
        <p:spPr>
          <a:xfrm>
            <a:off x="601974" y="2094600"/>
            <a:ext cx="7134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CA" sz="2800" u="none" cap="none" strike="noStrike">
                <a:solidFill>
                  <a:srgbClr val="000000"/>
                </a:solidFill>
                <a:latin typeface="Archivo"/>
                <a:ea typeface="Archivo"/>
                <a:cs typeface="Archivo"/>
                <a:sym typeface="Archivo"/>
              </a:rPr>
              <a:t>Not quite! Let’s re-examine the information and give the question another try.</a:t>
            </a:r>
            <a:endParaRPr sz="2800">
              <a:latin typeface="Archivo"/>
              <a:ea typeface="Archivo"/>
              <a:cs typeface="Archivo"/>
              <a:sym typeface="Archivo"/>
            </a:endParaRPr>
          </a:p>
        </p:txBody>
      </p:sp>
      <p:sp>
        <p:nvSpPr>
          <p:cNvPr id="2641" name="Google Shape;2641;p195"/>
          <p:cNvSpPr txBox="1"/>
          <p:nvPr/>
        </p:nvSpPr>
        <p:spPr>
          <a:xfrm>
            <a:off x="6043625" y="4387625"/>
            <a:ext cx="2496300" cy="400200"/>
          </a:xfrm>
          <a:prstGeom prst="rect">
            <a:avLst/>
          </a:prstGeom>
          <a:solidFill>
            <a:srgbClr val="C4E0E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2000" u="sng" cap="none" strike="noStrike">
                <a:solidFill>
                  <a:schemeClr val="hlink"/>
                </a:solidFill>
                <a:latin typeface="Archivo"/>
                <a:ea typeface="Archivo"/>
                <a:cs typeface="Archivo"/>
                <a:sym typeface="Archivo"/>
                <a:hlinkClick action="ppaction://hlinksldjump" r:id="rId3"/>
              </a:rPr>
              <a:t>Return to </a:t>
            </a:r>
            <a:r>
              <a:rPr b="1" lang="en-CA" sz="2000" u="sng">
                <a:solidFill>
                  <a:schemeClr val="hlink"/>
                </a:solidFill>
                <a:latin typeface="Archivo"/>
                <a:ea typeface="Archivo"/>
                <a:cs typeface="Archivo"/>
                <a:sym typeface="Archivo"/>
                <a:hlinkClick action="ppaction://hlinksldjump" r:id="rId4"/>
              </a:rPr>
              <a:t>q</a:t>
            </a:r>
            <a:r>
              <a:rPr b="1" i="0" lang="en-CA" sz="2000" u="sng" cap="none" strike="noStrike">
                <a:solidFill>
                  <a:schemeClr val="hlink"/>
                </a:solidFill>
                <a:latin typeface="Archivo"/>
                <a:ea typeface="Archivo"/>
                <a:cs typeface="Archivo"/>
                <a:sym typeface="Archivo"/>
                <a:hlinkClick action="ppaction://hlinksldjump" r:id="rId5"/>
              </a:rPr>
              <a:t>uestion</a:t>
            </a:r>
            <a:endParaRPr b="1" i="0" sz="2000" u="none" cap="none" strike="noStrike">
              <a:solidFill>
                <a:srgbClr val="000000"/>
              </a:solidFill>
              <a:latin typeface="Archivo"/>
              <a:ea typeface="Archivo"/>
              <a:cs typeface="Archivo"/>
              <a:sym typeface="Archiv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Respiratory System Workshop for Medical Students by Slidesgo">
  <a:themeElements>
    <a:clrScheme name="Simple Light">
      <a:dk1>
        <a:srgbClr val="000000"/>
      </a:dk1>
      <a:lt1>
        <a:srgbClr val="FFFFFF"/>
      </a:lt1>
      <a:dk2>
        <a:srgbClr val="E4F1F2"/>
      </a:dk2>
      <a:lt2>
        <a:srgbClr val="D0E7EA"/>
      </a:lt2>
      <a:accent1>
        <a:srgbClr val="F7596C"/>
      </a:accent1>
      <a:accent2>
        <a:srgbClr val="ED1D36"/>
      </a:accent2>
      <a:accent3>
        <a:srgbClr val="FFA18D"/>
      </a:accent3>
      <a:accent4>
        <a:srgbClr val="00A0D9"/>
      </a:accent4>
      <a:accent5>
        <a:srgbClr val="E71C00"/>
      </a:accent5>
      <a:accent6>
        <a:srgbClr val="000000"/>
      </a:accent6>
      <a:hlink>
        <a:srgbClr val="ED1D3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Brazillian Themed Notebook for a Clinical Case Report by Slidesgo">
  <a:themeElements>
    <a:clrScheme name="Simple Light">
      <a:dk1>
        <a:srgbClr val="0E2A47"/>
      </a:dk1>
      <a:lt1>
        <a:srgbClr val="ECDCD9"/>
      </a:lt1>
      <a:dk2>
        <a:srgbClr val="5F7DB4"/>
      </a:dk2>
      <a:lt2>
        <a:srgbClr val="91B1C8"/>
      </a:lt2>
      <a:accent1>
        <a:srgbClr val="B1D2C7"/>
      </a:accent1>
      <a:accent2>
        <a:srgbClr val="D2E5DB"/>
      </a:accent2>
      <a:accent3>
        <a:srgbClr val="D58FAC"/>
      </a:accent3>
      <a:accent4>
        <a:srgbClr val="E6C2D1"/>
      </a:accent4>
      <a:accent5>
        <a:srgbClr val="F5F5FF"/>
      </a:accent5>
      <a:accent6>
        <a:srgbClr val="FFFFFF"/>
      </a:accent6>
      <a:hlink>
        <a:srgbClr val="0E2A4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Respiratory System Workshop for Medical Students by Slidesgo">
  <a:themeElements>
    <a:clrScheme name="Simple Light">
      <a:dk1>
        <a:srgbClr val="000000"/>
      </a:dk1>
      <a:lt1>
        <a:srgbClr val="FFFFFF"/>
      </a:lt1>
      <a:dk2>
        <a:srgbClr val="E4F1F2"/>
      </a:dk2>
      <a:lt2>
        <a:srgbClr val="D0E7EA"/>
      </a:lt2>
      <a:accent1>
        <a:srgbClr val="F7596C"/>
      </a:accent1>
      <a:accent2>
        <a:srgbClr val="ED1D36"/>
      </a:accent2>
      <a:accent3>
        <a:srgbClr val="FFA18D"/>
      </a:accent3>
      <a:accent4>
        <a:srgbClr val="00A0D9"/>
      </a:accent4>
      <a:accent5>
        <a:srgbClr val="E71C00"/>
      </a:accent5>
      <a:accent6>
        <a:srgbClr val="000000"/>
      </a:accent6>
      <a:hlink>
        <a:srgbClr val="ED1D3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Liver Diseases: Primary Biliary Cholangitis by Slidesgo">
  <a:themeElements>
    <a:clrScheme name="Simple Light">
      <a:dk1>
        <a:srgbClr val="4F1C1C"/>
      </a:dk1>
      <a:lt1>
        <a:srgbClr val="FCE2E1"/>
      </a:lt1>
      <a:dk2>
        <a:srgbClr val="FABFBF"/>
      </a:dk2>
      <a:lt2>
        <a:srgbClr val="CF8585"/>
      </a:lt2>
      <a:accent1>
        <a:srgbClr val="964242"/>
      </a:accent1>
      <a:accent2>
        <a:srgbClr val="FFFFFF"/>
      </a:accent2>
      <a:accent3>
        <a:srgbClr val="FFFFFF"/>
      </a:accent3>
      <a:accent4>
        <a:srgbClr val="FFFFFF"/>
      </a:accent4>
      <a:accent5>
        <a:srgbClr val="FFFFFF"/>
      </a:accent5>
      <a:accent6>
        <a:srgbClr val="FFFFFF"/>
      </a:accent6>
      <a:hlink>
        <a:srgbClr val="4F1C1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BD54500939D6468C8774C7169E53BC" ma:contentTypeVersion="14" ma:contentTypeDescription="Create a new document." ma:contentTypeScope="" ma:versionID="20c14e1553586af047ae53b6559e49b3">
  <xsd:schema xmlns:xsd="http://www.w3.org/2001/XMLSchema" xmlns:xs="http://www.w3.org/2001/XMLSchema" xmlns:p="http://schemas.microsoft.com/office/2006/metadata/properties" xmlns:ns2="d8fc667b-5ed7-4e5c-b032-eadc661f9148" xmlns:ns3="78280e6f-095f-4edf-abca-9e03f3bab081" targetNamespace="http://schemas.microsoft.com/office/2006/metadata/properties" ma:root="true" ma:fieldsID="a4691be207b6efdf483958b82ca8daa2" ns2:_="" ns3:_="">
    <xsd:import namespace="d8fc667b-5ed7-4e5c-b032-eadc661f9148"/>
    <xsd:import namespace="78280e6f-095f-4edf-abca-9e03f3bab08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fc667b-5ed7-4e5c-b032-eadc661f91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406f274-7af8-4e05-8564-eff9e2e21b19"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280e6f-095f-4edf-abca-9e03f3bab08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83dc844e-d888-44cc-8de8-dc66ec4938b1}" ma:internalName="TaxCatchAll" ma:showField="CatchAllData" ma:web="78280e6f-095f-4edf-abca-9e03f3bab0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8280e6f-095f-4edf-abca-9e03f3bab081" xsi:nil="true"/>
    <lcf76f155ced4ddcb4097134ff3c332f xmlns="d8fc667b-5ed7-4e5c-b032-eadc661f914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085B827-9B62-4AE1-9D7B-D8499F141A33}"/>
</file>

<file path=customXml/itemProps2.xml><?xml version="1.0" encoding="utf-8"?>
<ds:datastoreItem xmlns:ds="http://schemas.openxmlformats.org/officeDocument/2006/customXml" ds:itemID="{5CD13DB7-675C-492D-BDA2-3C8B868FB777}"/>
</file>

<file path=customXml/itemProps3.xml><?xml version="1.0" encoding="utf-8"?>
<ds:datastoreItem xmlns:ds="http://schemas.openxmlformats.org/officeDocument/2006/customXml" ds:itemID="{3B322B9D-75D2-4F74-B24F-8D9E285741E1}"/>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0x01010000BD54500939D6468C8774C7169E53BC</vt:lpwstr>
  </property>
</Properties>
</file>