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7" r:id="rId4"/>
    <p:sldId id="260" r:id="rId5"/>
    <p:sldId id="264" r:id="rId6"/>
    <p:sldId id="259" r:id="rId7"/>
    <p:sldId id="262" r:id="rId8"/>
    <p:sldId id="266" r:id="rId9"/>
    <p:sldId id="267" r:id="rId10"/>
    <p:sldId id="261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545454"/>
    <a:srgbClr val="3C1B71"/>
    <a:srgbClr val="4F2683"/>
    <a:srgbClr val="F6AC41"/>
    <a:srgbClr val="DE3B3C"/>
    <a:srgbClr val="ABC61F"/>
    <a:srgbClr val="1573BD"/>
    <a:srgbClr val="807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09DEDDF-E99D-45F3-927E-8A3AB90BCEFF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9A7D461-3CA9-44FF-9263-18DB6C18D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0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1CE59C8-6B3D-40CE-9409-158B30D795C3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280D8AF-3913-454C-9EA4-5204296DE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11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ADD01C7-1FBE-4E24-BF98-2A875334440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5357966-4179-4350-B8BB-B1760DEAE31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34746E-C76B-4D6D-ADF1-182975FF649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88A891-1736-4BE1-9863-67179D126E4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CC147B-3F6A-4167-BDA4-E442AE71E1C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02910D-911F-47ED-9AF0-CEDACB14A57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20C4A71-1539-433E-85AF-19B5294167F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3843FE-00AD-4256-B3D9-D0A3930960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31DFB7-E739-4B9F-8DEF-9BADEB78CA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6AE81-51C9-4148-8581-D4A8A2EC5EA3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93955-A305-4914-9F58-A5260C678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3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A7C77-FC9A-4AE5-950C-8001FBC7D2BF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C0895-9078-4827-8B51-54B1D4DD8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0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65A05-012C-49EF-BF86-1AFC58B6418B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71193-6003-4888-B56A-EE0870780C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41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9D3CB-1B0C-4805-A592-DDA2709E0C06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5DB4E-E3A3-489C-AE90-44DF056B7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8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96847-886F-4484-8719-B22BEFEE0613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9E27D-D538-4456-9115-7A51878F1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56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5B490-2006-47A7-B733-5382CB1046F0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2F4A4-F3DF-4B3A-9BE7-D8CC33AB0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5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BD206-8CB2-4DA3-BBF1-B3DEC8A6F580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ACF7-0C85-43C0-8744-D94DF0F69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6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C56AE-CF97-4654-8D1A-C82DCBC5781D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0DD5D-6DDE-4ECB-85F7-D79271019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750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B2E5D-BAE6-4664-8D1B-6FC2A28D399D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27DFA-CEC9-45BD-9F54-7C6DCF7787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5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A5234-90D9-4266-9599-2F8C6DDA60A3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6EA75-824A-4265-A6C1-B56D383B5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8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1A0E-3960-4234-A91A-7784D2203459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72F12-6964-485E-95E6-F89B996B5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0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43CA3-1746-4CDF-BE88-BECD72D387BE}" type="datetimeFigureOut">
              <a:rPr lang="en-US"/>
              <a:pPr>
                <a:defRPr/>
              </a:pPr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53C8F1-7933-4AD4-93EB-6040A944D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fontAlgn="base">
        <a:spcBef>
          <a:spcPct val="0"/>
        </a:spcBef>
        <a:spcAft>
          <a:spcPts val="1200"/>
        </a:spcAft>
        <a:defRPr sz="5000" b="1" kern="1200">
          <a:solidFill>
            <a:srgbClr val="3C1B71"/>
          </a:solidFill>
          <a:latin typeface="Arial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2pPr>
      <a:lvl3pPr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3pPr>
      <a:lvl4pPr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4pPr>
      <a:lvl5pPr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5pPr>
      <a:lvl6pPr marL="457200"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6pPr>
      <a:lvl7pPr marL="914400"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7pPr>
      <a:lvl8pPr marL="1371600"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8pPr>
      <a:lvl9pPr marL="1828800" algn="l" defTabSz="457200" rtl="0" fontAlgn="base">
        <a:spcBef>
          <a:spcPct val="0"/>
        </a:spcBef>
        <a:spcAft>
          <a:spcPts val="1200"/>
        </a:spcAft>
        <a:defRPr sz="5000" b="1">
          <a:solidFill>
            <a:srgbClr val="3C1B71"/>
          </a:solidFill>
          <a:latin typeface="Arial" pitchFamily="34" charset="0"/>
        </a:defRPr>
      </a:lvl9pPr>
    </p:titleStyle>
    <p:bodyStyle>
      <a:lvl1pPr marL="687388" indent="-687388" algn="l" defTabSz="457200" rtl="0" fontAlgn="base">
        <a:spcBef>
          <a:spcPct val="0"/>
        </a:spcBef>
        <a:spcAft>
          <a:spcPts val="2400"/>
        </a:spcAft>
        <a:buSzPct val="75000"/>
        <a:buFont typeface="Arial" pitchFamily="34" charset="0"/>
        <a:buChar char="•"/>
        <a:defRPr sz="2800" kern="1200">
          <a:solidFill>
            <a:srgbClr val="807F83"/>
          </a:solidFill>
          <a:latin typeface="Arial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807F83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807F83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807F83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807F83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Microsoft_Excel_97-2003_Worksheet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97-2003_Worksheet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main_page_whi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50" y="573088"/>
            <a:ext cx="8005763" cy="717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800" dirty="0">
                <a:solidFill>
                  <a:srgbClr val="3C1B71"/>
                </a:solidFill>
                <a:latin typeface="Arial"/>
                <a:cs typeface="Arial"/>
              </a:rPr>
              <a:t>Qui vel estrum faccaep udiorit atieatio et, veris consect ionesecest.</a:t>
            </a:r>
            <a:endParaRPr lang="en-US" sz="4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 fontAlgn="auto"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50" y="573088"/>
            <a:ext cx="8005763" cy="6310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intro_title_page_medic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280988" y="573088"/>
            <a:ext cx="8005762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6000" b="1">
                <a:solidFill>
                  <a:srgbClr val="3C1B7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Presentation</a:t>
            </a:r>
          </a:p>
          <a:p>
            <a:r>
              <a:rPr lang="en-US" sz="6000" b="1">
                <a:solidFill>
                  <a:srgbClr val="3C1B7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Name Placed Here</a:t>
            </a:r>
          </a:p>
          <a:p>
            <a:r>
              <a:rPr lang="en-US" sz="3600">
                <a:solidFill>
                  <a:srgbClr val="3C1B7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Month day, year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Department Name Here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269875" y="573088"/>
            <a:ext cx="8005763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100" dirty="0">
                <a:solidFill>
                  <a:srgbClr val="545454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Month day, year</a:t>
            </a:r>
          </a:p>
          <a:p>
            <a:endParaRPr lang="en-US" sz="2000" dirty="0">
              <a:solidFill>
                <a:schemeClr val="bg1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Aft>
                <a:spcPts val="1200"/>
              </a:spcAft>
            </a:pPr>
            <a:r>
              <a:rPr lang="en-US" sz="5000" b="1" dirty="0">
                <a:solidFill>
                  <a:srgbClr val="3C1B7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Today’s Agenda</a:t>
            </a:r>
          </a:p>
          <a:p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Qui </a:t>
            </a:r>
            <a:r>
              <a:rPr lang="en-US" sz="4800" dirty="0" err="1">
                <a:solidFill>
                  <a:srgbClr val="545454"/>
                </a:solidFill>
                <a:latin typeface="Arial" pitchFamily="34" charset="0"/>
              </a:rPr>
              <a:t>vel</a:t>
            </a:r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 estrum </a:t>
            </a:r>
            <a:r>
              <a:rPr lang="en-US" sz="4800" dirty="0" err="1">
                <a:solidFill>
                  <a:srgbClr val="545454"/>
                </a:solidFill>
                <a:latin typeface="Arial" pitchFamily="34" charset="0"/>
              </a:rPr>
              <a:t>faccaep</a:t>
            </a:r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 </a:t>
            </a:r>
            <a:r>
              <a:rPr lang="en-US" sz="4800" dirty="0" err="1">
                <a:solidFill>
                  <a:srgbClr val="545454"/>
                </a:solidFill>
                <a:latin typeface="Arial" pitchFamily="34" charset="0"/>
              </a:rPr>
              <a:t>udiorit</a:t>
            </a:r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 </a:t>
            </a:r>
            <a:r>
              <a:rPr lang="en-US" sz="4800" dirty="0" err="1">
                <a:solidFill>
                  <a:srgbClr val="545454"/>
                </a:solidFill>
                <a:latin typeface="Arial" pitchFamily="34" charset="0"/>
              </a:rPr>
              <a:t>atieatio</a:t>
            </a:r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 et, </a:t>
            </a:r>
            <a:r>
              <a:rPr lang="en-US" sz="4800" dirty="0" err="1">
                <a:solidFill>
                  <a:srgbClr val="545454"/>
                </a:solidFill>
                <a:latin typeface="Arial" pitchFamily="34" charset="0"/>
              </a:rPr>
              <a:t>veris</a:t>
            </a:r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 </a:t>
            </a:r>
            <a:r>
              <a:rPr lang="en-US" sz="4800" dirty="0" err="1">
                <a:solidFill>
                  <a:srgbClr val="545454"/>
                </a:solidFill>
                <a:latin typeface="Arial" pitchFamily="34" charset="0"/>
              </a:rPr>
              <a:t>consect</a:t>
            </a:r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 </a:t>
            </a:r>
            <a:r>
              <a:rPr lang="en-US" sz="4800" dirty="0" err="1">
                <a:solidFill>
                  <a:srgbClr val="545454"/>
                </a:solidFill>
                <a:latin typeface="Arial" pitchFamily="34" charset="0"/>
              </a:rPr>
              <a:t>ionesecest</a:t>
            </a:r>
            <a:r>
              <a:rPr lang="en-US" sz="4800" dirty="0">
                <a:solidFill>
                  <a:srgbClr val="545454"/>
                </a:solidFill>
                <a:latin typeface="Arial" pitchFamily="34" charset="0"/>
              </a:rPr>
              <a:t>.</a:t>
            </a:r>
          </a:p>
          <a:p>
            <a:endParaRPr lang="en-US" sz="6000" b="1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538" y="573088"/>
            <a:ext cx="8005762" cy="6310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538" y="573088"/>
            <a:ext cx="8005762" cy="6310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title_page_medic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258763" y="1176338"/>
            <a:ext cx="45624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50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New Topic </a:t>
            </a:r>
          </a:p>
          <a:p>
            <a:r>
              <a:rPr lang="en-US" sz="50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Theme Area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FFFFFF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538" y="573088"/>
            <a:ext cx="8005762" cy="615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vel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2400"/>
              </a:spcAft>
              <a:buSzPct val="75000"/>
              <a:buFont typeface="Arial"/>
              <a:buChar char="•"/>
              <a:defRPr/>
            </a:pP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Qui </a:t>
            </a:r>
            <a:r>
              <a:rPr lang="en-US" sz="2800" dirty="0" err="1">
                <a:solidFill>
                  <a:srgbClr val="545454"/>
                </a:solidFill>
                <a:latin typeface="Arial"/>
                <a:cs typeface="Arial"/>
              </a:rPr>
              <a:t>vel</a:t>
            </a:r>
            <a:r>
              <a:rPr lang="en-US" sz="2800" dirty="0">
                <a:solidFill>
                  <a:srgbClr val="545454"/>
                </a:solidFill>
                <a:latin typeface="Arial"/>
                <a:cs typeface="Arial"/>
              </a:rPr>
              <a:t> estrum faccaep udiorit atieatio et, veris consect ionesecest.</a:t>
            </a: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8195" name="TextBox 5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650" y="573088"/>
            <a:ext cx="8005763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graphicFrame>
        <p:nvGraphicFramePr>
          <p:cNvPr id="9219" name="Chart 5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r:id="rId4" imgW="6194073" imgH="4163929" progId="Excel.Chart.8">
                  <p:embed/>
                </p:oleObj>
              </mc:Choice>
              <mc:Fallback>
                <p:oleObj r:id="rId4" imgW="6194073" imgH="4163929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Chart 5"/>
          <p:cNvGraphicFramePr>
            <a:graphicFrameLocks/>
          </p:cNvGraphicFramePr>
          <p:nvPr/>
        </p:nvGraphicFramePr>
        <p:xfrm>
          <a:off x="1860550" y="1604963"/>
          <a:ext cx="5810250" cy="3906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r:id="rId4" imgW="5809992" imgH="3907875" progId="Excel.Chart.8">
                  <p:embed/>
                </p:oleObj>
              </mc:Choice>
              <mc:Fallback>
                <p:oleObj r:id="rId4" imgW="5809992" imgH="3907875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0550" y="1604963"/>
                        <a:ext cx="5810250" cy="3906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7650" y="573088"/>
            <a:ext cx="8005763" cy="221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Title Here</a:t>
            </a: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5700713" y="104775"/>
            <a:ext cx="31892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US" sz="1600">
                <a:solidFill>
                  <a:srgbClr val="4F2683"/>
                </a:solidFill>
                <a:latin typeface="Arial" pitchFamily="34" charset="0"/>
              </a:rPr>
              <a:t>Presentation Title Here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261</Words>
  <Application>Microsoft Office PowerPoint</Application>
  <PresentationFormat>On-screen Show (4:3)</PresentationFormat>
  <Paragraphs>55</Paragraphs>
  <Slides>12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UWO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Administrator</cp:lastModifiedBy>
  <cp:revision>43</cp:revision>
  <cp:lastPrinted>2012-01-12T15:01:17Z</cp:lastPrinted>
  <dcterms:created xsi:type="dcterms:W3CDTF">2011-12-23T15:22:14Z</dcterms:created>
  <dcterms:modified xsi:type="dcterms:W3CDTF">2013-05-21T20:25:12Z</dcterms:modified>
</cp:coreProperties>
</file>