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60" r:id="rId5"/>
    <p:sldId id="262" r:id="rId6"/>
    <p:sldId id="259" r:id="rId7"/>
    <p:sldId id="263" r:id="rId8"/>
    <p:sldId id="266" r:id="rId9"/>
    <p:sldId id="267" r:id="rId10"/>
    <p:sldId id="261" r:id="rId11"/>
    <p:sldId id="264" r:id="rId12"/>
    <p:sldId id="265" r:id="rId1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43EB9"/>
    <a:srgbClr val="DE3B3C"/>
    <a:srgbClr val="F6AC41"/>
    <a:srgbClr val="1573BD"/>
    <a:srgbClr val="863DFF"/>
    <a:srgbClr val="7636E0"/>
    <a:srgbClr val="5A29AB"/>
    <a:srgbClr val="807F83"/>
    <a:srgbClr val="3B1B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9" autoAdjust="0"/>
    <p:restoredTop sz="94668" autoAdjust="0"/>
  </p:normalViewPr>
  <p:slideViewPr>
    <p:cSldViewPr snapToGrid="0" snapToObjects="1">
      <p:cViewPr varScale="1">
        <p:scale>
          <a:sx n="135" d="100"/>
          <a:sy n="135" d="100"/>
        </p:scale>
        <p:origin x="120" y="32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F6AC41"/>
              </a:solidFill>
            </c:spPr>
          </c:dPt>
          <c:dPt>
            <c:idx val="1"/>
            <c:bubble3D val="0"/>
            <c:spPr>
              <a:solidFill>
                <a:srgbClr val="B43EB9"/>
              </a:solidFill>
            </c:spPr>
          </c:dPt>
          <c:dPt>
            <c:idx val="2"/>
            <c:bubble3D val="0"/>
            <c:spPr>
              <a:solidFill>
                <a:srgbClr val="1573BD"/>
              </a:solidFill>
            </c:spPr>
          </c:dPt>
          <c:dPt>
            <c:idx val="3"/>
            <c:bubble3D val="0"/>
            <c:spPr>
              <a:solidFill>
                <a:srgbClr val="DE3B3C"/>
              </a:solidFill>
            </c:spPr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  <c:txPr>
        <a:bodyPr/>
        <a:lstStyle/>
        <a:p>
          <a:pPr>
            <a:defRPr>
              <a:solidFill>
                <a:schemeClr val="bg1"/>
              </a:solidFill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F6AC41"/>
              </a:solidFill>
            </c:spPr>
          </c:dPt>
          <c:dPt>
            <c:idx val="1"/>
            <c:invertIfNegative val="0"/>
            <c:bubble3D val="0"/>
            <c:spPr>
              <a:solidFill>
                <a:srgbClr val="B43EB9"/>
              </a:solidFill>
            </c:spPr>
          </c:dPt>
          <c:dPt>
            <c:idx val="2"/>
            <c:invertIfNegative val="0"/>
            <c:bubble3D val="0"/>
            <c:spPr>
              <a:solidFill>
                <a:srgbClr val="1573BD"/>
              </a:solidFill>
            </c:spPr>
          </c:dPt>
          <c:dPt>
            <c:idx val="3"/>
            <c:invertIfNegative val="0"/>
            <c:bubble3D val="0"/>
            <c:spPr>
              <a:solidFill>
                <a:srgbClr val="DE3B3C"/>
              </a:solidFill>
            </c:spPr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83321216"/>
        <c:axId val="283321608"/>
      </c:barChart>
      <c:catAx>
        <c:axId val="28332121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83321608"/>
        <c:crosses val="autoZero"/>
        <c:auto val="1"/>
        <c:lblAlgn val="ctr"/>
        <c:lblOffset val="100"/>
        <c:noMultiLvlLbl val="0"/>
      </c:catAx>
      <c:valAx>
        <c:axId val="2833216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8332121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>
          <a:solidFill>
            <a:schemeClr val="bg1">
              <a:lumMod val="95000"/>
            </a:schemeClr>
          </a:solidFill>
        </a:defRPr>
      </a:pPr>
      <a:endParaRPr lang="en-US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952F84-8C07-A241-A0F1-97A64BEB2942}" type="datetimeFigureOut">
              <a:rPr lang="en-US" smtClean="0"/>
              <a:t>3/21/2019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1669E8-6D21-0846-A3A4-0F8ECB872C8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142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Main Page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669E8-6D21-0846-A3A4-0F8ECB872C82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079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Intro Title Page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669E8-6D21-0846-A3A4-0F8ECB872C82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55005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Typical Page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669E8-6D21-0846-A3A4-0F8ECB872C82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39521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Title Page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669E8-6D21-0846-A3A4-0F8ECB872C82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6215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Main Page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669E8-6D21-0846-A3A4-0F8ECB872C82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07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57D5E-A4F8-4A40-B17B-2E86626FA336}" type="datetimeFigureOut">
              <a:rPr lang="en-US" smtClean="0"/>
              <a:t>3/21/2019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E10FE-7406-6D41-AEB5-EEE0D45B8D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96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57D5E-A4F8-4A40-B17B-2E86626FA336}" type="datetimeFigureOut">
              <a:rPr lang="en-US" smtClean="0"/>
              <a:t>3/21/2019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E10FE-7406-6D41-AEB5-EEE0D45B8D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185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57D5E-A4F8-4A40-B17B-2E86626FA336}" type="datetimeFigureOut">
              <a:rPr lang="en-US" smtClean="0"/>
              <a:t>3/21/2019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E10FE-7406-6D41-AEB5-EEE0D45B8D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7051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57D5E-A4F8-4A40-B17B-2E86626FA336}" type="datetimeFigureOut">
              <a:rPr lang="en-US" smtClean="0"/>
              <a:t>3/21/2019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E10FE-7406-6D41-AEB5-EEE0D45B8D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0479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57D5E-A4F8-4A40-B17B-2E86626FA336}" type="datetimeFigureOut">
              <a:rPr lang="en-US" smtClean="0"/>
              <a:t>3/21/2019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E10FE-7406-6D41-AEB5-EEE0D45B8D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2404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57D5E-A4F8-4A40-B17B-2E86626FA336}" type="datetimeFigureOut">
              <a:rPr lang="en-US" smtClean="0"/>
              <a:t>3/21/2019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E10FE-7406-6D41-AEB5-EEE0D45B8D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233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57D5E-A4F8-4A40-B17B-2E86626FA336}" type="datetimeFigureOut">
              <a:rPr lang="en-US" smtClean="0"/>
              <a:t>3/21/2019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E10FE-7406-6D41-AEB5-EEE0D45B8D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6739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57D5E-A4F8-4A40-B17B-2E86626FA336}" type="datetimeFigureOut">
              <a:rPr lang="en-US" smtClean="0"/>
              <a:t>3/21/2019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E10FE-7406-6D41-AEB5-EEE0D45B8D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229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57D5E-A4F8-4A40-B17B-2E86626FA336}" type="datetimeFigureOut">
              <a:rPr lang="en-US" smtClean="0"/>
              <a:t>3/21/2019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E10FE-7406-6D41-AEB5-EEE0D45B8D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8099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57D5E-A4F8-4A40-B17B-2E86626FA336}" type="datetimeFigureOut">
              <a:rPr lang="en-US" smtClean="0"/>
              <a:t>3/21/2019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E10FE-7406-6D41-AEB5-EEE0D45B8D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94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57D5E-A4F8-4A40-B17B-2E86626FA336}" type="datetimeFigureOut">
              <a:rPr lang="en-US" smtClean="0"/>
              <a:t>3/21/2019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E10FE-7406-6D41-AEB5-EEE0D45B8D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5794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C57D5E-A4F8-4A40-B17B-2E86626FA336}" type="datetimeFigureOut">
              <a:rPr lang="en-US" smtClean="0"/>
              <a:t>3/21/2019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E10FE-7406-6D41-AEB5-EEE0D45B8D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6825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i="0" kern="1200">
          <a:solidFill>
            <a:schemeClr val="bg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687600" indent="-687600" algn="l" defTabSz="457200" rtl="0" eaLnBrk="1" latinLnBrk="0" hangingPunct="1">
        <a:spcBef>
          <a:spcPts val="0"/>
        </a:spcBef>
        <a:spcAft>
          <a:spcPts val="2400"/>
        </a:spcAft>
        <a:buSzPct val="75000"/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79200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" y="1234"/>
            <a:ext cx="9130472" cy="5141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5883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0360" y="430388"/>
            <a:ext cx="8131439" cy="6247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4000" b="1" dirty="0" smtClean="0">
                <a:solidFill>
                  <a:schemeClr val="bg1">
                    <a:lumMod val="75000"/>
                  </a:schemeClr>
                </a:solidFill>
                <a:latin typeface="Arial"/>
                <a:cs typeface="Arial"/>
              </a:rPr>
              <a:t>Qui vel estrum faccaep udiorit atieatio et, </a:t>
            </a:r>
            <a:r>
              <a:rPr lang="en-US" sz="4000" b="1" dirty="0" err="1" smtClean="0">
                <a:solidFill>
                  <a:schemeClr val="bg1">
                    <a:lumMod val="75000"/>
                  </a:schemeClr>
                </a:solidFill>
                <a:latin typeface="Arial"/>
                <a:cs typeface="Arial"/>
              </a:rPr>
              <a:t>veris</a:t>
            </a:r>
            <a:r>
              <a:rPr lang="en-US" sz="4000" b="1" dirty="0" smtClean="0">
                <a:solidFill>
                  <a:schemeClr val="bg1">
                    <a:lumMod val="7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4000" b="1" dirty="0" err="1" smtClean="0">
                <a:solidFill>
                  <a:schemeClr val="bg1">
                    <a:lumMod val="75000"/>
                  </a:schemeClr>
                </a:solidFill>
                <a:latin typeface="Arial"/>
                <a:cs typeface="Arial"/>
              </a:rPr>
              <a:t>consect</a:t>
            </a:r>
            <a:r>
              <a:rPr lang="en-US" sz="4000" b="1" dirty="0" smtClean="0">
                <a:solidFill>
                  <a:schemeClr val="bg1">
                    <a:lumMod val="75000"/>
                  </a:schemeClr>
                </a:solidFill>
                <a:latin typeface="Arial"/>
                <a:cs typeface="Arial"/>
              </a:rPr>
              <a:t>.</a:t>
            </a:r>
          </a:p>
          <a:p>
            <a:pPr marL="685800" indent="-685800">
              <a:spcAft>
                <a:spcPts val="1800"/>
              </a:spcAft>
              <a:buFont typeface="Arial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Arial"/>
                <a:cs typeface="Arial"/>
              </a:rPr>
              <a:t>Qui </a:t>
            </a:r>
            <a:r>
              <a:rPr lang="en-US" sz="2400" dirty="0" err="1" smtClean="0">
                <a:solidFill>
                  <a:schemeClr val="bg1"/>
                </a:solidFill>
                <a:latin typeface="Arial"/>
                <a:cs typeface="Arial"/>
              </a:rPr>
              <a:t>vel</a:t>
            </a:r>
            <a:r>
              <a:rPr lang="en-US" sz="2400" dirty="0" smtClean="0">
                <a:solidFill>
                  <a:schemeClr val="bg1"/>
                </a:solidFill>
                <a:latin typeface="Arial"/>
                <a:cs typeface="Arial"/>
              </a:rPr>
              <a:t> estrum </a:t>
            </a:r>
            <a:r>
              <a:rPr lang="en-US" sz="2400" dirty="0" err="1" smtClean="0">
                <a:solidFill>
                  <a:schemeClr val="bg1"/>
                </a:solidFill>
                <a:latin typeface="Arial"/>
                <a:cs typeface="Arial"/>
              </a:rPr>
              <a:t>faccaep</a:t>
            </a:r>
            <a:r>
              <a:rPr lang="en-US" sz="2400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Arial"/>
                <a:cs typeface="Arial"/>
              </a:rPr>
              <a:t>udiorit</a:t>
            </a:r>
            <a:r>
              <a:rPr lang="en-US" sz="2400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Arial"/>
                <a:cs typeface="Arial"/>
              </a:rPr>
              <a:t>atieatio</a:t>
            </a:r>
            <a:r>
              <a:rPr lang="en-US" sz="2400" dirty="0" smtClean="0">
                <a:solidFill>
                  <a:schemeClr val="bg1"/>
                </a:solidFill>
                <a:latin typeface="Arial"/>
                <a:cs typeface="Arial"/>
              </a:rPr>
              <a:t> et, </a:t>
            </a:r>
            <a:r>
              <a:rPr lang="en-US" sz="2400" dirty="0" err="1" smtClean="0">
                <a:solidFill>
                  <a:schemeClr val="bg1"/>
                </a:solidFill>
                <a:latin typeface="Arial"/>
                <a:cs typeface="Arial"/>
              </a:rPr>
              <a:t>veris</a:t>
            </a:r>
            <a:r>
              <a:rPr lang="en-US" sz="2400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Arial"/>
                <a:cs typeface="Arial"/>
              </a:rPr>
              <a:t>consect</a:t>
            </a:r>
            <a:r>
              <a:rPr lang="en-US" sz="2400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Arial"/>
                <a:cs typeface="Arial"/>
              </a:rPr>
              <a:t>ionesecest</a:t>
            </a:r>
            <a:r>
              <a:rPr lang="en-US" sz="2400" dirty="0" smtClean="0">
                <a:solidFill>
                  <a:schemeClr val="bg1"/>
                </a:solidFill>
                <a:latin typeface="Arial"/>
                <a:cs typeface="Arial"/>
              </a:rPr>
              <a:t>.</a:t>
            </a:r>
          </a:p>
          <a:p>
            <a:pPr marL="685800" indent="-685800">
              <a:spcAft>
                <a:spcPts val="1800"/>
              </a:spcAft>
              <a:buFont typeface="Arial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Arial"/>
                <a:cs typeface="Arial"/>
              </a:rPr>
              <a:t>Qui </a:t>
            </a:r>
            <a:r>
              <a:rPr lang="en-US" sz="2400" dirty="0" err="1" smtClean="0">
                <a:solidFill>
                  <a:schemeClr val="bg1"/>
                </a:solidFill>
                <a:latin typeface="Arial"/>
                <a:cs typeface="Arial"/>
              </a:rPr>
              <a:t>vel</a:t>
            </a:r>
            <a:r>
              <a:rPr lang="en-US" sz="2400" dirty="0" smtClean="0">
                <a:solidFill>
                  <a:schemeClr val="bg1"/>
                </a:solidFill>
                <a:latin typeface="Arial"/>
                <a:cs typeface="Arial"/>
              </a:rPr>
              <a:t> estrum faccaep udiorit atieatio et, veris consect ionesecest.</a:t>
            </a:r>
          </a:p>
          <a:p>
            <a:pPr marL="685800" indent="-685800">
              <a:buFont typeface="Arial"/>
              <a:buChar char="•"/>
            </a:pPr>
            <a:endParaRPr lang="en-US" sz="2800" dirty="0" smtClean="0">
              <a:solidFill>
                <a:srgbClr val="807F83"/>
              </a:solidFill>
              <a:latin typeface="Arial"/>
              <a:cs typeface="Arial"/>
            </a:endParaRPr>
          </a:p>
          <a:p>
            <a:endParaRPr lang="en-US" sz="4800" dirty="0" smtClean="0">
              <a:solidFill>
                <a:srgbClr val="807F83"/>
              </a:solidFill>
              <a:latin typeface="Arial"/>
              <a:cs typeface="Arial"/>
            </a:endParaRPr>
          </a:p>
          <a:p>
            <a:endParaRPr lang="en-US" sz="4800" dirty="0" smtClean="0">
              <a:solidFill>
                <a:srgbClr val="807F83"/>
              </a:solidFill>
              <a:latin typeface="Arial"/>
              <a:cs typeface="Arial"/>
            </a:endParaRPr>
          </a:p>
          <a:p>
            <a:endParaRPr lang="en-US" sz="6000" b="1" dirty="0" smtClean="0">
              <a:solidFill>
                <a:srgbClr val="000000"/>
              </a:solidFill>
              <a:latin typeface="Arial"/>
              <a:cs typeface="Arial Unicode M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00892" y="78729"/>
            <a:ext cx="31891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FFFFFF"/>
                </a:solidFill>
                <a:latin typeface="Arial"/>
                <a:cs typeface="Arial"/>
              </a:rPr>
              <a:t>Presentation Title Here</a:t>
            </a:r>
          </a:p>
        </p:txBody>
      </p:sp>
    </p:spTree>
    <p:extLst>
      <p:ext uri="{BB962C8B-B14F-4D97-AF65-F5344CB8AC3E}">
        <p14:creationId xmlns:p14="http://schemas.microsoft.com/office/powerpoint/2010/main" val="19365873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9317" y="430388"/>
            <a:ext cx="8005704" cy="5555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4000" b="1" dirty="0" smtClean="0">
                <a:solidFill>
                  <a:schemeClr val="bg1">
                    <a:lumMod val="75000"/>
                  </a:schemeClr>
                </a:solidFill>
                <a:latin typeface="Arial"/>
                <a:cs typeface="Arial Unicode MS"/>
              </a:rPr>
              <a:t>Title Here</a:t>
            </a:r>
          </a:p>
          <a:p>
            <a:pPr marL="685800" indent="-685800">
              <a:spcAft>
                <a:spcPts val="1800"/>
              </a:spcAft>
              <a:buSzPct val="75000"/>
              <a:buFont typeface="Arial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Arial"/>
                <a:cs typeface="Arial"/>
              </a:rPr>
              <a:t>Qui vel estrum faccaep udiorit atieatio et, veris consect ionesecest.</a:t>
            </a:r>
          </a:p>
          <a:p>
            <a:pPr marL="685800" indent="-685800">
              <a:spcAft>
                <a:spcPts val="1800"/>
              </a:spcAft>
              <a:buSzPct val="75000"/>
              <a:buFont typeface="Arial"/>
              <a:buChar char="•"/>
            </a:pPr>
            <a:r>
              <a:rPr lang="en-US" sz="2400" dirty="0">
                <a:solidFill>
                  <a:schemeClr val="bg1"/>
                </a:solidFill>
                <a:latin typeface="Arial"/>
                <a:cs typeface="Arial"/>
              </a:rPr>
              <a:t>Qui </a:t>
            </a:r>
            <a:r>
              <a:rPr lang="en-US" sz="2400" dirty="0" err="1">
                <a:solidFill>
                  <a:schemeClr val="bg1"/>
                </a:solidFill>
                <a:latin typeface="Arial"/>
                <a:cs typeface="Arial"/>
              </a:rPr>
              <a:t>vel</a:t>
            </a:r>
            <a:r>
              <a:rPr lang="en-US" sz="2400" dirty="0">
                <a:solidFill>
                  <a:schemeClr val="bg1"/>
                </a:solidFill>
                <a:latin typeface="Arial"/>
                <a:cs typeface="Arial"/>
              </a:rPr>
              <a:t> estrum faccaep udiorit atieatio et, veris consect ionesecest</a:t>
            </a:r>
            <a:r>
              <a:rPr lang="en-US" sz="2400" dirty="0" smtClean="0">
                <a:solidFill>
                  <a:schemeClr val="bg1"/>
                </a:solidFill>
                <a:latin typeface="Arial"/>
                <a:cs typeface="Arial"/>
              </a:rPr>
              <a:t>.</a:t>
            </a:r>
          </a:p>
          <a:p>
            <a:pPr marL="685800" indent="-685800">
              <a:spcAft>
                <a:spcPts val="1800"/>
              </a:spcAft>
              <a:buSzPct val="75000"/>
              <a:buFont typeface="Arial"/>
              <a:buChar char="•"/>
            </a:pPr>
            <a:r>
              <a:rPr lang="en-US" sz="2400" dirty="0">
                <a:solidFill>
                  <a:schemeClr val="bg1"/>
                </a:solidFill>
                <a:latin typeface="Arial"/>
                <a:cs typeface="Arial"/>
              </a:rPr>
              <a:t>Qui </a:t>
            </a:r>
            <a:r>
              <a:rPr lang="en-US" sz="2400" dirty="0" err="1">
                <a:solidFill>
                  <a:schemeClr val="bg1"/>
                </a:solidFill>
                <a:latin typeface="Arial"/>
                <a:cs typeface="Arial"/>
              </a:rPr>
              <a:t>vel</a:t>
            </a:r>
            <a:r>
              <a:rPr lang="en-US" sz="2400" dirty="0">
                <a:solidFill>
                  <a:schemeClr val="bg1"/>
                </a:solidFill>
                <a:latin typeface="Arial"/>
                <a:cs typeface="Arial"/>
              </a:rPr>
              <a:t> estrum faccaep udiorit atieatio et, veris consect ionesecest.</a:t>
            </a:r>
          </a:p>
          <a:p>
            <a:pPr marL="685800" indent="-685800">
              <a:buFont typeface="Arial"/>
              <a:buChar char="•"/>
            </a:pPr>
            <a:endParaRPr lang="en-US" sz="2800" dirty="0">
              <a:solidFill>
                <a:schemeClr val="bg1"/>
              </a:solidFill>
              <a:latin typeface="Arial"/>
              <a:cs typeface="Arial"/>
            </a:endParaRPr>
          </a:p>
          <a:p>
            <a:pPr marL="685800" indent="-685800">
              <a:buFont typeface="Arial"/>
              <a:buChar char="•"/>
            </a:pPr>
            <a:endParaRPr lang="en-US" sz="2800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endParaRPr lang="en-US" sz="6000" b="1" dirty="0" smtClean="0">
              <a:solidFill>
                <a:schemeClr val="bg1"/>
              </a:solidFill>
              <a:latin typeface="Arial"/>
              <a:cs typeface="Arial Unicode M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00892" y="78729"/>
            <a:ext cx="31891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FFFFFF"/>
                </a:solidFill>
                <a:latin typeface="Arial"/>
                <a:cs typeface="Arial"/>
              </a:rPr>
              <a:t>Presentation Title Here</a:t>
            </a:r>
          </a:p>
        </p:txBody>
      </p:sp>
    </p:spTree>
    <p:extLst>
      <p:ext uri="{BB962C8B-B14F-4D97-AF65-F5344CB8AC3E}">
        <p14:creationId xmlns:p14="http://schemas.microsoft.com/office/powerpoint/2010/main" val="1711438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" y="8004"/>
            <a:ext cx="9130473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103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4" y="3044"/>
            <a:ext cx="9130471" cy="513741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48274" y="430388"/>
            <a:ext cx="800570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 smtClean="0">
                <a:solidFill>
                  <a:schemeClr val="bg1"/>
                </a:solidFill>
                <a:latin typeface="Arial"/>
                <a:cs typeface="Arial Unicode MS"/>
              </a:rPr>
              <a:t>Presentation</a:t>
            </a:r>
          </a:p>
          <a:p>
            <a:r>
              <a:rPr lang="en-US" sz="5000" b="1" dirty="0" smtClean="0">
                <a:solidFill>
                  <a:schemeClr val="bg1"/>
                </a:solidFill>
                <a:latin typeface="Arial"/>
                <a:cs typeface="Arial Unicode MS"/>
              </a:rPr>
              <a:t>Name Placed Here</a:t>
            </a:r>
          </a:p>
          <a:p>
            <a:r>
              <a:rPr lang="en-US" sz="3000" dirty="0" smtClean="0">
                <a:solidFill>
                  <a:schemeClr val="bg1"/>
                </a:solidFill>
                <a:latin typeface="Arial"/>
                <a:cs typeface="Arial Unicode MS"/>
              </a:rPr>
              <a:t>Month day, year</a:t>
            </a:r>
            <a:endParaRPr lang="en-US" sz="3000" dirty="0">
              <a:solidFill>
                <a:schemeClr val="bg1"/>
              </a:solidFill>
              <a:latin typeface="Arial"/>
              <a:cs typeface="Arial Unicode M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00892" y="78729"/>
            <a:ext cx="31891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FFFFFF"/>
                </a:solidFill>
                <a:latin typeface="Arial"/>
                <a:cs typeface="Arial"/>
              </a:rPr>
              <a:t>Department Name Here</a:t>
            </a:r>
          </a:p>
        </p:txBody>
      </p:sp>
    </p:spTree>
    <p:extLst>
      <p:ext uri="{BB962C8B-B14F-4D97-AF65-F5344CB8AC3E}">
        <p14:creationId xmlns:p14="http://schemas.microsoft.com/office/powerpoint/2010/main" val="3533312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0361" y="430388"/>
            <a:ext cx="8005704" cy="35855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>
                <a:solidFill>
                  <a:schemeClr val="bg1"/>
                </a:solidFill>
                <a:latin typeface="Arial"/>
                <a:cs typeface="Arial Unicode MS"/>
              </a:rPr>
              <a:t>Month day, </a:t>
            </a:r>
            <a:r>
              <a:rPr lang="en-US" sz="2100" dirty="0" smtClean="0">
                <a:solidFill>
                  <a:schemeClr val="bg1"/>
                </a:solidFill>
                <a:latin typeface="Arial"/>
                <a:cs typeface="Arial Unicode MS"/>
              </a:rPr>
              <a:t>year</a:t>
            </a:r>
          </a:p>
          <a:p>
            <a:endParaRPr lang="en-US" sz="2000" dirty="0">
              <a:solidFill>
                <a:schemeClr val="bg1"/>
              </a:solidFill>
              <a:latin typeface="Arial"/>
              <a:cs typeface="Arial Unicode MS"/>
            </a:endParaRPr>
          </a:p>
          <a:p>
            <a:pPr>
              <a:spcAft>
                <a:spcPts val="1200"/>
              </a:spcAft>
            </a:pPr>
            <a:r>
              <a:rPr lang="en-US" sz="4000" b="1" dirty="0" smtClean="0">
                <a:solidFill>
                  <a:schemeClr val="bg1">
                    <a:lumMod val="75000"/>
                  </a:schemeClr>
                </a:solidFill>
                <a:latin typeface="Arial"/>
                <a:cs typeface="Arial Unicode MS"/>
              </a:rPr>
              <a:t>Today’s Agenda</a:t>
            </a:r>
          </a:p>
          <a:p>
            <a:r>
              <a:rPr lang="en-US" sz="3800" dirty="0" smtClean="0">
                <a:solidFill>
                  <a:schemeClr val="bg1"/>
                </a:solidFill>
                <a:latin typeface="Arial"/>
                <a:cs typeface="Arial"/>
              </a:rPr>
              <a:t>Qui vel estrum faccaep udiorit atieatio et, veris consect ionesecest.</a:t>
            </a:r>
          </a:p>
          <a:p>
            <a:endParaRPr lang="en-US" sz="6000" b="1" dirty="0" smtClean="0">
              <a:solidFill>
                <a:schemeClr val="bg1"/>
              </a:solidFill>
              <a:latin typeface="Arial"/>
              <a:cs typeface="Arial Unicode M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00892" y="78729"/>
            <a:ext cx="31891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FFFFFF"/>
                </a:solidFill>
                <a:latin typeface="Arial"/>
                <a:cs typeface="Arial"/>
              </a:rPr>
              <a:t>Presentation Title Here</a:t>
            </a:r>
          </a:p>
        </p:txBody>
      </p:sp>
    </p:spTree>
    <p:extLst>
      <p:ext uri="{BB962C8B-B14F-4D97-AF65-F5344CB8AC3E}">
        <p14:creationId xmlns:p14="http://schemas.microsoft.com/office/powerpoint/2010/main" val="11146567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8274" y="430388"/>
            <a:ext cx="8005704" cy="5555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4000" b="1" dirty="0" smtClean="0">
                <a:solidFill>
                  <a:schemeClr val="bg1">
                    <a:lumMod val="75000"/>
                  </a:schemeClr>
                </a:solidFill>
                <a:latin typeface="Arial"/>
                <a:cs typeface="Arial Unicode MS"/>
              </a:rPr>
              <a:t>Title Here</a:t>
            </a:r>
          </a:p>
          <a:p>
            <a:pPr marL="685800" indent="-685800">
              <a:spcAft>
                <a:spcPts val="1800"/>
              </a:spcAft>
              <a:buSzPct val="75000"/>
              <a:buFont typeface="Arial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Arial"/>
                <a:cs typeface="Arial"/>
              </a:rPr>
              <a:t>Qui vel estrum faccaep udiorit atieatio et, veris consect ionesecest.</a:t>
            </a:r>
          </a:p>
          <a:p>
            <a:pPr marL="685800" indent="-685800">
              <a:spcAft>
                <a:spcPts val="1800"/>
              </a:spcAft>
              <a:buSzPct val="75000"/>
              <a:buFont typeface="Arial"/>
              <a:buChar char="•"/>
            </a:pPr>
            <a:r>
              <a:rPr lang="en-US" sz="2400" dirty="0">
                <a:solidFill>
                  <a:schemeClr val="bg1"/>
                </a:solidFill>
                <a:latin typeface="Arial"/>
                <a:cs typeface="Arial"/>
              </a:rPr>
              <a:t>Qui </a:t>
            </a:r>
            <a:r>
              <a:rPr lang="en-US" sz="2400" dirty="0" err="1">
                <a:solidFill>
                  <a:schemeClr val="bg1"/>
                </a:solidFill>
                <a:latin typeface="Arial"/>
                <a:cs typeface="Arial"/>
              </a:rPr>
              <a:t>vel</a:t>
            </a:r>
            <a:r>
              <a:rPr lang="en-US" sz="2400" dirty="0">
                <a:solidFill>
                  <a:schemeClr val="bg1"/>
                </a:solidFill>
                <a:latin typeface="Arial"/>
                <a:cs typeface="Arial"/>
              </a:rPr>
              <a:t> estrum faccaep udiorit atieatio et, veris consect ionesecest</a:t>
            </a:r>
            <a:r>
              <a:rPr lang="en-US" sz="2400" dirty="0" smtClean="0">
                <a:solidFill>
                  <a:schemeClr val="bg1"/>
                </a:solidFill>
                <a:latin typeface="Arial"/>
                <a:cs typeface="Arial"/>
              </a:rPr>
              <a:t>.</a:t>
            </a:r>
          </a:p>
          <a:p>
            <a:pPr marL="685800" indent="-685800">
              <a:spcAft>
                <a:spcPts val="1800"/>
              </a:spcAft>
              <a:buSzPct val="75000"/>
              <a:buFont typeface="Arial"/>
              <a:buChar char="•"/>
            </a:pPr>
            <a:r>
              <a:rPr lang="en-US" sz="2400" dirty="0">
                <a:solidFill>
                  <a:schemeClr val="bg1"/>
                </a:solidFill>
                <a:latin typeface="Arial"/>
                <a:cs typeface="Arial"/>
              </a:rPr>
              <a:t>Qui </a:t>
            </a:r>
            <a:r>
              <a:rPr lang="en-US" sz="2400" dirty="0" err="1">
                <a:solidFill>
                  <a:schemeClr val="bg1"/>
                </a:solidFill>
                <a:latin typeface="Arial"/>
                <a:cs typeface="Arial"/>
              </a:rPr>
              <a:t>vel</a:t>
            </a:r>
            <a:r>
              <a:rPr lang="en-US" sz="2400" dirty="0">
                <a:solidFill>
                  <a:schemeClr val="bg1"/>
                </a:solidFill>
                <a:latin typeface="Arial"/>
                <a:cs typeface="Arial"/>
              </a:rPr>
              <a:t> estrum faccaep udiorit atieatio et, veris consect ionesecest.</a:t>
            </a:r>
          </a:p>
          <a:p>
            <a:pPr marL="685800" indent="-685800">
              <a:buFont typeface="Arial"/>
              <a:buChar char="•"/>
            </a:pPr>
            <a:endParaRPr lang="en-US" sz="2800" dirty="0">
              <a:solidFill>
                <a:schemeClr val="bg1"/>
              </a:solidFill>
              <a:latin typeface="Arial"/>
              <a:cs typeface="Arial"/>
            </a:endParaRPr>
          </a:p>
          <a:p>
            <a:pPr marL="685800" indent="-685800">
              <a:buFont typeface="Arial"/>
              <a:buChar char="•"/>
            </a:pPr>
            <a:endParaRPr lang="en-US" sz="2800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endParaRPr lang="en-US" sz="6000" b="1" dirty="0" smtClean="0">
              <a:solidFill>
                <a:schemeClr val="bg1"/>
              </a:solidFill>
              <a:latin typeface="Arial"/>
              <a:cs typeface="Arial Unicode M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00892" y="78729"/>
            <a:ext cx="31891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FFFFFF"/>
                </a:solidFill>
                <a:latin typeface="Arial"/>
                <a:cs typeface="Arial"/>
              </a:rPr>
              <a:t>Presentation Title Here</a:t>
            </a:r>
          </a:p>
        </p:txBody>
      </p:sp>
    </p:spTree>
    <p:extLst>
      <p:ext uri="{BB962C8B-B14F-4D97-AF65-F5344CB8AC3E}">
        <p14:creationId xmlns:p14="http://schemas.microsoft.com/office/powerpoint/2010/main" val="4184087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9317" y="430388"/>
            <a:ext cx="8005704" cy="5786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4000" b="1" dirty="0" smtClean="0">
                <a:solidFill>
                  <a:schemeClr val="bg1">
                    <a:lumMod val="75000"/>
                  </a:schemeClr>
                </a:solidFill>
                <a:latin typeface="Arial"/>
                <a:cs typeface="Arial Unicode MS"/>
              </a:rPr>
              <a:t>Title Here</a:t>
            </a:r>
          </a:p>
          <a:p>
            <a:pPr marL="685800" indent="-685800">
              <a:spcAft>
                <a:spcPts val="2400"/>
              </a:spcAft>
              <a:buSzPct val="75000"/>
              <a:buFont typeface="Arial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Arial"/>
                <a:cs typeface="Arial"/>
              </a:rPr>
              <a:t>Qui vel estrum faccaep udiorit atieatio et, veris consect ionesecest.</a:t>
            </a:r>
          </a:p>
          <a:p>
            <a:pPr marL="685800" indent="-685800">
              <a:spcAft>
                <a:spcPts val="2400"/>
              </a:spcAft>
              <a:buSzPct val="75000"/>
              <a:buFont typeface="Arial"/>
              <a:buChar char="•"/>
            </a:pPr>
            <a:r>
              <a:rPr lang="en-US" sz="2400" dirty="0">
                <a:solidFill>
                  <a:schemeClr val="bg1"/>
                </a:solidFill>
                <a:latin typeface="Arial"/>
                <a:cs typeface="Arial"/>
              </a:rPr>
              <a:t>Qui </a:t>
            </a:r>
            <a:r>
              <a:rPr lang="en-US" sz="2400" dirty="0" err="1">
                <a:solidFill>
                  <a:schemeClr val="bg1"/>
                </a:solidFill>
                <a:latin typeface="Arial"/>
                <a:cs typeface="Arial"/>
              </a:rPr>
              <a:t>vel</a:t>
            </a:r>
            <a:r>
              <a:rPr lang="en-US" sz="2400" dirty="0">
                <a:solidFill>
                  <a:schemeClr val="bg1"/>
                </a:solidFill>
                <a:latin typeface="Arial"/>
                <a:cs typeface="Arial"/>
              </a:rPr>
              <a:t> estrum faccaep udiorit atieatio et, veris consect ionesecest</a:t>
            </a:r>
            <a:r>
              <a:rPr lang="en-US" sz="2400" dirty="0" smtClean="0">
                <a:solidFill>
                  <a:schemeClr val="bg1"/>
                </a:solidFill>
                <a:latin typeface="Arial"/>
                <a:cs typeface="Arial"/>
              </a:rPr>
              <a:t>.</a:t>
            </a:r>
          </a:p>
          <a:p>
            <a:pPr marL="685800" indent="-685800">
              <a:spcAft>
                <a:spcPts val="2400"/>
              </a:spcAft>
              <a:buSzPct val="75000"/>
              <a:buFont typeface="Arial"/>
              <a:buChar char="•"/>
            </a:pPr>
            <a:r>
              <a:rPr lang="en-US" sz="2400" dirty="0">
                <a:solidFill>
                  <a:schemeClr val="bg1"/>
                </a:solidFill>
                <a:latin typeface="Arial"/>
                <a:cs typeface="Arial"/>
              </a:rPr>
              <a:t>Qui </a:t>
            </a:r>
            <a:r>
              <a:rPr lang="en-US" sz="2400" dirty="0" err="1">
                <a:solidFill>
                  <a:schemeClr val="bg1"/>
                </a:solidFill>
                <a:latin typeface="Arial"/>
                <a:cs typeface="Arial"/>
              </a:rPr>
              <a:t>vel</a:t>
            </a:r>
            <a:r>
              <a:rPr lang="en-US" sz="2400" dirty="0">
                <a:solidFill>
                  <a:schemeClr val="bg1"/>
                </a:solidFill>
                <a:latin typeface="Arial"/>
                <a:cs typeface="Arial"/>
              </a:rPr>
              <a:t> estrum faccaep udiorit atieatio et, veris consect ionesecest.</a:t>
            </a:r>
          </a:p>
          <a:p>
            <a:pPr marL="685800" indent="-685800">
              <a:buFont typeface="Arial"/>
              <a:buChar char="•"/>
            </a:pPr>
            <a:endParaRPr lang="en-US" sz="2800" dirty="0">
              <a:solidFill>
                <a:schemeClr val="bg1"/>
              </a:solidFill>
              <a:latin typeface="Arial"/>
              <a:cs typeface="Arial"/>
            </a:endParaRPr>
          </a:p>
          <a:p>
            <a:pPr marL="685800" indent="-685800">
              <a:buFont typeface="Arial"/>
              <a:buChar char="•"/>
            </a:pPr>
            <a:endParaRPr lang="en-US" sz="2800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endParaRPr lang="en-US" sz="6000" b="1" dirty="0" smtClean="0">
              <a:solidFill>
                <a:schemeClr val="bg1"/>
              </a:solidFill>
              <a:latin typeface="Arial"/>
              <a:cs typeface="Arial Unicode M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00892" y="78729"/>
            <a:ext cx="31891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FFFFFF"/>
                </a:solidFill>
                <a:latin typeface="Arial"/>
                <a:cs typeface="Arial"/>
              </a:rPr>
              <a:t>Presentation Title Here</a:t>
            </a:r>
          </a:p>
        </p:txBody>
      </p:sp>
    </p:spTree>
    <p:extLst>
      <p:ext uri="{BB962C8B-B14F-4D97-AF65-F5344CB8AC3E}">
        <p14:creationId xmlns:p14="http://schemas.microsoft.com/office/powerpoint/2010/main" val="310415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4" y="3044"/>
            <a:ext cx="9130471" cy="513741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1404" y="881942"/>
            <a:ext cx="509881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 smtClean="0">
                <a:solidFill>
                  <a:srgbClr val="3B1B70"/>
                </a:solidFill>
                <a:latin typeface="Arial"/>
                <a:cs typeface="Arial Unicode MS"/>
              </a:rPr>
              <a:t>New Topic Theme Area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700892" y="78729"/>
            <a:ext cx="31891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3B1B70"/>
                </a:solidFill>
                <a:latin typeface="Arial"/>
                <a:cs typeface="Arial"/>
              </a:rPr>
              <a:t>Presentation Title Here</a:t>
            </a:r>
          </a:p>
        </p:txBody>
      </p:sp>
    </p:spTree>
    <p:extLst>
      <p:ext uri="{BB962C8B-B14F-4D97-AF65-F5344CB8AC3E}">
        <p14:creationId xmlns:p14="http://schemas.microsoft.com/office/powerpoint/2010/main" val="2193960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1405" y="430388"/>
            <a:ext cx="8005704" cy="5555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4000" b="1" dirty="0" smtClean="0">
                <a:solidFill>
                  <a:schemeClr val="bg1">
                    <a:lumMod val="75000"/>
                  </a:schemeClr>
                </a:solidFill>
                <a:latin typeface="Arial"/>
                <a:cs typeface="Arial Unicode MS"/>
              </a:rPr>
              <a:t>Title Here</a:t>
            </a:r>
          </a:p>
          <a:p>
            <a:pPr marL="685800" indent="-685800">
              <a:spcAft>
                <a:spcPts val="1800"/>
              </a:spcAft>
              <a:buSzPct val="75000"/>
              <a:buFont typeface="Arial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Arial"/>
                <a:cs typeface="Arial"/>
              </a:rPr>
              <a:t>Qui vel estrum faccaep udiorit atieatio et, veris consect ionesecest.</a:t>
            </a:r>
          </a:p>
          <a:p>
            <a:pPr marL="685800" indent="-685800">
              <a:spcAft>
                <a:spcPts val="1800"/>
              </a:spcAft>
              <a:buSzPct val="75000"/>
              <a:buFont typeface="Arial"/>
              <a:buChar char="•"/>
            </a:pPr>
            <a:r>
              <a:rPr lang="en-US" sz="2400" dirty="0">
                <a:solidFill>
                  <a:schemeClr val="bg1"/>
                </a:solidFill>
                <a:latin typeface="Arial"/>
                <a:cs typeface="Arial"/>
              </a:rPr>
              <a:t>Qui </a:t>
            </a:r>
            <a:r>
              <a:rPr lang="en-US" sz="2400" dirty="0" err="1">
                <a:solidFill>
                  <a:schemeClr val="bg1"/>
                </a:solidFill>
                <a:latin typeface="Arial"/>
                <a:cs typeface="Arial"/>
              </a:rPr>
              <a:t>vel</a:t>
            </a:r>
            <a:r>
              <a:rPr lang="en-US" sz="2400" dirty="0">
                <a:solidFill>
                  <a:schemeClr val="bg1"/>
                </a:solidFill>
                <a:latin typeface="Arial"/>
                <a:cs typeface="Arial"/>
              </a:rPr>
              <a:t> estrum faccaep udiorit atieatio et, veris consect ionesecest</a:t>
            </a:r>
            <a:r>
              <a:rPr lang="en-US" sz="2400" dirty="0" smtClean="0">
                <a:solidFill>
                  <a:schemeClr val="bg1"/>
                </a:solidFill>
                <a:latin typeface="Arial"/>
                <a:cs typeface="Arial"/>
              </a:rPr>
              <a:t>.</a:t>
            </a:r>
          </a:p>
          <a:p>
            <a:pPr marL="685800" indent="-685800">
              <a:spcAft>
                <a:spcPts val="1800"/>
              </a:spcAft>
              <a:buSzPct val="75000"/>
              <a:buFont typeface="Arial"/>
              <a:buChar char="•"/>
            </a:pPr>
            <a:r>
              <a:rPr lang="en-US" sz="2400" dirty="0">
                <a:solidFill>
                  <a:schemeClr val="bg1"/>
                </a:solidFill>
                <a:latin typeface="Arial"/>
                <a:cs typeface="Arial"/>
              </a:rPr>
              <a:t>Qui </a:t>
            </a:r>
            <a:r>
              <a:rPr lang="en-US" sz="2400" dirty="0" err="1">
                <a:solidFill>
                  <a:schemeClr val="bg1"/>
                </a:solidFill>
                <a:latin typeface="Arial"/>
                <a:cs typeface="Arial"/>
              </a:rPr>
              <a:t>vel</a:t>
            </a:r>
            <a:r>
              <a:rPr lang="en-US" sz="2400" dirty="0">
                <a:solidFill>
                  <a:schemeClr val="bg1"/>
                </a:solidFill>
                <a:latin typeface="Arial"/>
                <a:cs typeface="Arial"/>
              </a:rPr>
              <a:t> estrum faccaep udiorit atieatio et, veris consect ionesecest.</a:t>
            </a:r>
          </a:p>
          <a:p>
            <a:pPr marL="685800" indent="-685800">
              <a:buFont typeface="Arial"/>
              <a:buChar char="•"/>
            </a:pPr>
            <a:endParaRPr lang="en-US" sz="2800" dirty="0">
              <a:solidFill>
                <a:schemeClr val="bg1"/>
              </a:solidFill>
              <a:latin typeface="Arial"/>
              <a:cs typeface="Arial"/>
            </a:endParaRPr>
          </a:p>
          <a:p>
            <a:pPr marL="685800" indent="-685800">
              <a:buFont typeface="Arial"/>
              <a:buChar char="•"/>
            </a:pPr>
            <a:endParaRPr lang="en-US" sz="2800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endParaRPr lang="en-US" sz="6000" b="1" dirty="0" smtClean="0">
              <a:solidFill>
                <a:schemeClr val="bg1"/>
              </a:solidFill>
              <a:latin typeface="Arial"/>
              <a:cs typeface="Arial Unicode M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00892" y="78729"/>
            <a:ext cx="31891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FFFFFF"/>
                </a:solidFill>
                <a:latin typeface="Arial"/>
                <a:cs typeface="Arial"/>
              </a:rPr>
              <a:t>Presentation Title Here</a:t>
            </a:r>
          </a:p>
        </p:txBody>
      </p:sp>
    </p:spTree>
    <p:extLst>
      <p:ext uri="{BB962C8B-B14F-4D97-AF65-F5344CB8AC3E}">
        <p14:creationId xmlns:p14="http://schemas.microsoft.com/office/powerpoint/2010/main" val="3085426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9318" y="430390"/>
            <a:ext cx="8005704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4000" b="1" dirty="0" smtClean="0">
                <a:solidFill>
                  <a:schemeClr val="bg1">
                    <a:lumMod val="75000"/>
                  </a:schemeClr>
                </a:solidFill>
                <a:latin typeface="Arial"/>
                <a:cs typeface="Arial Unicode MS"/>
              </a:rPr>
              <a:t>Title Here</a:t>
            </a:r>
          </a:p>
          <a:p>
            <a:endParaRPr lang="en-US" sz="2800" dirty="0">
              <a:solidFill>
                <a:schemeClr val="bg1"/>
              </a:solidFill>
              <a:latin typeface="Arial"/>
              <a:cs typeface="Arial"/>
            </a:endParaRPr>
          </a:p>
          <a:p>
            <a:pPr marL="685800" indent="-685800">
              <a:buFont typeface="Arial"/>
              <a:buChar char="•"/>
            </a:pPr>
            <a:endParaRPr lang="en-US" sz="2800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endParaRPr lang="en-US" sz="6000" b="1" dirty="0" smtClean="0">
              <a:solidFill>
                <a:schemeClr val="bg1"/>
              </a:solidFill>
              <a:latin typeface="Arial"/>
              <a:cs typeface="Arial Unicode MS"/>
            </a:endParaRPr>
          </a:p>
        </p:txBody>
      </p:sp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225375887"/>
              </p:ext>
            </p:extLst>
          </p:nvPr>
        </p:nvGraphicFramePr>
        <p:xfrm>
          <a:off x="1524000" y="1047750"/>
          <a:ext cx="6096000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700892" y="78729"/>
            <a:ext cx="31891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FFFFFF"/>
                </a:solidFill>
                <a:latin typeface="Arial"/>
                <a:cs typeface="Arial"/>
              </a:rPr>
              <a:t>Presentation Title Here</a:t>
            </a:r>
          </a:p>
        </p:txBody>
      </p:sp>
    </p:spTree>
    <p:extLst>
      <p:ext uri="{BB962C8B-B14F-4D97-AF65-F5344CB8AC3E}">
        <p14:creationId xmlns:p14="http://schemas.microsoft.com/office/powerpoint/2010/main" val="39304623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644349295"/>
              </p:ext>
            </p:extLst>
          </p:nvPr>
        </p:nvGraphicFramePr>
        <p:xfrm>
          <a:off x="1759186" y="1165342"/>
          <a:ext cx="5860815" cy="2930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59318" y="430390"/>
            <a:ext cx="8005704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4000" b="1" dirty="0" smtClean="0">
                <a:solidFill>
                  <a:schemeClr val="bg1">
                    <a:lumMod val="75000"/>
                  </a:schemeClr>
                </a:solidFill>
                <a:latin typeface="Arial"/>
                <a:cs typeface="Arial Unicode MS"/>
              </a:rPr>
              <a:t>Title Here</a:t>
            </a:r>
          </a:p>
          <a:p>
            <a:endParaRPr lang="en-US" sz="2800" dirty="0">
              <a:solidFill>
                <a:schemeClr val="bg1"/>
              </a:solidFill>
              <a:latin typeface="Arial"/>
              <a:cs typeface="Arial"/>
            </a:endParaRPr>
          </a:p>
          <a:p>
            <a:pPr marL="685800" indent="-685800">
              <a:buFont typeface="Arial"/>
              <a:buChar char="•"/>
            </a:pPr>
            <a:endParaRPr lang="en-US" sz="2800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endParaRPr lang="en-US" sz="6000" b="1" dirty="0" smtClean="0">
              <a:solidFill>
                <a:schemeClr val="bg1"/>
              </a:solidFill>
              <a:latin typeface="Arial"/>
              <a:cs typeface="Arial Unicode M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00892" y="78729"/>
            <a:ext cx="31891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FFFFFF"/>
                </a:solidFill>
                <a:latin typeface="Arial"/>
                <a:cs typeface="Arial"/>
              </a:rPr>
              <a:t>Presentation Title Here</a:t>
            </a:r>
          </a:p>
        </p:txBody>
      </p:sp>
    </p:spTree>
    <p:extLst>
      <p:ext uri="{BB962C8B-B14F-4D97-AF65-F5344CB8AC3E}">
        <p14:creationId xmlns:p14="http://schemas.microsoft.com/office/powerpoint/2010/main" val="14443233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267</Words>
  <Application>Microsoft Office PowerPoint</Application>
  <PresentationFormat>On-screen Show (16:9)</PresentationFormat>
  <Paragraphs>57</Paragraphs>
  <Slides>12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 Unicode MS</vt:lpstr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UWO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Jennifer Wilson</dc:creator>
  <cp:lastModifiedBy>Giovanni Foco</cp:lastModifiedBy>
  <cp:revision>64</cp:revision>
  <dcterms:created xsi:type="dcterms:W3CDTF">2011-12-22T19:42:13Z</dcterms:created>
  <dcterms:modified xsi:type="dcterms:W3CDTF">2019-03-21T15:22:31Z</dcterms:modified>
</cp:coreProperties>
</file>