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60" r:id="rId5"/>
    <p:sldId id="264" r:id="rId6"/>
    <p:sldId id="259" r:id="rId7"/>
    <p:sldId id="262" r:id="rId8"/>
    <p:sldId id="266" r:id="rId9"/>
    <p:sldId id="267" r:id="rId10"/>
    <p:sldId id="261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B71"/>
    <a:srgbClr val="4F2683"/>
    <a:srgbClr val="F6AC41"/>
    <a:srgbClr val="DE3B3C"/>
    <a:srgbClr val="ABC61F"/>
    <a:srgbClr val="1573BD"/>
    <a:srgbClr val="807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/>
    <p:restoredTop sz="94668"/>
  </p:normalViewPr>
  <p:slideViewPr>
    <p:cSldViewPr snapToGrid="0" snapToObjects="1">
      <p:cViewPr varScale="1">
        <p:scale>
          <a:sx n="111" d="100"/>
          <a:sy n="111" d="100"/>
        </p:scale>
        <p:origin x="8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573BD"/>
              </a:solidFill>
            </c:spPr>
          </c:dPt>
          <c:dPt>
            <c:idx val="1"/>
            <c:bubble3D val="0"/>
            <c:spPr>
              <a:solidFill>
                <a:srgbClr val="3C1B71"/>
              </a:solidFill>
            </c:spPr>
          </c:dPt>
          <c:dPt>
            <c:idx val="2"/>
            <c:bubble3D val="0"/>
            <c:spPr>
              <a:solidFill>
                <a:srgbClr val="DE3B3C"/>
              </a:solidFill>
            </c:spPr>
          </c:dPt>
          <c:dPt>
            <c:idx val="3"/>
            <c:bubble3D val="0"/>
            <c:spPr>
              <a:solidFill>
                <a:srgbClr val="F6AC41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1573BD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C1B71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DE3B3C"/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F6AC41"/>
              </a:solidFill>
              <a:ln>
                <a:noFill/>
              </a:ln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86844376"/>
        <c:axId val="586844768"/>
      </c:barChart>
      <c:catAx>
        <c:axId val="586844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86844768"/>
        <c:crosses val="autoZero"/>
        <c:auto val="1"/>
        <c:lblAlgn val="ctr"/>
        <c:lblOffset val="100"/>
        <c:noMultiLvlLbl val="0"/>
      </c:catAx>
      <c:valAx>
        <c:axId val="58684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807F83"/>
                </a:solidFill>
              </a:defRPr>
            </a:pPr>
            <a:endParaRPr lang="en-US"/>
          </a:p>
        </c:txPr>
        <c:crossAx val="58684437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E7E02-177F-1742-9B54-4359DFA80663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D64E-5987-2D4B-9D87-3BA09D93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9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97568-298B-6740-9B9F-550E69FACD20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7D68-8AC4-0440-B1C1-67A64591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5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1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5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4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5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6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4A24-CCD4-E849-8882-22BD847D2D41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spcAft>
          <a:spcPts val="1200"/>
        </a:spcAft>
        <a:buNone/>
        <a:defRPr sz="5000" b="1" i="0" kern="1200" baseline="0">
          <a:solidFill>
            <a:srgbClr val="3C1B71"/>
          </a:solidFill>
          <a:latin typeface="Arial"/>
          <a:ea typeface="+mj-ea"/>
          <a:cs typeface="+mj-cs"/>
        </a:defRPr>
      </a:lvl1pPr>
    </p:titleStyle>
    <p:bodyStyle>
      <a:lvl1pPr marL="687600" indent="-687600" algn="l" defTabSz="457200" rtl="0" eaLnBrk="1" latinLnBrk="0" hangingPunct="1">
        <a:spcBef>
          <a:spcPts val="0"/>
        </a:spcBef>
        <a:spcAft>
          <a:spcPts val="2400"/>
        </a:spcAft>
        <a:buSzPct val="75000"/>
        <a:buFont typeface="Arial"/>
        <a:buChar char="•"/>
        <a:defRPr sz="2800" kern="1200" baseline="0">
          <a:solidFill>
            <a:srgbClr val="807F83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807F8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7F83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807F83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807F83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9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573851"/>
            <a:ext cx="800570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800" dirty="0" smtClean="0">
                <a:solidFill>
                  <a:srgbClr val="3C1B71"/>
                </a:solidFill>
                <a:latin typeface="Arial"/>
                <a:cs typeface="Arial"/>
              </a:rPr>
              <a:t>Qui vel estrum faccaep udiorit atieatio et, veris consect ionesecest.</a:t>
            </a:r>
            <a:endParaRPr lang="en-US" sz="4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54729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17048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1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404" y="573851"/>
            <a:ext cx="80057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3C1B71"/>
                </a:solidFill>
                <a:latin typeface="Arial"/>
                <a:cs typeface="Arial Unicode MS"/>
              </a:rPr>
              <a:t>Presentation</a:t>
            </a:r>
          </a:p>
          <a:p>
            <a:r>
              <a:rPr lang="en-US" sz="6000" b="1" dirty="0" smtClean="0">
                <a:solidFill>
                  <a:srgbClr val="3C1B71"/>
                </a:solidFill>
                <a:latin typeface="Arial"/>
                <a:cs typeface="Arial Unicode MS"/>
              </a:rPr>
              <a:t>Name Placed Here</a:t>
            </a:r>
          </a:p>
          <a:p>
            <a:r>
              <a:rPr lang="en-US" sz="3600" dirty="0" smtClean="0">
                <a:solidFill>
                  <a:srgbClr val="3C1B71"/>
                </a:solidFill>
                <a:latin typeface="Arial"/>
                <a:cs typeface="Arial Unicode MS"/>
              </a:rPr>
              <a:t>Month day, year</a:t>
            </a:r>
            <a:endParaRPr lang="en-US" sz="3600" dirty="0">
              <a:solidFill>
                <a:srgbClr val="3C1B7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Department Name Here</a:t>
            </a:r>
          </a:p>
        </p:txBody>
      </p:sp>
    </p:spTree>
    <p:extLst>
      <p:ext uri="{BB962C8B-B14F-4D97-AF65-F5344CB8AC3E}">
        <p14:creationId xmlns:p14="http://schemas.microsoft.com/office/powerpoint/2010/main" val="405048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61" y="573851"/>
            <a:ext cx="8005704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807F83"/>
                </a:solidFill>
                <a:latin typeface="Arial"/>
                <a:cs typeface="Arial Unicode MS"/>
              </a:rPr>
              <a:t>Month day, </a:t>
            </a:r>
            <a:r>
              <a:rPr lang="en-US" sz="2100" dirty="0" smtClean="0">
                <a:solidFill>
                  <a:srgbClr val="807F83"/>
                </a:solidFill>
                <a:latin typeface="Arial"/>
                <a:cs typeface="Arial Unicode MS"/>
              </a:rPr>
              <a:t>year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rgbClr val="3C1B71"/>
                </a:solidFill>
                <a:latin typeface="Arial"/>
                <a:cs typeface="Arial Unicode MS"/>
              </a:rPr>
              <a:t>Today’s Agenda</a:t>
            </a:r>
          </a:p>
          <a:p>
            <a:r>
              <a:rPr lang="en-US" sz="4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53644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1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42581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894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2730" cy="69797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317" y="1175925"/>
            <a:ext cx="4562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New Topic 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Theme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30071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573851"/>
            <a:ext cx="8005704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66187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573851"/>
            <a:ext cx="80057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131198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51635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2712442"/>
              </p:ext>
            </p:extLst>
          </p:nvPr>
        </p:nvGraphicFramePr>
        <p:xfrm>
          <a:off x="1912056" y="1655704"/>
          <a:ext cx="5707944" cy="3805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274" y="573851"/>
            <a:ext cx="80057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70541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261</Words>
  <Application>Microsoft Office PowerPoint</Application>
  <PresentationFormat>On-screen Show (4:3)</PresentationFormat>
  <Paragraphs>55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 Unicode MS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Giovanni Foco</cp:lastModifiedBy>
  <cp:revision>58</cp:revision>
  <cp:lastPrinted>2012-01-12T15:01:17Z</cp:lastPrinted>
  <dcterms:created xsi:type="dcterms:W3CDTF">2011-12-23T15:22:14Z</dcterms:created>
  <dcterms:modified xsi:type="dcterms:W3CDTF">2019-03-21T14:45:09Z</dcterms:modified>
</cp:coreProperties>
</file>