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2" r:id="rId6"/>
    <p:sldId id="259" r:id="rId7"/>
    <p:sldId id="263" r:id="rId8"/>
    <p:sldId id="266" r:id="rId9"/>
    <p:sldId id="267" r:id="rId10"/>
    <p:sldId id="261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3EB9"/>
    <a:srgbClr val="DE3B3C"/>
    <a:srgbClr val="F6AC41"/>
    <a:srgbClr val="1573BD"/>
    <a:srgbClr val="863DFF"/>
    <a:srgbClr val="7636E0"/>
    <a:srgbClr val="5A29AB"/>
    <a:srgbClr val="807F83"/>
    <a:srgbClr val="3B1B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07" autoAdjust="0"/>
  </p:normalViewPr>
  <p:slideViewPr>
    <p:cSldViewPr snapToGrid="0" snapToObjects="1">
      <p:cViewPr varScale="1">
        <p:scale>
          <a:sx n="111" d="100"/>
          <a:sy n="111" d="100"/>
        </p:scale>
        <p:origin x="82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F6AC41"/>
              </a:solidFill>
            </c:spPr>
          </c:dPt>
          <c:dPt>
            <c:idx val="1"/>
            <c:bubble3D val="0"/>
            <c:spPr>
              <a:solidFill>
                <a:srgbClr val="B43EB9"/>
              </a:solidFill>
            </c:spPr>
          </c:dPt>
          <c:dPt>
            <c:idx val="2"/>
            <c:bubble3D val="0"/>
            <c:spPr>
              <a:solidFill>
                <a:srgbClr val="1573BD"/>
              </a:solidFill>
            </c:spPr>
          </c:dPt>
          <c:dPt>
            <c:idx val="3"/>
            <c:bubble3D val="0"/>
            <c:spPr>
              <a:solidFill>
                <a:srgbClr val="DE3B3C"/>
              </a:solidFill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6AC41"/>
              </a:solidFill>
            </c:spPr>
          </c:dPt>
          <c:dPt>
            <c:idx val="1"/>
            <c:invertIfNegative val="0"/>
            <c:bubble3D val="0"/>
            <c:spPr>
              <a:solidFill>
                <a:srgbClr val="B43EB9"/>
              </a:solidFill>
            </c:spPr>
          </c:dPt>
          <c:dPt>
            <c:idx val="2"/>
            <c:invertIfNegative val="0"/>
            <c:bubble3D val="0"/>
            <c:spPr>
              <a:solidFill>
                <a:srgbClr val="1573BD"/>
              </a:solidFill>
            </c:spPr>
          </c:dPt>
          <c:dPt>
            <c:idx val="3"/>
            <c:invertIfNegative val="0"/>
            <c:bubble3D val="0"/>
            <c:spPr>
              <a:solidFill>
                <a:srgbClr val="DE3B3C"/>
              </a:solidFill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56966296"/>
        <c:axId val="156712224"/>
      </c:barChart>
      <c:catAx>
        <c:axId val="1569662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56712224"/>
        <c:crosses val="autoZero"/>
        <c:auto val="1"/>
        <c:lblAlgn val="ctr"/>
        <c:lblOffset val="100"/>
        <c:noMultiLvlLbl val="0"/>
      </c:catAx>
      <c:valAx>
        <c:axId val="1567122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696629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>
          <a:solidFill>
            <a:schemeClr val="bg1">
              <a:lumMod val="95000"/>
            </a:schemeClr>
          </a:solidFill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52F84-8C07-A241-A0F1-97A64BEB2942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669E8-6D21-0846-A3A4-0F8ECB872C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142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Main Page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669E8-6D21-0846-A3A4-0F8ECB872C8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07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 Title Page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669E8-6D21-0846-A3A4-0F8ECB872C8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500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Typical Page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669E8-6D21-0846-A3A4-0F8ECB872C8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952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Title Page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669E8-6D21-0846-A3A4-0F8ECB872C8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621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Main Page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669E8-6D21-0846-A3A4-0F8ECB872C8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07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96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185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051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479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404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233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739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229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099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94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794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b="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57D5E-A4F8-4A40-B17B-2E86626FA33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E10FE-7406-6D41-AEB5-EEE0D45B8D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825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5000" b="1" i="0" kern="1200">
          <a:solidFill>
            <a:schemeClr val="bg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687600" indent="-687600" algn="l" defTabSz="457200" rtl="0" eaLnBrk="1" latinLnBrk="0" hangingPunct="1">
        <a:spcBef>
          <a:spcPts val="0"/>
        </a:spcBef>
        <a:spcAft>
          <a:spcPts val="2400"/>
        </a:spcAft>
        <a:buSzPct val="75000"/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79200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588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0361" y="573851"/>
            <a:ext cx="8005704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rPr>
              <a:t>Qui vel estrum faccaep udiorit atieatio et, veris consect ionesecest.</a:t>
            </a:r>
            <a:endParaRPr lang="en-US" sz="4800" dirty="0">
              <a:solidFill>
                <a:schemeClr val="bg1">
                  <a:lumMod val="75000"/>
                </a:schemeClr>
              </a:solidFill>
              <a:latin typeface="Arial"/>
              <a:cs typeface="Arial"/>
            </a:endParaRPr>
          </a:p>
          <a:p>
            <a:pPr marL="685800" indent="-685800">
              <a:spcAft>
                <a:spcPts val="1200"/>
              </a:spcAft>
              <a:buFont typeface="Arial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Qui </a:t>
            </a:r>
            <a:r>
              <a:rPr lang="en-US" sz="2800" dirty="0" err="1" smtClean="0">
                <a:solidFill>
                  <a:schemeClr val="bg1"/>
                </a:solidFill>
                <a:latin typeface="Arial"/>
                <a:cs typeface="Arial"/>
              </a:rPr>
              <a:t>vel</a:t>
            </a:r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Qui </a:t>
            </a:r>
            <a:r>
              <a:rPr lang="en-US" sz="2800" dirty="0" err="1" smtClean="0">
                <a:solidFill>
                  <a:schemeClr val="bg1"/>
                </a:solidFill>
                <a:latin typeface="Arial"/>
                <a:cs typeface="Arial"/>
              </a:rPr>
              <a:t>vel</a:t>
            </a:r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4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4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000000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89" y="104972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1936587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9317" y="573851"/>
            <a:ext cx="8005704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50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chemeClr val="bg1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 estrum faccaep udiorit atieatio et, veris consect ionesecest</a:t>
            </a:r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chemeClr val="bg1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chemeClr val="bg1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chemeClr val="bg1"/>
              </a:solidFill>
              <a:latin typeface="Arial"/>
              <a:cs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0889" y="104972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171143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72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103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29" y="-60388"/>
            <a:ext cx="9175360" cy="70046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8274" y="573851"/>
            <a:ext cx="800570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  <a:latin typeface="Arial"/>
                <a:cs typeface="Arial Unicode MS"/>
              </a:rPr>
              <a:t>Presentation</a:t>
            </a:r>
          </a:p>
          <a:p>
            <a:r>
              <a:rPr lang="en-US" sz="6000" b="1" dirty="0" smtClean="0">
                <a:solidFill>
                  <a:schemeClr val="bg1"/>
                </a:solidFill>
                <a:latin typeface="Arial"/>
                <a:cs typeface="Arial Unicode MS"/>
              </a:rPr>
              <a:t>Name Placed Here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Arial"/>
                <a:cs typeface="Arial Unicode MS"/>
              </a:rPr>
              <a:t>Month day, year</a:t>
            </a:r>
            <a:endParaRPr lang="en-US" sz="3600" dirty="0">
              <a:solidFill>
                <a:schemeClr val="bg1"/>
              </a:solidFill>
              <a:latin typeface="Arial"/>
              <a:cs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0889" y="104972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Department Name Here</a:t>
            </a:r>
          </a:p>
        </p:txBody>
      </p:sp>
    </p:spTree>
    <p:extLst>
      <p:ext uri="{BB962C8B-B14F-4D97-AF65-F5344CB8AC3E}">
        <p14:creationId xmlns:p14="http://schemas.microsoft.com/office/powerpoint/2010/main" val="353331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0361" y="573851"/>
            <a:ext cx="8005704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Arial"/>
                <a:cs typeface="Arial Unicode MS"/>
              </a:rPr>
              <a:t>Month day, </a:t>
            </a:r>
            <a:r>
              <a:rPr lang="en-US" sz="2100" dirty="0" smtClean="0">
                <a:solidFill>
                  <a:schemeClr val="bg1"/>
                </a:solidFill>
                <a:latin typeface="Arial"/>
                <a:cs typeface="Arial Unicode MS"/>
              </a:rPr>
              <a:t>year</a:t>
            </a:r>
          </a:p>
          <a:p>
            <a:endParaRPr lang="en-US" sz="2000" dirty="0">
              <a:solidFill>
                <a:schemeClr val="bg1"/>
              </a:solidFill>
              <a:latin typeface="Arial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en-US" sz="50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 Unicode MS"/>
              </a:rPr>
              <a:t>Today’s Agenda</a:t>
            </a:r>
          </a:p>
          <a:p>
            <a:r>
              <a:rPr lang="en-US" sz="4800" dirty="0" smtClean="0">
                <a:solidFill>
                  <a:schemeClr val="bg1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endParaRPr lang="en-US" sz="6000" b="1" dirty="0" smtClean="0">
              <a:solidFill>
                <a:schemeClr val="bg1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89" y="104972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1114656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274" y="573851"/>
            <a:ext cx="8005704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50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chemeClr val="bg1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 estrum faccaep udiorit atieatio et, veris consect ionesecest</a:t>
            </a:r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chemeClr val="bg1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chemeClr val="bg1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chemeClr val="bg1"/>
              </a:solidFill>
              <a:latin typeface="Arial"/>
              <a:cs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0889" y="104972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4184087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9317" y="573851"/>
            <a:ext cx="8005704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50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chemeClr val="bg1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 estrum faccaep udiorit atieatio et, veris consect ionesecest</a:t>
            </a:r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chemeClr val="bg1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chemeClr val="bg1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chemeClr val="bg1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89" y="104972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104157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1404" y="1175923"/>
            <a:ext cx="509881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rgbClr val="3B1B70"/>
                </a:solidFill>
                <a:latin typeface="Arial"/>
                <a:cs typeface="Arial Unicode MS"/>
              </a:rPr>
              <a:t>New Topic Theme Area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00889" y="104972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3B1B70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2193960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1405" y="573851"/>
            <a:ext cx="8005704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50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chemeClr val="bg1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 estrum faccaep udiorit atieatio et, veris consect ionesecest</a:t>
            </a:r>
            <a:r>
              <a:rPr lang="en-US" sz="2800" dirty="0" smtClean="0">
                <a:solidFill>
                  <a:schemeClr val="bg1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chemeClr val="bg1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chemeClr val="bg1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chemeClr val="bg1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chemeClr val="bg1"/>
              </a:solidFill>
              <a:latin typeface="Arial"/>
              <a:cs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0889" y="104972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085426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9318" y="573851"/>
            <a:ext cx="800570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50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 Unicode MS"/>
              </a:rPr>
              <a:t>Title Here</a:t>
            </a:r>
          </a:p>
          <a:p>
            <a:endParaRPr lang="en-US" sz="2800" dirty="0">
              <a:solidFill>
                <a:schemeClr val="bg1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chemeClr val="bg1"/>
              </a:solidFill>
              <a:latin typeface="Arial"/>
              <a:cs typeface="Arial Unicode MS"/>
            </a:endParaRPr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22537588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700889" y="104972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930462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644349295"/>
              </p:ext>
            </p:extLst>
          </p:nvPr>
        </p:nvGraphicFramePr>
        <p:xfrm>
          <a:off x="1759184" y="1553790"/>
          <a:ext cx="5860815" cy="3907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9318" y="573851"/>
            <a:ext cx="800570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50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 Unicode MS"/>
              </a:rPr>
              <a:t>Title Here</a:t>
            </a:r>
          </a:p>
          <a:p>
            <a:endParaRPr lang="en-US" sz="2800" dirty="0">
              <a:solidFill>
                <a:schemeClr val="bg1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chemeClr val="bg1"/>
              </a:solidFill>
              <a:latin typeface="Arial"/>
              <a:cs typeface="Arial Unicode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00889" y="104972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1444323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268</Words>
  <Application>Microsoft Office PowerPoint</Application>
  <PresentationFormat>On-screen Show (4:3)</PresentationFormat>
  <Paragraphs>57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 Unicode MS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UWO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Wilson</dc:creator>
  <cp:lastModifiedBy>Giovanni Foco</cp:lastModifiedBy>
  <cp:revision>67</cp:revision>
  <dcterms:created xsi:type="dcterms:W3CDTF">2011-12-22T19:42:13Z</dcterms:created>
  <dcterms:modified xsi:type="dcterms:W3CDTF">2019-03-21T14:36:54Z</dcterms:modified>
</cp:coreProperties>
</file>