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8" r:id="rId3"/>
    <p:sldId id="257" r:id="rId4"/>
    <p:sldId id="260" r:id="rId5"/>
    <p:sldId id="264" r:id="rId6"/>
    <p:sldId id="259" r:id="rId7"/>
    <p:sldId id="262" r:id="rId8"/>
    <p:sldId id="266" r:id="rId9"/>
    <p:sldId id="267" r:id="rId10"/>
    <p:sldId id="261" r:id="rId11"/>
    <p:sldId id="263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B71"/>
    <a:srgbClr val="4F2683"/>
    <a:srgbClr val="F6AC41"/>
    <a:srgbClr val="DE3B3C"/>
    <a:srgbClr val="ABC61F"/>
    <a:srgbClr val="1573BD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02" y="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573BD"/>
              </a:solidFill>
            </c:spPr>
            <c:extLst>
              <c:ext xmlns:c16="http://schemas.microsoft.com/office/drawing/2014/chart" uri="{C3380CC4-5D6E-409C-BE32-E72D297353CC}">
                <c16:uniqueId val="{00000001-304D-422D-AE61-854DBD3AA790}"/>
              </c:ext>
            </c:extLst>
          </c:dPt>
          <c:dPt>
            <c:idx val="1"/>
            <c:bubble3D val="0"/>
            <c:spPr>
              <a:solidFill>
                <a:srgbClr val="3C1B71"/>
              </a:solidFill>
            </c:spPr>
            <c:extLst>
              <c:ext xmlns:c16="http://schemas.microsoft.com/office/drawing/2014/chart" uri="{C3380CC4-5D6E-409C-BE32-E72D297353CC}">
                <c16:uniqueId val="{00000003-304D-422D-AE61-854DBD3AA790}"/>
              </c:ext>
            </c:extLst>
          </c:dPt>
          <c:dPt>
            <c:idx val="2"/>
            <c:bubble3D val="0"/>
            <c:spPr>
              <a:solidFill>
                <a:srgbClr val="DE3B3C"/>
              </a:solidFill>
            </c:spPr>
            <c:extLst>
              <c:ext xmlns:c16="http://schemas.microsoft.com/office/drawing/2014/chart" uri="{C3380CC4-5D6E-409C-BE32-E72D297353CC}">
                <c16:uniqueId val="{00000005-304D-422D-AE61-854DBD3AA790}"/>
              </c:ext>
            </c:extLst>
          </c:dPt>
          <c:dPt>
            <c:idx val="3"/>
            <c:bubble3D val="0"/>
            <c:spPr>
              <a:solidFill>
                <a:srgbClr val="F6AC41"/>
              </a:solidFill>
            </c:spPr>
            <c:extLst>
              <c:ext xmlns:c16="http://schemas.microsoft.com/office/drawing/2014/chart" uri="{C3380CC4-5D6E-409C-BE32-E72D297353CC}">
                <c16:uniqueId val="{00000007-304D-422D-AE61-854DBD3AA79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4D-422D-AE61-854DBD3AA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rgbClr val="807F83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573B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EBE-4573-9191-6839EA6E2A63}"/>
              </c:ext>
            </c:extLst>
          </c:dPt>
          <c:dPt>
            <c:idx val="1"/>
            <c:invertIfNegative val="0"/>
            <c:bubble3D val="0"/>
            <c:spPr>
              <a:solidFill>
                <a:srgbClr val="3C1B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EBE-4573-9191-6839EA6E2A63}"/>
              </c:ext>
            </c:extLst>
          </c:dPt>
          <c:dPt>
            <c:idx val="2"/>
            <c:invertIfNegative val="0"/>
            <c:bubble3D val="0"/>
            <c:spPr>
              <a:solidFill>
                <a:srgbClr val="DE3B3C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EBE-4573-9191-6839EA6E2A63}"/>
              </c:ext>
            </c:extLst>
          </c:dPt>
          <c:dPt>
            <c:idx val="3"/>
            <c:invertIfNegative val="0"/>
            <c:bubble3D val="0"/>
            <c:spPr>
              <a:solidFill>
                <a:srgbClr val="F6AC4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8EBE-4573-9191-6839EA6E2A6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BE-4573-9191-6839EA6E2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38279960"/>
        <c:axId val="-2138276984"/>
      </c:barChart>
      <c:catAx>
        <c:axId val="-2138279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8276984"/>
        <c:crosses val="autoZero"/>
        <c:auto val="1"/>
        <c:lblAlgn val="ctr"/>
        <c:lblOffset val="100"/>
        <c:noMultiLvlLbl val="0"/>
      </c:catAx>
      <c:valAx>
        <c:axId val="-2138276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807F83"/>
                </a:solidFill>
              </a:defRPr>
            </a:pPr>
            <a:endParaRPr lang="en-US"/>
          </a:p>
        </c:txPr>
        <c:crossAx val="-21382799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solidFill>
                <a:srgbClr val="807F83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55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spcAft>
          <a:spcPts val="1200"/>
        </a:spcAft>
        <a:buNone/>
        <a:defRPr sz="4000" b="1" i="0" kern="1200" baseline="0">
          <a:solidFill>
            <a:srgbClr val="3C1B71"/>
          </a:solidFill>
          <a:latin typeface="Arial"/>
          <a:ea typeface="+mj-ea"/>
          <a:cs typeface="+mj-cs"/>
        </a:defRPr>
      </a:lvl1pPr>
    </p:titleStyle>
    <p:bodyStyle>
      <a:lvl1pPr marL="687600" indent="-687600" algn="l" defTabSz="457200" rtl="0" eaLnBrk="1" latinLnBrk="0" hangingPunct="1">
        <a:spcBef>
          <a:spcPts val="0"/>
        </a:spcBef>
        <a:spcAft>
          <a:spcPts val="2400"/>
        </a:spcAft>
        <a:buSzPct val="75000"/>
        <a:buFont typeface="Arial"/>
        <a:buChar char="•"/>
        <a:defRPr sz="2400" kern="1200" baseline="0">
          <a:solidFill>
            <a:srgbClr val="807F83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807F83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7F8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807F8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807F8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main_page_whit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005" y="1422647"/>
            <a:ext cx="3271713" cy="2298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A picture containing drawing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860" y="2006912"/>
            <a:ext cx="3529509" cy="1129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273" y="430388"/>
            <a:ext cx="81803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srgbClr val="3C1B71"/>
                </a:solidFill>
                <a:latin typeface="Arial"/>
                <a:cs typeface="Arial"/>
              </a:rPr>
              <a:t>Qui vel estrum </a:t>
            </a:r>
          </a:p>
          <a:p>
            <a:pPr>
              <a:spcAft>
                <a:spcPts val="1200"/>
              </a:spcAft>
            </a:pPr>
            <a:r>
              <a:rPr lang="en-US" sz="4800" b="1" dirty="0" err="1">
                <a:solidFill>
                  <a:srgbClr val="3C1B71"/>
                </a:solidFill>
                <a:latin typeface="Arial"/>
                <a:cs typeface="Arial"/>
              </a:rPr>
              <a:t>faccaep</a:t>
            </a:r>
            <a:r>
              <a:rPr lang="en-US" sz="4800" b="1" dirty="0">
                <a:solidFill>
                  <a:srgbClr val="3C1B71"/>
                </a:solidFill>
                <a:latin typeface="Arial"/>
                <a:cs typeface="Arial"/>
              </a:rPr>
              <a:t> udiorit atieatio et, </a:t>
            </a:r>
            <a:r>
              <a:rPr lang="en-US" sz="4800" b="1" dirty="0" err="1">
                <a:solidFill>
                  <a:srgbClr val="3C1B71"/>
                </a:solidFill>
                <a:latin typeface="Arial"/>
                <a:cs typeface="Arial"/>
              </a:rPr>
              <a:t>veris</a:t>
            </a:r>
            <a:r>
              <a:rPr lang="en-US" sz="4800" b="1" dirty="0">
                <a:solidFill>
                  <a:srgbClr val="3C1B71"/>
                </a:solidFill>
                <a:latin typeface="Arial"/>
                <a:cs typeface="Arial"/>
              </a:rPr>
              <a:t>.</a:t>
            </a:r>
            <a:endParaRPr lang="en-US" sz="4800" b="1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pic>
        <p:nvPicPr>
          <p:cNvPr id="6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D24FCF-77CC-41B9-8CEF-BE273C5A7A2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729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274" y="430388"/>
            <a:ext cx="8005704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6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E55E45-C0A1-4B13-8D6A-7F8D85FC895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048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73;p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EA7E73-5A3B-4B13-BA5D-FE709A46784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1392" y="1123255"/>
            <a:ext cx="6701215" cy="2144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738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404" y="430388"/>
            <a:ext cx="80057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>
                <a:solidFill>
                  <a:srgbClr val="3C1B71"/>
                </a:solidFill>
                <a:latin typeface="Arial"/>
                <a:cs typeface="Arial Unicode MS"/>
              </a:rPr>
              <a:t>Presentation</a:t>
            </a:r>
          </a:p>
          <a:p>
            <a:r>
              <a:rPr lang="en-US" sz="5000" b="1">
                <a:solidFill>
                  <a:srgbClr val="3C1B71"/>
                </a:solidFill>
                <a:latin typeface="Arial"/>
                <a:cs typeface="Arial Unicode MS"/>
              </a:rPr>
              <a:t>Name Placed Here</a:t>
            </a:r>
          </a:p>
          <a:p>
            <a:r>
              <a:rPr lang="en-US" sz="3000">
                <a:solidFill>
                  <a:srgbClr val="3C1B71"/>
                </a:solidFill>
                <a:latin typeface="Arial"/>
                <a:cs typeface="Arial Unicode MS"/>
              </a:rPr>
              <a:t>Month day, year</a:t>
            </a:r>
            <a:endParaRPr lang="en-US" sz="3000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pic>
        <p:nvPicPr>
          <p:cNvPr id="7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A360E1-08AD-4D3D-B074-65F2358C796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61" y="430388"/>
            <a:ext cx="8005704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807F83"/>
                </a:solidFill>
                <a:latin typeface="Arial"/>
                <a:cs typeface="Arial Unicode MS"/>
              </a:rPr>
              <a:t>Month day, year</a:t>
            </a:r>
          </a:p>
          <a:p>
            <a:endParaRPr lang="en-US" sz="2000" dirty="0">
              <a:solidFill>
                <a:schemeClr val="bg1"/>
              </a:solidFill>
              <a:latin typeface="Arial"/>
              <a:cs typeface="Arial Unicode MS"/>
            </a:endParaRPr>
          </a:p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C1B71"/>
                </a:solidFill>
                <a:latin typeface="Arial"/>
                <a:cs typeface="Arial Unicode MS"/>
              </a:rPr>
              <a:t>Today’s Agenda</a:t>
            </a:r>
          </a:p>
          <a:p>
            <a:r>
              <a:rPr lang="en-US" sz="3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pic>
        <p:nvPicPr>
          <p:cNvPr id="6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099960-19E8-43F1-A5AE-6C30E30DFE4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44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800570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6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3E3D843-BA9C-41A1-A486-1C24CDC9556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81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430388"/>
            <a:ext cx="800570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7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CDE092-2C2B-41C9-B1F3-1F9D0C5BB47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318" y="881944"/>
            <a:ext cx="4562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New Topic </a:t>
            </a:r>
          </a:p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Theme Area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5B280362-7B17-4784-8FBF-6C450B833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8190" y="450409"/>
            <a:ext cx="1867187" cy="5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7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430389"/>
            <a:ext cx="800570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faccaep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udiorit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atieatio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et,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veris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consect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ionesecest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faccaep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udiorit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atieatio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et,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veris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consect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ionesecest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estrum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faccaep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udiorit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atieatio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et,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veris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consect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807F83"/>
                </a:solidFill>
                <a:latin typeface="Arial"/>
                <a:cs typeface="Arial"/>
              </a:rPr>
              <a:t>ionesecest</a:t>
            </a:r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5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AD05ED-7D79-4D54-9516-0E32938D4FD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18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274" y="430389"/>
            <a:ext cx="8005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  <a:endParaRPr lang="en-US" sz="40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13119878"/>
              </p:ext>
            </p:extLst>
          </p:nvPr>
        </p:nvGraphicFramePr>
        <p:xfrm>
          <a:off x="1524000" y="1047750"/>
          <a:ext cx="6096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C01450-6BB1-4088-964E-09ECD96854E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635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2712442"/>
              </p:ext>
            </p:extLst>
          </p:nvPr>
        </p:nvGraphicFramePr>
        <p:xfrm>
          <a:off x="1912056" y="1241778"/>
          <a:ext cx="5707944" cy="285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274" y="430389"/>
            <a:ext cx="8005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  <a:endParaRPr lang="en-US" sz="40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5" name="Google Shape;153;p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746A43-3775-44E3-9335-AACDE93F57C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8190" y="274276"/>
            <a:ext cx="1867187" cy="597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41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228</Words>
  <Application>Microsoft Office PowerPoint</Application>
  <PresentationFormat>On-screen Show (16:9)</PresentationFormat>
  <Paragraphs>45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Joan Binnendyk</cp:lastModifiedBy>
  <cp:revision>48</cp:revision>
  <cp:lastPrinted>2012-01-12T15:01:17Z</cp:lastPrinted>
  <dcterms:created xsi:type="dcterms:W3CDTF">2011-12-23T15:22:14Z</dcterms:created>
  <dcterms:modified xsi:type="dcterms:W3CDTF">2022-01-11T20:53:34Z</dcterms:modified>
</cp:coreProperties>
</file>